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  <p:sldMasterId id="2147483684" r:id="rId3"/>
    <p:sldMasterId id="2147483696" r:id="rId4"/>
    <p:sldMasterId id="2147483708" r:id="rId5"/>
    <p:sldMasterId id="2147483720" r:id="rId6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1" autoAdjust="0"/>
    <p:restoredTop sz="94660"/>
  </p:normalViewPr>
  <p:slideViewPr>
    <p:cSldViewPr snapToGrid="0">
      <p:cViewPr varScale="1">
        <p:scale>
          <a:sx n="64" d="100"/>
          <a:sy n="64" d="100"/>
        </p:scale>
        <p:origin x="86" y="43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tableStyles" Target="tableStyles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0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9.xml"/><Relationship Id="rId10" Type="http://schemas.openxmlformats.org/officeDocument/2006/relationships/slide" Target="slides/slide4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4"/>
          <p:cNvSpPr>
            <a:spLocks noGrp="1" noChangeArrowheads="1"/>
          </p:cNvSpPr>
          <p:nvPr>
            <p:ph type="ctrTitle"/>
          </p:nvPr>
        </p:nvSpPr>
        <p:spPr>
          <a:xfrm>
            <a:off x="478367" y="1700213"/>
            <a:ext cx="11235267" cy="1873250"/>
          </a:xfrm>
        </p:spPr>
        <p:txBody>
          <a:bodyPr anchor="t"/>
          <a:lstStyle>
            <a:lvl1pPr>
              <a:lnSpc>
                <a:spcPct val="90000"/>
              </a:lnSpc>
              <a:defRPr sz="60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altLang="en-US" noProof="0" smtClean="0"/>
              <a:t>Click to edit Master title style</a:t>
            </a:r>
            <a:endParaRPr lang="en-GB" altLang="en-US" noProof="0" smtClean="0"/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478367" y="4508500"/>
            <a:ext cx="11235267" cy="1981200"/>
          </a:xfrm>
        </p:spPr>
        <p:txBody>
          <a:bodyPr/>
          <a:lstStyle>
            <a:lvl1pPr marL="0" indent="0">
              <a:lnSpc>
                <a:spcPct val="90000"/>
              </a:lnSpc>
              <a:spcBef>
                <a:spcPct val="0"/>
              </a:spcBef>
              <a:spcAft>
                <a:spcPct val="45000"/>
              </a:spcAft>
              <a:buFont typeface="Wingdings" panose="05000000000000000000" pitchFamily="2" charset="2"/>
              <a:buNone/>
              <a:defRPr sz="36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altLang="en-US" noProof="0" smtClean="0"/>
              <a:t>Click to edit Master subtitle style</a:t>
            </a:r>
            <a:endParaRPr lang="en-GB" altLang="en-US" noProof="0" smtClean="0"/>
          </a:p>
        </p:txBody>
      </p:sp>
      <p:grpSp>
        <p:nvGrpSpPr>
          <p:cNvPr id="29351" name="Group 1703"/>
          <p:cNvGrpSpPr>
            <a:grpSpLocks/>
          </p:cNvGrpSpPr>
          <p:nvPr/>
        </p:nvGrpSpPr>
        <p:grpSpPr bwMode="auto">
          <a:xfrm>
            <a:off x="8068734" y="368300"/>
            <a:ext cx="3596217" cy="585788"/>
            <a:chOff x="1610" y="2863"/>
            <a:chExt cx="3221" cy="699"/>
          </a:xfrm>
        </p:grpSpPr>
        <p:sp>
          <p:nvSpPr>
            <p:cNvPr id="29352" name="Freeform 1704"/>
            <p:cNvSpPr>
              <a:spLocks/>
            </p:cNvSpPr>
            <p:nvPr/>
          </p:nvSpPr>
          <p:spPr bwMode="auto">
            <a:xfrm>
              <a:off x="1610" y="2971"/>
              <a:ext cx="264" cy="449"/>
            </a:xfrm>
            <a:custGeom>
              <a:avLst/>
              <a:gdLst>
                <a:gd name="T0" fmla="*/ 142 w 264"/>
                <a:gd name="T1" fmla="*/ 179 h 449"/>
                <a:gd name="T2" fmla="*/ 210 w 264"/>
                <a:gd name="T3" fmla="*/ 216 h 449"/>
                <a:gd name="T4" fmla="*/ 247 w 264"/>
                <a:gd name="T5" fmla="*/ 253 h 449"/>
                <a:gd name="T6" fmla="*/ 256 w 264"/>
                <a:gd name="T7" fmla="*/ 267 h 449"/>
                <a:gd name="T8" fmla="*/ 264 w 264"/>
                <a:gd name="T9" fmla="*/ 298 h 449"/>
                <a:gd name="T10" fmla="*/ 264 w 264"/>
                <a:gd name="T11" fmla="*/ 318 h 449"/>
                <a:gd name="T12" fmla="*/ 253 w 264"/>
                <a:gd name="T13" fmla="*/ 369 h 449"/>
                <a:gd name="T14" fmla="*/ 222 w 264"/>
                <a:gd name="T15" fmla="*/ 412 h 449"/>
                <a:gd name="T16" fmla="*/ 199 w 264"/>
                <a:gd name="T17" fmla="*/ 429 h 449"/>
                <a:gd name="T18" fmla="*/ 148 w 264"/>
                <a:gd name="T19" fmla="*/ 446 h 449"/>
                <a:gd name="T20" fmla="*/ 122 w 264"/>
                <a:gd name="T21" fmla="*/ 449 h 449"/>
                <a:gd name="T22" fmla="*/ 60 w 264"/>
                <a:gd name="T23" fmla="*/ 440 h 449"/>
                <a:gd name="T24" fmla="*/ 34 w 264"/>
                <a:gd name="T25" fmla="*/ 429 h 449"/>
                <a:gd name="T26" fmla="*/ 0 w 264"/>
                <a:gd name="T27" fmla="*/ 318 h 449"/>
                <a:gd name="T28" fmla="*/ 9 w 264"/>
                <a:gd name="T29" fmla="*/ 338 h 449"/>
                <a:gd name="T30" fmla="*/ 28 w 264"/>
                <a:gd name="T31" fmla="*/ 375 h 449"/>
                <a:gd name="T32" fmla="*/ 43 w 264"/>
                <a:gd name="T33" fmla="*/ 392 h 449"/>
                <a:gd name="T34" fmla="*/ 74 w 264"/>
                <a:gd name="T35" fmla="*/ 415 h 449"/>
                <a:gd name="T36" fmla="*/ 116 w 264"/>
                <a:gd name="T37" fmla="*/ 423 h 449"/>
                <a:gd name="T38" fmla="*/ 139 w 264"/>
                <a:gd name="T39" fmla="*/ 421 h 449"/>
                <a:gd name="T40" fmla="*/ 173 w 264"/>
                <a:gd name="T41" fmla="*/ 406 h 449"/>
                <a:gd name="T42" fmla="*/ 185 w 264"/>
                <a:gd name="T43" fmla="*/ 395 h 449"/>
                <a:gd name="T44" fmla="*/ 199 w 264"/>
                <a:gd name="T45" fmla="*/ 367 h 449"/>
                <a:gd name="T46" fmla="*/ 205 w 264"/>
                <a:gd name="T47" fmla="*/ 335 h 449"/>
                <a:gd name="T48" fmla="*/ 205 w 264"/>
                <a:gd name="T49" fmla="*/ 318 h 449"/>
                <a:gd name="T50" fmla="*/ 193 w 264"/>
                <a:gd name="T51" fmla="*/ 290 h 449"/>
                <a:gd name="T52" fmla="*/ 185 w 264"/>
                <a:gd name="T53" fmla="*/ 278 h 449"/>
                <a:gd name="T54" fmla="*/ 97 w 264"/>
                <a:gd name="T55" fmla="*/ 230 h 449"/>
                <a:gd name="T56" fmla="*/ 74 w 264"/>
                <a:gd name="T57" fmla="*/ 219 h 449"/>
                <a:gd name="T58" fmla="*/ 37 w 264"/>
                <a:gd name="T59" fmla="*/ 193 h 449"/>
                <a:gd name="T60" fmla="*/ 26 w 264"/>
                <a:gd name="T61" fmla="*/ 179 h 449"/>
                <a:gd name="T62" fmla="*/ 9 w 264"/>
                <a:gd name="T63" fmla="*/ 148 h 449"/>
                <a:gd name="T64" fmla="*/ 3 w 264"/>
                <a:gd name="T65" fmla="*/ 114 h 449"/>
                <a:gd name="T66" fmla="*/ 6 w 264"/>
                <a:gd name="T67" fmla="*/ 88 h 449"/>
                <a:gd name="T68" fmla="*/ 26 w 264"/>
                <a:gd name="T69" fmla="*/ 45 h 449"/>
                <a:gd name="T70" fmla="*/ 43 w 264"/>
                <a:gd name="T71" fmla="*/ 28 h 449"/>
                <a:gd name="T72" fmla="*/ 85 w 264"/>
                <a:gd name="T73" fmla="*/ 6 h 449"/>
                <a:gd name="T74" fmla="*/ 136 w 264"/>
                <a:gd name="T75" fmla="*/ 0 h 449"/>
                <a:gd name="T76" fmla="*/ 162 w 264"/>
                <a:gd name="T77" fmla="*/ 0 h 449"/>
                <a:gd name="T78" fmla="*/ 207 w 264"/>
                <a:gd name="T79" fmla="*/ 14 h 449"/>
                <a:gd name="T80" fmla="*/ 230 w 264"/>
                <a:gd name="T81" fmla="*/ 108 h 449"/>
                <a:gd name="T82" fmla="*/ 227 w 264"/>
                <a:gd name="T83" fmla="*/ 94 h 449"/>
                <a:gd name="T84" fmla="*/ 207 w 264"/>
                <a:gd name="T85" fmla="*/ 65 h 449"/>
                <a:gd name="T86" fmla="*/ 196 w 264"/>
                <a:gd name="T87" fmla="*/ 51 h 449"/>
                <a:gd name="T88" fmla="*/ 165 w 264"/>
                <a:gd name="T89" fmla="*/ 31 h 449"/>
                <a:gd name="T90" fmla="*/ 128 w 264"/>
                <a:gd name="T91" fmla="*/ 26 h 449"/>
                <a:gd name="T92" fmla="*/ 108 w 264"/>
                <a:gd name="T93" fmla="*/ 26 h 449"/>
                <a:gd name="T94" fmla="*/ 82 w 264"/>
                <a:gd name="T95" fmla="*/ 37 h 449"/>
                <a:gd name="T96" fmla="*/ 71 w 264"/>
                <a:gd name="T97" fmla="*/ 48 h 449"/>
                <a:gd name="T98" fmla="*/ 60 w 264"/>
                <a:gd name="T99" fmla="*/ 68 h 449"/>
                <a:gd name="T100" fmla="*/ 54 w 264"/>
                <a:gd name="T101" fmla="*/ 94 h 449"/>
                <a:gd name="T102" fmla="*/ 57 w 264"/>
                <a:gd name="T103" fmla="*/ 108 h 449"/>
                <a:gd name="T104" fmla="*/ 65 w 264"/>
                <a:gd name="T105" fmla="*/ 128 h 449"/>
                <a:gd name="T106" fmla="*/ 71 w 264"/>
                <a:gd name="T107" fmla="*/ 139 h 449"/>
                <a:gd name="T108" fmla="*/ 142 w 264"/>
                <a:gd name="T109" fmla="*/ 179 h 4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264" h="449">
                  <a:moveTo>
                    <a:pt x="142" y="179"/>
                  </a:moveTo>
                  <a:lnTo>
                    <a:pt x="142" y="179"/>
                  </a:lnTo>
                  <a:lnTo>
                    <a:pt x="210" y="216"/>
                  </a:lnTo>
                  <a:lnTo>
                    <a:pt x="210" y="216"/>
                  </a:lnTo>
                  <a:lnTo>
                    <a:pt x="230" y="233"/>
                  </a:lnTo>
                  <a:lnTo>
                    <a:pt x="247" y="253"/>
                  </a:lnTo>
                  <a:lnTo>
                    <a:pt x="247" y="253"/>
                  </a:lnTo>
                  <a:lnTo>
                    <a:pt x="256" y="267"/>
                  </a:lnTo>
                  <a:lnTo>
                    <a:pt x="261" y="281"/>
                  </a:lnTo>
                  <a:lnTo>
                    <a:pt x="264" y="298"/>
                  </a:lnTo>
                  <a:lnTo>
                    <a:pt x="264" y="318"/>
                  </a:lnTo>
                  <a:lnTo>
                    <a:pt x="264" y="318"/>
                  </a:lnTo>
                  <a:lnTo>
                    <a:pt x="261" y="347"/>
                  </a:lnTo>
                  <a:lnTo>
                    <a:pt x="253" y="369"/>
                  </a:lnTo>
                  <a:lnTo>
                    <a:pt x="239" y="392"/>
                  </a:lnTo>
                  <a:lnTo>
                    <a:pt x="222" y="412"/>
                  </a:lnTo>
                  <a:lnTo>
                    <a:pt x="222" y="412"/>
                  </a:lnTo>
                  <a:lnTo>
                    <a:pt x="199" y="429"/>
                  </a:lnTo>
                  <a:lnTo>
                    <a:pt x="173" y="440"/>
                  </a:lnTo>
                  <a:lnTo>
                    <a:pt x="148" y="446"/>
                  </a:lnTo>
                  <a:lnTo>
                    <a:pt x="122" y="449"/>
                  </a:lnTo>
                  <a:lnTo>
                    <a:pt x="122" y="449"/>
                  </a:lnTo>
                  <a:lnTo>
                    <a:pt x="88" y="446"/>
                  </a:lnTo>
                  <a:lnTo>
                    <a:pt x="60" y="440"/>
                  </a:lnTo>
                  <a:lnTo>
                    <a:pt x="60" y="440"/>
                  </a:lnTo>
                  <a:lnTo>
                    <a:pt x="34" y="429"/>
                  </a:lnTo>
                  <a:lnTo>
                    <a:pt x="3" y="415"/>
                  </a:lnTo>
                  <a:lnTo>
                    <a:pt x="0" y="318"/>
                  </a:lnTo>
                  <a:lnTo>
                    <a:pt x="0" y="318"/>
                  </a:lnTo>
                  <a:lnTo>
                    <a:pt x="9" y="338"/>
                  </a:lnTo>
                  <a:lnTo>
                    <a:pt x="17" y="358"/>
                  </a:lnTo>
                  <a:lnTo>
                    <a:pt x="28" y="375"/>
                  </a:lnTo>
                  <a:lnTo>
                    <a:pt x="43" y="392"/>
                  </a:lnTo>
                  <a:lnTo>
                    <a:pt x="43" y="392"/>
                  </a:lnTo>
                  <a:lnTo>
                    <a:pt x="57" y="406"/>
                  </a:lnTo>
                  <a:lnTo>
                    <a:pt x="74" y="415"/>
                  </a:lnTo>
                  <a:lnTo>
                    <a:pt x="94" y="421"/>
                  </a:lnTo>
                  <a:lnTo>
                    <a:pt x="116" y="423"/>
                  </a:lnTo>
                  <a:lnTo>
                    <a:pt x="116" y="423"/>
                  </a:lnTo>
                  <a:lnTo>
                    <a:pt x="139" y="421"/>
                  </a:lnTo>
                  <a:lnTo>
                    <a:pt x="156" y="415"/>
                  </a:lnTo>
                  <a:lnTo>
                    <a:pt x="173" y="406"/>
                  </a:lnTo>
                  <a:lnTo>
                    <a:pt x="185" y="395"/>
                  </a:lnTo>
                  <a:lnTo>
                    <a:pt x="185" y="395"/>
                  </a:lnTo>
                  <a:lnTo>
                    <a:pt x="193" y="381"/>
                  </a:lnTo>
                  <a:lnTo>
                    <a:pt x="199" y="367"/>
                  </a:lnTo>
                  <a:lnTo>
                    <a:pt x="205" y="352"/>
                  </a:lnTo>
                  <a:lnTo>
                    <a:pt x="205" y="335"/>
                  </a:lnTo>
                  <a:lnTo>
                    <a:pt x="205" y="335"/>
                  </a:lnTo>
                  <a:lnTo>
                    <a:pt x="205" y="318"/>
                  </a:lnTo>
                  <a:lnTo>
                    <a:pt x="199" y="301"/>
                  </a:lnTo>
                  <a:lnTo>
                    <a:pt x="193" y="290"/>
                  </a:lnTo>
                  <a:lnTo>
                    <a:pt x="185" y="278"/>
                  </a:lnTo>
                  <a:lnTo>
                    <a:pt x="185" y="278"/>
                  </a:lnTo>
                  <a:lnTo>
                    <a:pt x="153" y="259"/>
                  </a:lnTo>
                  <a:lnTo>
                    <a:pt x="97" y="230"/>
                  </a:lnTo>
                  <a:lnTo>
                    <a:pt x="97" y="230"/>
                  </a:lnTo>
                  <a:lnTo>
                    <a:pt x="74" y="219"/>
                  </a:lnTo>
                  <a:lnTo>
                    <a:pt x="54" y="205"/>
                  </a:lnTo>
                  <a:lnTo>
                    <a:pt x="37" y="193"/>
                  </a:lnTo>
                  <a:lnTo>
                    <a:pt x="26" y="179"/>
                  </a:lnTo>
                  <a:lnTo>
                    <a:pt x="26" y="179"/>
                  </a:lnTo>
                  <a:lnTo>
                    <a:pt x="14" y="165"/>
                  </a:lnTo>
                  <a:lnTo>
                    <a:pt x="9" y="148"/>
                  </a:lnTo>
                  <a:lnTo>
                    <a:pt x="3" y="131"/>
                  </a:lnTo>
                  <a:lnTo>
                    <a:pt x="3" y="114"/>
                  </a:lnTo>
                  <a:lnTo>
                    <a:pt x="3" y="114"/>
                  </a:lnTo>
                  <a:lnTo>
                    <a:pt x="6" y="88"/>
                  </a:lnTo>
                  <a:lnTo>
                    <a:pt x="11" y="65"/>
                  </a:lnTo>
                  <a:lnTo>
                    <a:pt x="26" y="45"/>
                  </a:lnTo>
                  <a:lnTo>
                    <a:pt x="43" y="28"/>
                  </a:lnTo>
                  <a:lnTo>
                    <a:pt x="43" y="28"/>
                  </a:lnTo>
                  <a:lnTo>
                    <a:pt x="65" y="17"/>
                  </a:lnTo>
                  <a:lnTo>
                    <a:pt x="85" y="6"/>
                  </a:lnTo>
                  <a:lnTo>
                    <a:pt x="111" y="0"/>
                  </a:lnTo>
                  <a:lnTo>
                    <a:pt x="136" y="0"/>
                  </a:lnTo>
                  <a:lnTo>
                    <a:pt x="136" y="0"/>
                  </a:lnTo>
                  <a:lnTo>
                    <a:pt x="162" y="0"/>
                  </a:lnTo>
                  <a:lnTo>
                    <a:pt x="185" y="6"/>
                  </a:lnTo>
                  <a:lnTo>
                    <a:pt x="207" y="14"/>
                  </a:lnTo>
                  <a:lnTo>
                    <a:pt x="227" y="23"/>
                  </a:lnTo>
                  <a:lnTo>
                    <a:pt x="230" y="108"/>
                  </a:lnTo>
                  <a:lnTo>
                    <a:pt x="230" y="108"/>
                  </a:lnTo>
                  <a:lnTo>
                    <a:pt x="227" y="94"/>
                  </a:lnTo>
                  <a:lnTo>
                    <a:pt x="219" y="80"/>
                  </a:lnTo>
                  <a:lnTo>
                    <a:pt x="207" y="65"/>
                  </a:lnTo>
                  <a:lnTo>
                    <a:pt x="196" y="51"/>
                  </a:lnTo>
                  <a:lnTo>
                    <a:pt x="196" y="51"/>
                  </a:lnTo>
                  <a:lnTo>
                    <a:pt x="182" y="40"/>
                  </a:lnTo>
                  <a:lnTo>
                    <a:pt x="165" y="31"/>
                  </a:lnTo>
                  <a:lnTo>
                    <a:pt x="148" y="28"/>
                  </a:lnTo>
                  <a:lnTo>
                    <a:pt x="128" y="26"/>
                  </a:lnTo>
                  <a:lnTo>
                    <a:pt x="128" y="26"/>
                  </a:lnTo>
                  <a:lnTo>
                    <a:pt x="108" y="26"/>
                  </a:lnTo>
                  <a:lnTo>
                    <a:pt x="94" y="31"/>
                  </a:lnTo>
                  <a:lnTo>
                    <a:pt x="82" y="37"/>
                  </a:lnTo>
                  <a:lnTo>
                    <a:pt x="71" y="48"/>
                  </a:lnTo>
                  <a:lnTo>
                    <a:pt x="71" y="48"/>
                  </a:lnTo>
                  <a:lnTo>
                    <a:pt x="65" y="57"/>
                  </a:lnTo>
                  <a:lnTo>
                    <a:pt x="60" y="68"/>
                  </a:lnTo>
                  <a:lnTo>
                    <a:pt x="57" y="82"/>
                  </a:lnTo>
                  <a:lnTo>
                    <a:pt x="54" y="94"/>
                  </a:lnTo>
                  <a:lnTo>
                    <a:pt x="54" y="94"/>
                  </a:lnTo>
                  <a:lnTo>
                    <a:pt x="57" y="108"/>
                  </a:lnTo>
                  <a:lnTo>
                    <a:pt x="60" y="119"/>
                  </a:lnTo>
                  <a:lnTo>
                    <a:pt x="65" y="128"/>
                  </a:lnTo>
                  <a:lnTo>
                    <a:pt x="71" y="139"/>
                  </a:lnTo>
                  <a:lnTo>
                    <a:pt x="71" y="139"/>
                  </a:lnTo>
                  <a:lnTo>
                    <a:pt x="99" y="156"/>
                  </a:lnTo>
                  <a:lnTo>
                    <a:pt x="142" y="179"/>
                  </a:lnTo>
                  <a:lnTo>
                    <a:pt x="142" y="179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 sz="1800"/>
            </a:p>
          </p:txBody>
        </p:sp>
        <p:sp>
          <p:nvSpPr>
            <p:cNvPr id="29353" name="Freeform 1705"/>
            <p:cNvSpPr>
              <a:spLocks noEditPoints="1"/>
            </p:cNvSpPr>
            <p:nvPr/>
          </p:nvSpPr>
          <p:spPr bwMode="auto">
            <a:xfrm>
              <a:off x="1900" y="3110"/>
              <a:ext cx="281" cy="310"/>
            </a:xfrm>
            <a:custGeom>
              <a:avLst/>
              <a:gdLst>
                <a:gd name="T0" fmla="*/ 142 w 281"/>
                <a:gd name="T1" fmla="*/ 0 h 310"/>
                <a:gd name="T2" fmla="*/ 184 w 281"/>
                <a:gd name="T3" fmla="*/ 6 h 310"/>
                <a:gd name="T4" fmla="*/ 218 w 281"/>
                <a:gd name="T5" fmla="*/ 23 h 310"/>
                <a:gd name="T6" fmla="*/ 235 w 281"/>
                <a:gd name="T7" fmla="*/ 34 h 310"/>
                <a:gd name="T8" fmla="*/ 258 w 281"/>
                <a:gd name="T9" fmla="*/ 63 h 310"/>
                <a:gd name="T10" fmla="*/ 267 w 281"/>
                <a:gd name="T11" fmla="*/ 80 h 310"/>
                <a:gd name="T12" fmla="*/ 278 w 281"/>
                <a:gd name="T13" fmla="*/ 117 h 310"/>
                <a:gd name="T14" fmla="*/ 281 w 281"/>
                <a:gd name="T15" fmla="*/ 156 h 310"/>
                <a:gd name="T16" fmla="*/ 281 w 281"/>
                <a:gd name="T17" fmla="*/ 174 h 310"/>
                <a:gd name="T18" fmla="*/ 272 w 281"/>
                <a:gd name="T19" fmla="*/ 210 h 310"/>
                <a:gd name="T20" fmla="*/ 264 w 281"/>
                <a:gd name="T21" fmla="*/ 230 h 310"/>
                <a:gd name="T22" fmla="*/ 241 w 281"/>
                <a:gd name="T23" fmla="*/ 262 h 310"/>
                <a:gd name="T24" fmla="*/ 213 w 281"/>
                <a:gd name="T25" fmla="*/ 290 h 310"/>
                <a:gd name="T26" fmla="*/ 196 w 281"/>
                <a:gd name="T27" fmla="*/ 299 h 310"/>
                <a:gd name="T28" fmla="*/ 159 w 281"/>
                <a:gd name="T29" fmla="*/ 310 h 310"/>
                <a:gd name="T30" fmla="*/ 139 w 281"/>
                <a:gd name="T31" fmla="*/ 310 h 310"/>
                <a:gd name="T32" fmla="*/ 93 w 281"/>
                <a:gd name="T33" fmla="*/ 304 h 310"/>
                <a:gd name="T34" fmla="*/ 65 w 281"/>
                <a:gd name="T35" fmla="*/ 293 h 310"/>
                <a:gd name="T36" fmla="*/ 45 w 281"/>
                <a:gd name="T37" fmla="*/ 273 h 310"/>
                <a:gd name="T38" fmla="*/ 34 w 281"/>
                <a:gd name="T39" fmla="*/ 264 h 310"/>
                <a:gd name="T40" fmla="*/ 8 w 281"/>
                <a:gd name="T41" fmla="*/ 213 h 310"/>
                <a:gd name="T42" fmla="*/ 0 w 281"/>
                <a:gd name="T43" fmla="*/ 156 h 310"/>
                <a:gd name="T44" fmla="*/ 0 w 281"/>
                <a:gd name="T45" fmla="*/ 137 h 310"/>
                <a:gd name="T46" fmla="*/ 8 w 281"/>
                <a:gd name="T47" fmla="*/ 100 h 310"/>
                <a:gd name="T48" fmla="*/ 17 w 281"/>
                <a:gd name="T49" fmla="*/ 80 h 310"/>
                <a:gd name="T50" fmla="*/ 37 w 281"/>
                <a:gd name="T51" fmla="*/ 49 h 310"/>
                <a:gd name="T52" fmla="*/ 68 w 281"/>
                <a:gd name="T53" fmla="*/ 23 h 310"/>
                <a:gd name="T54" fmla="*/ 82 w 281"/>
                <a:gd name="T55" fmla="*/ 12 h 310"/>
                <a:gd name="T56" fmla="*/ 122 w 281"/>
                <a:gd name="T57" fmla="*/ 0 h 310"/>
                <a:gd name="T58" fmla="*/ 142 w 281"/>
                <a:gd name="T59" fmla="*/ 0 h 310"/>
                <a:gd name="T60" fmla="*/ 136 w 281"/>
                <a:gd name="T61" fmla="*/ 23 h 310"/>
                <a:gd name="T62" fmla="*/ 99 w 281"/>
                <a:gd name="T63" fmla="*/ 34 h 310"/>
                <a:gd name="T64" fmla="*/ 76 w 281"/>
                <a:gd name="T65" fmla="*/ 66 h 310"/>
                <a:gd name="T66" fmla="*/ 68 w 281"/>
                <a:gd name="T67" fmla="*/ 85 h 310"/>
                <a:gd name="T68" fmla="*/ 57 w 281"/>
                <a:gd name="T69" fmla="*/ 131 h 310"/>
                <a:gd name="T70" fmla="*/ 57 w 281"/>
                <a:gd name="T71" fmla="*/ 159 h 310"/>
                <a:gd name="T72" fmla="*/ 65 w 281"/>
                <a:gd name="T73" fmla="*/ 210 h 310"/>
                <a:gd name="T74" fmla="*/ 82 w 281"/>
                <a:gd name="T75" fmla="*/ 250 h 310"/>
                <a:gd name="T76" fmla="*/ 96 w 281"/>
                <a:gd name="T77" fmla="*/ 267 h 310"/>
                <a:gd name="T78" fmla="*/ 128 w 281"/>
                <a:gd name="T79" fmla="*/ 284 h 310"/>
                <a:gd name="T80" fmla="*/ 145 w 281"/>
                <a:gd name="T81" fmla="*/ 284 h 310"/>
                <a:gd name="T82" fmla="*/ 179 w 281"/>
                <a:gd name="T83" fmla="*/ 273 h 310"/>
                <a:gd name="T84" fmla="*/ 204 w 281"/>
                <a:gd name="T85" fmla="*/ 245 h 310"/>
                <a:gd name="T86" fmla="*/ 213 w 281"/>
                <a:gd name="T87" fmla="*/ 225 h 310"/>
                <a:gd name="T88" fmla="*/ 224 w 281"/>
                <a:gd name="T89" fmla="*/ 179 h 310"/>
                <a:gd name="T90" fmla="*/ 224 w 281"/>
                <a:gd name="T91" fmla="*/ 151 h 310"/>
                <a:gd name="T92" fmla="*/ 210 w 281"/>
                <a:gd name="T93" fmla="*/ 85 h 310"/>
                <a:gd name="T94" fmla="*/ 199 w 281"/>
                <a:gd name="T95" fmla="*/ 60 h 310"/>
                <a:gd name="T96" fmla="*/ 182 w 281"/>
                <a:gd name="T97" fmla="*/ 40 h 310"/>
                <a:gd name="T98" fmla="*/ 162 w 281"/>
                <a:gd name="T99" fmla="*/ 29 h 310"/>
                <a:gd name="T100" fmla="*/ 136 w 281"/>
                <a:gd name="T101" fmla="*/ 23 h 3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281" h="310">
                  <a:moveTo>
                    <a:pt x="142" y="0"/>
                  </a:moveTo>
                  <a:lnTo>
                    <a:pt x="142" y="0"/>
                  </a:lnTo>
                  <a:lnTo>
                    <a:pt x="164" y="0"/>
                  </a:lnTo>
                  <a:lnTo>
                    <a:pt x="184" y="6"/>
                  </a:lnTo>
                  <a:lnTo>
                    <a:pt x="201" y="12"/>
                  </a:lnTo>
                  <a:lnTo>
                    <a:pt x="218" y="23"/>
                  </a:lnTo>
                  <a:lnTo>
                    <a:pt x="218" y="23"/>
                  </a:lnTo>
                  <a:lnTo>
                    <a:pt x="235" y="34"/>
                  </a:lnTo>
                  <a:lnTo>
                    <a:pt x="247" y="49"/>
                  </a:lnTo>
                  <a:lnTo>
                    <a:pt x="258" y="63"/>
                  </a:lnTo>
                  <a:lnTo>
                    <a:pt x="267" y="80"/>
                  </a:lnTo>
                  <a:lnTo>
                    <a:pt x="267" y="80"/>
                  </a:lnTo>
                  <a:lnTo>
                    <a:pt x="272" y="100"/>
                  </a:lnTo>
                  <a:lnTo>
                    <a:pt x="278" y="117"/>
                  </a:lnTo>
                  <a:lnTo>
                    <a:pt x="281" y="137"/>
                  </a:lnTo>
                  <a:lnTo>
                    <a:pt x="281" y="156"/>
                  </a:lnTo>
                  <a:lnTo>
                    <a:pt x="281" y="156"/>
                  </a:lnTo>
                  <a:lnTo>
                    <a:pt x="281" y="174"/>
                  </a:lnTo>
                  <a:lnTo>
                    <a:pt x="278" y="193"/>
                  </a:lnTo>
                  <a:lnTo>
                    <a:pt x="272" y="210"/>
                  </a:lnTo>
                  <a:lnTo>
                    <a:pt x="264" y="230"/>
                  </a:lnTo>
                  <a:lnTo>
                    <a:pt x="264" y="230"/>
                  </a:lnTo>
                  <a:lnTo>
                    <a:pt x="253" y="247"/>
                  </a:lnTo>
                  <a:lnTo>
                    <a:pt x="241" y="262"/>
                  </a:lnTo>
                  <a:lnTo>
                    <a:pt x="230" y="276"/>
                  </a:lnTo>
                  <a:lnTo>
                    <a:pt x="213" y="290"/>
                  </a:lnTo>
                  <a:lnTo>
                    <a:pt x="213" y="290"/>
                  </a:lnTo>
                  <a:lnTo>
                    <a:pt x="196" y="299"/>
                  </a:lnTo>
                  <a:lnTo>
                    <a:pt x="179" y="304"/>
                  </a:lnTo>
                  <a:lnTo>
                    <a:pt x="159" y="310"/>
                  </a:lnTo>
                  <a:lnTo>
                    <a:pt x="139" y="310"/>
                  </a:lnTo>
                  <a:lnTo>
                    <a:pt x="139" y="310"/>
                  </a:lnTo>
                  <a:lnTo>
                    <a:pt x="108" y="307"/>
                  </a:lnTo>
                  <a:lnTo>
                    <a:pt x="93" y="304"/>
                  </a:lnTo>
                  <a:lnTo>
                    <a:pt x="79" y="299"/>
                  </a:lnTo>
                  <a:lnTo>
                    <a:pt x="65" y="293"/>
                  </a:lnTo>
                  <a:lnTo>
                    <a:pt x="54" y="284"/>
                  </a:lnTo>
                  <a:lnTo>
                    <a:pt x="45" y="273"/>
                  </a:lnTo>
                  <a:lnTo>
                    <a:pt x="34" y="264"/>
                  </a:lnTo>
                  <a:lnTo>
                    <a:pt x="34" y="264"/>
                  </a:lnTo>
                  <a:lnTo>
                    <a:pt x="20" y="239"/>
                  </a:lnTo>
                  <a:lnTo>
                    <a:pt x="8" y="213"/>
                  </a:lnTo>
                  <a:lnTo>
                    <a:pt x="0" y="185"/>
                  </a:lnTo>
                  <a:lnTo>
                    <a:pt x="0" y="156"/>
                  </a:lnTo>
                  <a:lnTo>
                    <a:pt x="0" y="156"/>
                  </a:lnTo>
                  <a:lnTo>
                    <a:pt x="0" y="137"/>
                  </a:lnTo>
                  <a:lnTo>
                    <a:pt x="3" y="117"/>
                  </a:lnTo>
                  <a:lnTo>
                    <a:pt x="8" y="100"/>
                  </a:lnTo>
                  <a:lnTo>
                    <a:pt x="17" y="80"/>
                  </a:lnTo>
                  <a:lnTo>
                    <a:pt x="17" y="80"/>
                  </a:lnTo>
                  <a:lnTo>
                    <a:pt x="25" y="63"/>
                  </a:lnTo>
                  <a:lnTo>
                    <a:pt x="37" y="49"/>
                  </a:lnTo>
                  <a:lnTo>
                    <a:pt x="51" y="34"/>
                  </a:lnTo>
                  <a:lnTo>
                    <a:pt x="68" y="23"/>
                  </a:lnTo>
                  <a:lnTo>
                    <a:pt x="68" y="23"/>
                  </a:lnTo>
                  <a:lnTo>
                    <a:pt x="82" y="12"/>
                  </a:lnTo>
                  <a:lnTo>
                    <a:pt x="102" y="6"/>
                  </a:lnTo>
                  <a:lnTo>
                    <a:pt x="122" y="0"/>
                  </a:lnTo>
                  <a:lnTo>
                    <a:pt x="142" y="0"/>
                  </a:lnTo>
                  <a:lnTo>
                    <a:pt x="142" y="0"/>
                  </a:lnTo>
                  <a:close/>
                  <a:moveTo>
                    <a:pt x="136" y="23"/>
                  </a:moveTo>
                  <a:lnTo>
                    <a:pt x="136" y="23"/>
                  </a:lnTo>
                  <a:lnTo>
                    <a:pt x="116" y="26"/>
                  </a:lnTo>
                  <a:lnTo>
                    <a:pt x="99" y="34"/>
                  </a:lnTo>
                  <a:lnTo>
                    <a:pt x="88" y="49"/>
                  </a:lnTo>
                  <a:lnTo>
                    <a:pt x="76" y="66"/>
                  </a:lnTo>
                  <a:lnTo>
                    <a:pt x="76" y="66"/>
                  </a:lnTo>
                  <a:lnTo>
                    <a:pt x="68" y="85"/>
                  </a:lnTo>
                  <a:lnTo>
                    <a:pt x="62" y="108"/>
                  </a:lnTo>
                  <a:lnTo>
                    <a:pt x="57" y="131"/>
                  </a:lnTo>
                  <a:lnTo>
                    <a:pt x="57" y="159"/>
                  </a:lnTo>
                  <a:lnTo>
                    <a:pt x="57" y="159"/>
                  </a:lnTo>
                  <a:lnTo>
                    <a:pt x="59" y="185"/>
                  </a:lnTo>
                  <a:lnTo>
                    <a:pt x="65" y="210"/>
                  </a:lnTo>
                  <a:lnTo>
                    <a:pt x="74" y="230"/>
                  </a:lnTo>
                  <a:lnTo>
                    <a:pt x="82" y="250"/>
                  </a:lnTo>
                  <a:lnTo>
                    <a:pt x="82" y="250"/>
                  </a:lnTo>
                  <a:lnTo>
                    <a:pt x="96" y="267"/>
                  </a:lnTo>
                  <a:lnTo>
                    <a:pt x="110" y="279"/>
                  </a:lnTo>
                  <a:lnTo>
                    <a:pt x="128" y="284"/>
                  </a:lnTo>
                  <a:lnTo>
                    <a:pt x="145" y="284"/>
                  </a:lnTo>
                  <a:lnTo>
                    <a:pt x="145" y="284"/>
                  </a:lnTo>
                  <a:lnTo>
                    <a:pt x="164" y="282"/>
                  </a:lnTo>
                  <a:lnTo>
                    <a:pt x="179" y="273"/>
                  </a:lnTo>
                  <a:lnTo>
                    <a:pt x="193" y="262"/>
                  </a:lnTo>
                  <a:lnTo>
                    <a:pt x="204" y="245"/>
                  </a:lnTo>
                  <a:lnTo>
                    <a:pt x="204" y="245"/>
                  </a:lnTo>
                  <a:lnTo>
                    <a:pt x="213" y="225"/>
                  </a:lnTo>
                  <a:lnTo>
                    <a:pt x="218" y="202"/>
                  </a:lnTo>
                  <a:lnTo>
                    <a:pt x="224" y="179"/>
                  </a:lnTo>
                  <a:lnTo>
                    <a:pt x="224" y="151"/>
                  </a:lnTo>
                  <a:lnTo>
                    <a:pt x="224" y="151"/>
                  </a:lnTo>
                  <a:lnTo>
                    <a:pt x="218" y="117"/>
                  </a:lnTo>
                  <a:lnTo>
                    <a:pt x="210" y="85"/>
                  </a:lnTo>
                  <a:lnTo>
                    <a:pt x="210" y="85"/>
                  </a:lnTo>
                  <a:lnTo>
                    <a:pt x="199" y="60"/>
                  </a:lnTo>
                  <a:lnTo>
                    <a:pt x="182" y="40"/>
                  </a:lnTo>
                  <a:lnTo>
                    <a:pt x="182" y="40"/>
                  </a:lnTo>
                  <a:lnTo>
                    <a:pt x="173" y="31"/>
                  </a:lnTo>
                  <a:lnTo>
                    <a:pt x="162" y="29"/>
                  </a:lnTo>
                  <a:lnTo>
                    <a:pt x="150" y="23"/>
                  </a:lnTo>
                  <a:lnTo>
                    <a:pt x="136" y="23"/>
                  </a:lnTo>
                  <a:lnTo>
                    <a:pt x="136" y="23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 sz="1800"/>
            </a:p>
          </p:txBody>
        </p:sp>
        <p:sp>
          <p:nvSpPr>
            <p:cNvPr id="29354" name="Freeform 1706"/>
            <p:cNvSpPr>
              <a:spLocks/>
            </p:cNvSpPr>
            <p:nvPr/>
          </p:nvSpPr>
          <p:spPr bwMode="auto">
            <a:xfrm>
              <a:off x="2493" y="3059"/>
              <a:ext cx="182" cy="361"/>
            </a:xfrm>
            <a:custGeom>
              <a:avLst/>
              <a:gdLst>
                <a:gd name="T0" fmla="*/ 86 w 182"/>
                <a:gd name="T1" fmla="*/ 0 h 361"/>
                <a:gd name="T2" fmla="*/ 86 w 182"/>
                <a:gd name="T3" fmla="*/ 60 h 361"/>
                <a:gd name="T4" fmla="*/ 174 w 182"/>
                <a:gd name="T5" fmla="*/ 60 h 361"/>
                <a:gd name="T6" fmla="*/ 151 w 182"/>
                <a:gd name="T7" fmla="*/ 85 h 361"/>
                <a:gd name="T8" fmla="*/ 83 w 182"/>
                <a:gd name="T9" fmla="*/ 85 h 361"/>
                <a:gd name="T10" fmla="*/ 83 w 182"/>
                <a:gd name="T11" fmla="*/ 267 h 361"/>
                <a:gd name="T12" fmla="*/ 83 w 182"/>
                <a:gd name="T13" fmla="*/ 267 h 361"/>
                <a:gd name="T14" fmla="*/ 83 w 182"/>
                <a:gd name="T15" fmla="*/ 284 h 361"/>
                <a:gd name="T16" fmla="*/ 86 w 182"/>
                <a:gd name="T17" fmla="*/ 296 h 361"/>
                <a:gd name="T18" fmla="*/ 91 w 182"/>
                <a:gd name="T19" fmla="*/ 307 h 361"/>
                <a:gd name="T20" fmla="*/ 97 w 182"/>
                <a:gd name="T21" fmla="*/ 318 h 361"/>
                <a:gd name="T22" fmla="*/ 105 w 182"/>
                <a:gd name="T23" fmla="*/ 324 h 361"/>
                <a:gd name="T24" fmla="*/ 117 w 182"/>
                <a:gd name="T25" fmla="*/ 330 h 361"/>
                <a:gd name="T26" fmla="*/ 128 w 182"/>
                <a:gd name="T27" fmla="*/ 333 h 361"/>
                <a:gd name="T28" fmla="*/ 142 w 182"/>
                <a:gd name="T29" fmla="*/ 335 h 361"/>
                <a:gd name="T30" fmla="*/ 142 w 182"/>
                <a:gd name="T31" fmla="*/ 335 h 361"/>
                <a:gd name="T32" fmla="*/ 157 w 182"/>
                <a:gd name="T33" fmla="*/ 333 h 361"/>
                <a:gd name="T34" fmla="*/ 165 w 182"/>
                <a:gd name="T35" fmla="*/ 330 h 361"/>
                <a:gd name="T36" fmla="*/ 165 w 182"/>
                <a:gd name="T37" fmla="*/ 330 h 361"/>
                <a:gd name="T38" fmla="*/ 182 w 182"/>
                <a:gd name="T39" fmla="*/ 318 h 361"/>
                <a:gd name="T40" fmla="*/ 182 w 182"/>
                <a:gd name="T41" fmla="*/ 318 h 361"/>
                <a:gd name="T42" fmla="*/ 182 w 182"/>
                <a:gd name="T43" fmla="*/ 324 h 361"/>
                <a:gd name="T44" fmla="*/ 179 w 182"/>
                <a:gd name="T45" fmla="*/ 333 h 361"/>
                <a:gd name="T46" fmla="*/ 162 w 182"/>
                <a:gd name="T47" fmla="*/ 347 h 361"/>
                <a:gd name="T48" fmla="*/ 162 w 182"/>
                <a:gd name="T49" fmla="*/ 347 h 361"/>
                <a:gd name="T50" fmla="*/ 154 w 182"/>
                <a:gd name="T51" fmla="*/ 352 h 361"/>
                <a:gd name="T52" fmla="*/ 142 w 182"/>
                <a:gd name="T53" fmla="*/ 358 h 361"/>
                <a:gd name="T54" fmla="*/ 131 w 182"/>
                <a:gd name="T55" fmla="*/ 361 h 361"/>
                <a:gd name="T56" fmla="*/ 117 w 182"/>
                <a:gd name="T57" fmla="*/ 361 h 361"/>
                <a:gd name="T58" fmla="*/ 117 w 182"/>
                <a:gd name="T59" fmla="*/ 361 h 361"/>
                <a:gd name="T60" fmla="*/ 100 w 182"/>
                <a:gd name="T61" fmla="*/ 361 h 361"/>
                <a:gd name="T62" fmla="*/ 83 w 182"/>
                <a:gd name="T63" fmla="*/ 355 h 361"/>
                <a:gd name="T64" fmla="*/ 66 w 182"/>
                <a:gd name="T65" fmla="*/ 347 h 361"/>
                <a:gd name="T66" fmla="*/ 54 w 182"/>
                <a:gd name="T67" fmla="*/ 335 h 361"/>
                <a:gd name="T68" fmla="*/ 54 w 182"/>
                <a:gd name="T69" fmla="*/ 335 h 361"/>
                <a:gd name="T70" fmla="*/ 43 w 182"/>
                <a:gd name="T71" fmla="*/ 324 h 361"/>
                <a:gd name="T72" fmla="*/ 34 w 182"/>
                <a:gd name="T73" fmla="*/ 307 h 361"/>
                <a:gd name="T74" fmla="*/ 29 w 182"/>
                <a:gd name="T75" fmla="*/ 290 h 361"/>
                <a:gd name="T76" fmla="*/ 29 w 182"/>
                <a:gd name="T77" fmla="*/ 267 h 361"/>
                <a:gd name="T78" fmla="*/ 29 w 182"/>
                <a:gd name="T79" fmla="*/ 85 h 361"/>
                <a:gd name="T80" fmla="*/ 0 w 182"/>
                <a:gd name="T81" fmla="*/ 85 h 361"/>
                <a:gd name="T82" fmla="*/ 86 w 182"/>
                <a:gd name="T83" fmla="*/ 0 h 361"/>
                <a:gd name="T84" fmla="*/ 86 w 182"/>
                <a:gd name="T85" fmla="*/ 0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182" h="361">
                  <a:moveTo>
                    <a:pt x="86" y="0"/>
                  </a:moveTo>
                  <a:lnTo>
                    <a:pt x="86" y="60"/>
                  </a:lnTo>
                  <a:lnTo>
                    <a:pt x="174" y="60"/>
                  </a:lnTo>
                  <a:lnTo>
                    <a:pt x="151" y="85"/>
                  </a:lnTo>
                  <a:lnTo>
                    <a:pt x="83" y="85"/>
                  </a:lnTo>
                  <a:lnTo>
                    <a:pt x="83" y="267"/>
                  </a:lnTo>
                  <a:lnTo>
                    <a:pt x="83" y="267"/>
                  </a:lnTo>
                  <a:lnTo>
                    <a:pt x="83" y="284"/>
                  </a:lnTo>
                  <a:lnTo>
                    <a:pt x="86" y="296"/>
                  </a:lnTo>
                  <a:lnTo>
                    <a:pt x="91" y="307"/>
                  </a:lnTo>
                  <a:lnTo>
                    <a:pt x="97" y="318"/>
                  </a:lnTo>
                  <a:lnTo>
                    <a:pt x="105" y="324"/>
                  </a:lnTo>
                  <a:lnTo>
                    <a:pt x="117" y="330"/>
                  </a:lnTo>
                  <a:lnTo>
                    <a:pt x="128" y="333"/>
                  </a:lnTo>
                  <a:lnTo>
                    <a:pt x="142" y="335"/>
                  </a:lnTo>
                  <a:lnTo>
                    <a:pt x="142" y="335"/>
                  </a:lnTo>
                  <a:lnTo>
                    <a:pt x="157" y="333"/>
                  </a:lnTo>
                  <a:lnTo>
                    <a:pt x="165" y="330"/>
                  </a:lnTo>
                  <a:lnTo>
                    <a:pt x="165" y="330"/>
                  </a:lnTo>
                  <a:lnTo>
                    <a:pt x="182" y="318"/>
                  </a:lnTo>
                  <a:lnTo>
                    <a:pt x="182" y="318"/>
                  </a:lnTo>
                  <a:lnTo>
                    <a:pt x="182" y="324"/>
                  </a:lnTo>
                  <a:lnTo>
                    <a:pt x="179" y="333"/>
                  </a:lnTo>
                  <a:lnTo>
                    <a:pt x="162" y="347"/>
                  </a:lnTo>
                  <a:lnTo>
                    <a:pt x="162" y="347"/>
                  </a:lnTo>
                  <a:lnTo>
                    <a:pt x="154" y="352"/>
                  </a:lnTo>
                  <a:lnTo>
                    <a:pt x="142" y="358"/>
                  </a:lnTo>
                  <a:lnTo>
                    <a:pt x="131" y="361"/>
                  </a:lnTo>
                  <a:lnTo>
                    <a:pt x="117" y="361"/>
                  </a:lnTo>
                  <a:lnTo>
                    <a:pt x="117" y="361"/>
                  </a:lnTo>
                  <a:lnTo>
                    <a:pt x="100" y="361"/>
                  </a:lnTo>
                  <a:lnTo>
                    <a:pt x="83" y="355"/>
                  </a:lnTo>
                  <a:lnTo>
                    <a:pt x="66" y="347"/>
                  </a:lnTo>
                  <a:lnTo>
                    <a:pt x="54" y="335"/>
                  </a:lnTo>
                  <a:lnTo>
                    <a:pt x="54" y="335"/>
                  </a:lnTo>
                  <a:lnTo>
                    <a:pt x="43" y="324"/>
                  </a:lnTo>
                  <a:lnTo>
                    <a:pt x="34" y="307"/>
                  </a:lnTo>
                  <a:lnTo>
                    <a:pt x="29" y="290"/>
                  </a:lnTo>
                  <a:lnTo>
                    <a:pt x="29" y="267"/>
                  </a:lnTo>
                  <a:lnTo>
                    <a:pt x="29" y="85"/>
                  </a:lnTo>
                  <a:lnTo>
                    <a:pt x="0" y="85"/>
                  </a:lnTo>
                  <a:lnTo>
                    <a:pt x="86" y="0"/>
                  </a:lnTo>
                  <a:lnTo>
                    <a:pt x="86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 sz="1800"/>
            </a:p>
          </p:txBody>
        </p:sp>
        <p:sp>
          <p:nvSpPr>
            <p:cNvPr id="29355" name="Freeform 1707"/>
            <p:cNvSpPr>
              <a:spLocks/>
            </p:cNvSpPr>
            <p:nvPr/>
          </p:nvSpPr>
          <p:spPr bwMode="auto">
            <a:xfrm>
              <a:off x="2695" y="2971"/>
              <a:ext cx="290" cy="443"/>
            </a:xfrm>
            <a:custGeom>
              <a:avLst/>
              <a:gdLst>
                <a:gd name="T0" fmla="*/ 176 w 290"/>
                <a:gd name="T1" fmla="*/ 139 h 443"/>
                <a:gd name="T2" fmla="*/ 213 w 290"/>
                <a:gd name="T3" fmla="*/ 145 h 443"/>
                <a:gd name="T4" fmla="*/ 244 w 290"/>
                <a:gd name="T5" fmla="*/ 162 h 443"/>
                <a:gd name="T6" fmla="*/ 256 w 290"/>
                <a:gd name="T7" fmla="*/ 176 h 443"/>
                <a:gd name="T8" fmla="*/ 270 w 290"/>
                <a:gd name="T9" fmla="*/ 207 h 443"/>
                <a:gd name="T10" fmla="*/ 273 w 290"/>
                <a:gd name="T11" fmla="*/ 421 h 443"/>
                <a:gd name="T12" fmla="*/ 273 w 290"/>
                <a:gd name="T13" fmla="*/ 429 h 443"/>
                <a:gd name="T14" fmla="*/ 276 w 290"/>
                <a:gd name="T15" fmla="*/ 435 h 443"/>
                <a:gd name="T16" fmla="*/ 199 w 290"/>
                <a:gd name="T17" fmla="*/ 443 h 443"/>
                <a:gd name="T18" fmla="*/ 207 w 290"/>
                <a:gd name="T19" fmla="*/ 438 h 443"/>
                <a:gd name="T20" fmla="*/ 216 w 290"/>
                <a:gd name="T21" fmla="*/ 426 h 443"/>
                <a:gd name="T22" fmla="*/ 216 w 290"/>
                <a:gd name="T23" fmla="*/ 250 h 443"/>
                <a:gd name="T24" fmla="*/ 216 w 290"/>
                <a:gd name="T25" fmla="*/ 233 h 443"/>
                <a:gd name="T26" fmla="*/ 207 w 290"/>
                <a:gd name="T27" fmla="*/ 207 h 443"/>
                <a:gd name="T28" fmla="*/ 202 w 290"/>
                <a:gd name="T29" fmla="*/ 196 h 443"/>
                <a:gd name="T30" fmla="*/ 179 w 290"/>
                <a:gd name="T31" fmla="*/ 182 h 443"/>
                <a:gd name="T32" fmla="*/ 148 w 290"/>
                <a:gd name="T33" fmla="*/ 176 h 443"/>
                <a:gd name="T34" fmla="*/ 128 w 290"/>
                <a:gd name="T35" fmla="*/ 179 h 443"/>
                <a:gd name="T36" fmla="*/ 108 w 290"/>
                <a:gd name="T37" fmla="*/ 188 h 443"/>
                <a:gd name="T38" fmla="*/ 77 w 290"/>
                <a:gd name="T39" fmla="*/ 210 h 443"/>
                <a:gd name="T40" fmla="*/ 77 w 290"/>
                <a:gd name="T41" fmla="*/ 421 h 443"/>
                <a:gd name="T42" fmla="*/ 82 w 290"/>
                <a:gd name="T43" fmla="*/ 432 h 443"/>
                <a:gd name="T44" fmla="*/ 88 w 290"/>
                <a:gd name="T45" fmla="*/ 438 h 443"/>
                <a:gd name="T46" fmla="*/ 6 w 290"/>
                <a:gd name="T47" fmla="*/ 443 h 443"/>
                <a:gd name="T48" fmla="*/ 11 w 290"/>
                <a:gd name="T49" fmla="*/ 438 h 443"/>
                <a:gd name="T50" fmla="*/ 20 w 290"/>
                <a:gd name="T51" fmla="*/ 426 h 443"/>
                <a:gd name="T52" fmla="*/ 20 w 290"/>
                <a:gd name="T53" fmla="*/ 40 h 443"/>
                <a:gd name="T54" fmla="*/ 20 w 290"/>
                <a:gd name="T55" fmla="*/ 31 h 443"/>
                <a:gd name="T56" fmla="*/ 17 w 290"/>
                <a:gd name="T57" fmla="*/ 23 h 443"/>
                <a:gd name="T58" fmla="*/ 77 w 290"/>
                <a:gd name="T59" fmla="*/ 0 h 443"/>
                <a:gd name="T60" fmla="*/ 77 w 290"/>
                <a:gd name="T61" fmla="*/ 185 h 443"/>
                <a:gd name="T62" fmla="*/ 128 w 290"/>
                <a:gd name="T63" fmla="*/ 151 h 443"/>
                <a:gd name="T64" fmla="*/ 176 w 290"/>
                <a:gd name="T65" fmla="*/ 139 h 4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290" h="443">
                  <a:moveTo>
                    <a:pt x="176" y="139"/>
                  </a:moveTo>
                  <a:lnTo>
                    <a:pt x="176" y="139"/>
                  </a:lnTo>
                  <a:lnTo>
                    <a:pt x="193" y="139"/>
                  </a:lnTo>
                  <a:lnTo>
                    <a:pt x="213" y="145"/>
                  </a:lnTo>
                  <a:lnTo>
                    <a:pt x="230" y="153"/>
                  </a:lnTo>
                  <a:lnTo>
                    <a:pt x="244" y="162"/>
                  </a:lnTo>
                  <a:lnTo>
                    <a:pt x="244" y="162"/>
                  </a:lnTo>
                  <a:lnTo>
                    <a:pt x="256" y="176"/>
                  </a:lnTo>
                  <a:lnTo>
                    <a:pt x="264" y="190"/>
                  </a:lnTo>
                  <a:lnTo>
                    <a:pt x="270" y="207"/>
                  </a:lnTo>
                  <a:lnTo>
                    <a:pt x="273" y="227"/>
                  </a:lnTo>
                  <a:lnTo>
                    <a:pt x="273" y="421"/>
                  </a:lnTo>
                  <a:lnTo>
                    <a:pt x="273" y="421"/>
                  </a:lnTo>
                  <a:lnTo>
                    <a:pt x="273" y="429"/>
                  </a:lnTo>
                  <a:lnTo>
                    <a:pt x="276" y="435"/>
                  </a:lnTo>
                  <a:lnTo>
                    <a:pt x="276" y="435"/>
                  </a:lnTo>
                  <a:lnTo>
                    <a:pt x="290" y="443"/>
                  </a:lnTo>
                  <a:lnTo>
                    <a:pt x="199" y="443"/>
                  </a:lnTo>
                  <a:lnTo>
                    <a:pt x="199" y="443"/>
                  </a:lnTo>
                  <a:lnTo>
                    <a:pt x="207" y="438"/>
                  </a:lnTo>
                  <a:lnTo>
                    <a:pt x="213" y="432"/>
                  </a:lnTo>
                  <a:lnTo>
                    <a:pt x="216" y="426"/>
                  </a:lnTo>
                  <a:lnTo>
                    <a:pt x="216" y="421"/>
                  </a:lnTo>
                  <a:lnTo>
                    <a:pt x="216" y="250"/>
                  </a:lnTo>
                  <a:lnTo>
                    <a:pt x="216" y="250"/>
                  </a:lnTo>
                  <a:lnTo>
                    <a:pt x="216" y="233"/>
                  </a:lnTo>
                  <a:lnTo>
                    <a:pt x="213" y="219"/>
                  </a:lnTo>
                  <a:lnTo>
                    <a:pt x="207" y="207"/>
                  </a:lnTo>
                  <a:lnTo>
                    <a:pt x="202" y="196"/>
                  </a:lnTo>
                  <a:lnTo>
                    <a:pt x="202" y="196"/>
                  </a:lnTo>
                  <a:lnTo>
                    <a:pt x="190" y="188"/>
                  </a:lnTo>
                  <a:lnTo>
                    <a:pt x="179" y="182"/>
                  </a:lnTo>
                  <a:lnTo>
                    <a:pt x="165" y="179"/>
                  </a:lnTo>
                  <a:lnTo>
                    <a:pt x="148" y="176"/>
                  </a:lnTo>
                  <a:lnTo>
                    <a:pt x="148" y="176"/>
                  </a:lnTo>
                  <a:lnTo>
                    <a:pt x="128" y="179"/>
                  </a:lnTo>
                  <a:lnTo>
                    <a:pt x="108" y="188"/>
                  </a:lnTo>
                  <a:lnTo>
                    <a:pt x="108" y="188"/>
                  </a:lnTo>
                  <a:lnTo>
                    <a:pt x="91" y="196"/>
                  </a:lnTo>
                  <a:lnTo>
                    <a:pt x="77" y="210"/>
                  </a:lnTo>
                  <a:lnTo>
                    <a:pt x="77" y="421"/>
                  </a:lnTo>
                  <a:lnTo>
                    <a:pt x="77" y="421"/>
                  </a:lnTo>
                  <a:lnTo>
                    <a:pt x="80" y="426"/>
                  </a:lnTo>
                  <a:lnTo>
                    <a:pt x="82" y="432"/>
                  </a:lnTo>
                  <a:lnTo>
                    <a:pt x="82" y="432"/>
                  </a:lnTo>
                  <a:lnTo>
                    <a:pt x="88" y="438"/>
                  </a:lnTo>
                  <a:lnTo>
                    <a:pt x="97" y="443"/>
                  </a:lnTo>
                  <a:lnTo>
                    <a:pt x="6" y="443"/>
                  </a:lnTo>
                  <a:lnTo>
                    <a:pt x="6" y="443"/>
                  </a:lnTo>
                  <a:lnTo>
                    <a:pt x="11" y="438"/>
                  </a:lnTo>
                  <a:lnTo>
                    <a:pt x="17" y="432"/>
                  </a:lnTo>
                  <a:lnTo>
                    <a:pt x="20" y="426"/>
                  </a:lnTo>
                  <a:lnTo>
                    <a:pt x="20" y="421"/>
                  </a:lnTo>
                  <a:lnTo>
                    <a:pt x="20" y="40"/>
                  </a:lnTo>
                  <a:lnTo>
                    <a:pt x="20" y="40"/>
                  </a:lnTo>
                  <a:lnTo>
                    <a:pt x="20" y="31"/>
                  </a:lnTo>
                  <a:lnTo>
                    <a:pt x="17" y="23"/>
                  </a:lnTo>
                  <a:lnTo>
                    <a:pt x="17" y="23"/>
                  </a:lnTo>
                  <a:lnTo>
                    <a:pt x="0" y="14"/>
                  </a:lnTo>
                  <a:lnTo>
                    <a:pt x="77" y="0"/>
                  </a:lnTo>
                  <a:lnTo>
                    <a:pt x="77" y="185"/>
                  </a:lnTo>
                  <a:lnTo>
                    <a:pt x="77" y="185"/>
                  </a:lnTo>
                  <a:lnTo>
                    <a:pt x="102" y="165"/>
                  </a:lnTo>
                  <a:lnTo>
                    <a:pt x="128" y="151"/>
                  </a:lnTo>
                  <a:lnTo>
                    <a:pt x="153" y="142"/>
                  </a:lnTo>
                  <a:lnTo>
                    <a:pt x="176" y="139"/>
                  </a:lnTo>
                  <a:lnTo>
                    <a:pt x="176" y="139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 sz="1800"/>
            </a:p>
          </p:txBody>
        </p:sp>
        <p:sp>
          <p:nvSpPr>
            <p:cNvPr id="29356" name="Freeform 1708"/>
            <p:cNvSpPr>
              <a:spLocks/>
            </p:cNvSpPr>
            <p:nvPr/>
          </p:nvSpPr>
          <p:spPr bwMode="auto">
            <a:xfrm>
              <a:off x="3274" y="3110"/>
              <a:ext cx="475" cy="304"/>
            </a:xfrm>
            <a:custGeom>
              <a:avLst/>
              <a:gdLst>
                <a:gd name="T0" fmla="*/ 364 w 475"/>
                <a:gd name="T1" fmla="*/ 0 h 304"/>
                <a:gd name="T2" fmla="*/ 398 w 475"/>
                <a:gd name="T3" fmla="*/ 6 h 304"/>
                <a:gd name="T4" fmla="*/ 429 w 475"/>
                <a:gd name="T5" fmla="*/ 23 h 304"/>
                <a:gd name="T6" fmla="*/ 444 w 475"/>
                <a:gd name="T7" fmla="*/ 37 h 304"/>
                <a:gd name="T8" fmla="*/ 458 w 475"/>
                <a:gd name="T9" fmla="*/ 68 h 304"/>
                <a:gd name="T10" fmla="*/ 458 w 475"/>
                <a:gd name="T11" fmla="*/ 282 h 304"/>
                <a:gd name="T12" fmla="*/ 461 w 475"/>
                <a:gd name="T13" fmla="*/ 287 h 304"/>
                <a:gd name="T14" fmla="*/ 463 w 475"/>
                <a:gd name="T15" fmla="*/ 293 h 304"/>
                <a:gd name="T16" fmla="*/ 387 w 475"/>
                <a:gd name="T17" fmla="*/ 304 h 304"/>
                <a:gd name="T18" fmla="*/ 392 w 475"/>
                <a:gd name="T19" fmla="*/ 299 h 304"/>
                <a:gd name="T20" fmla="*/ 404 w 475"/>
                <a:gd name="T21" fmla="*/ 287 h 304"/>
                <a:gd name="T22" fmla="*/ 404 w 475"/>
                <a:gd name="T23" fmla="*/ 108 h 304"/>
                <a:gd name="T24" fmla="*/ 404 w 475"/>
                <a:gd name="T25" fmla="*/ 91 h 304"/>
                <a:gd name="T26" fmla="*/ 395 w 475"/>
                <a:gd name="T27" fmla="*/ 66 h 304"/>
                <a:gd name="T28" fmla="*/ 387 w 475"/>
                <a:gd name="T29" fmla="*/ 57 h 304"/>
                <a:gd name="T30" fmla="*/ 367 w 475"/>
                <a:gd name="T31" fmla="*/ 43 h 304"/>
                <a:gd name="T32" fmla="*/ 336 w 475"/>
                <a:gd name="T33" fmla="*/ 37 h 304"/>
                <a:gd name="T34" fmla="*/ 316 w 475"/>
                <a:gd name="T35" fmla="*/ 40 h 304"/>
                <a:gd name="T36" fmla="*/ 282 w 475"/>
                <a:gd name="T37" fmla="*/ 60 h 304"/>
                <a:gd name="T38" fmla="*/ 267 w 475"/>
                <a:gd name="T39" fmla="*/ 77 h 304"/>
                <a:gd name="T40" fmla="*/ 267 w 475"/>
                <a:gd name="T41" fmla="*/ 282 h 304"/>
                <a:gd name="T42" fmla="*/ 270 w 475"/>
                <a:gd name="T43" fmla="*/ 287 h 304"/>
                <a:gd name="T44" fmla="*/ 273 w 475"/>
                <a:gd name="T45" fmla="*/ 293 h 304"/>
                <a:gd name="T46" fmla="*/ 194 w 475"/>
                <a:gd name="T47" fmla="*/ 304 h 304"/>
                <a:gd name="T48" fmla="*/ 202 w 475"/>
                <a:gd name="T49" fmla="*/ 299 h 304"/>
                <a:gd name="T50" fmla="*/ 211 w 475"/>
                <a:gd name="T51" fmla="*/ 287 h 304"/>
                <a:gd name="T52" fmla="*/ 211 w 475"/>
                <a:gd name="T53" fmla="*/ 105 h 304"/>
                <a:gd name="T54" fmla="*/ 211 w 475"/>
                <a:gd name="T55" fmla="*/ 88 h 304"/>
                <a:gd name="T56" fmla="*/ 202 w 475"/>
                <a:gd name="T57" fmla="*/ 63 h 304"/>
                <a:gd name="T58" fmla="*/ 185 w 475"/>
                <a:gd name="T59" fmla="*/ 46 h 304"/>
                <a:gd name="T60" fmla="*/ 160 w 475"/>
                <a:gd name="T61" fmla="*/ 37 h 304"/>
                <a:gd name="T62" fmla="*/ 145 w 475"/>
                <a:gd name="T63" fmla="*/ 37 h 304"/>
                <a:gd name="T64" fmla="*/ 108 w 475"/>
                <a:gd name="T65" fmla="*/ 46 h 304"/>
                <a:gd name="T66" fmla="*/ 80 w 475"/>
                <a:gd name="T67" fmla="*/ 68 h 304"/>
                <a:gd name="T68" fmla="*/ 80 w 475"/>
                <a:gd name="T69" fmla="*/ 282 h 304"/>
                <a:gd name="T70" fmla="*/ 83 w 475"/>
                <a:gd name="T71" fmla="*/ 293 h 304"/>
                <a:gd name="T72" fmla="*/ 97 w 475"/>
                <a:gd name="T73" fmla="*/ 304 h 304"/>
                <a:gd name="T74" fmla="*/ 6 w 475"/>
                <a:gd name="T75" fmla="*/ 304 h 304"/>
                <a:gd name="T76" fmla="*/ 20 w 475"/>
                <a:gd name="T77" fmla="*/ 293 h 304"/>
                <a:gd name="T78" fmla="*/ 23 w 475"/>
                <a:gd name="T79" fmla="*/ 282 h 304"/>
                <a:gd name="T80" fmla="*/ 23 w 475"/>
                <a:gd name="T81" fmla="*/ 40 h 304"/>
                <a:gd name="T82" fmla="*/ 18 w 475"/>
                <a:gd name="T83" fmla="*/ 23 h 304"/>
                <a:gd name="T84" fmla="*/ 9 w 475"/>
                <a:gd name="T85" fmla="*/ 17 h 304"/>
                <a:gd name="T86" fmla="*/ 80 w 475"/>
                <a:gd name="T87" fmla="*/ 0 h 304"/>
                <a:gd name="T88" fmla="*/ 80 w 475"/>
                <a:gd name="T89" fmla="*/ 43 h 304"/>
                <a:gd name="T90" fmla="*/ 123 w 475"/>
                <a:gd name="T91" fmla="*/ 14 h 304"/>
                <a:gd name="T92" fmla="*/ 134 w 475"/>
                <a:gd name="T93" fmla="*/ 9 h 304"/>
                <a:gd name="T94" fmla="*/ 160 w 475"/>
                <a:gd name="T95" fmla="*/ 0 h 304"/>
                <a:gd name="T96" fmla="*/ 174 w 475"/>
                <a:gd name="T97" fmla="*/ 0 h 304"/>
                <a:gd name="T98" fmla="*/ 202 w 475"/>
                <a:gd name="T99" fmla="*/ 3 h 304"/>
                <a:gd name="T100" fmla="*/ 228 w 475"/>
                <a:gd name="T101" fmla="*/ 14 h 304"/>
                <a:gd name="T102" fmla="*/ 239 w 475"/>
                <a:gd name="T103" fmla="*/ 23 h 304"/>
                <a:gd name="T104" fmla="*/ 256 w 475"/>
                <a:gd name="T105" fmla="*/ 43 h 304"/>
                <a:gd name="T106" fmla="*/ 262 w 475"/>
                <a:gd name="T107" fmla="*/ 57 h 304"/>
                <a:gd name="T108" fmla="*/ 307 w 475"/>
                <a:gd name="T109" fmla="*/ 17 h 304"/>
                <a:gd name="T110" fmla="*/ 321 w 475"/>
                <a:gd name="T111" fmla="*/ 9 h 304"/>
                <a:gd name="T112" fmla="*/ 350 w 475"/>
                <a:gd name="T113" fmla="*/ 0 h 304"/>
                <a:gd name="T114" fmla="*/ 364 w 475"/>
                <a:gd name="T115" fmla="*/ 0 h 3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475" h="304">
                  <a:moveTo>
                    <a:pt x="364" y="0"/>
                  </a:moveTo>
                  <a:lnTo>
                    <a:pt x="364" y="0"/>
                  </a:lnTo>
                  <a:lnTo>
                    <a:pt x="381" y="0"/>
                  </a:lnTo>
                  <a:lnTo>
                    <a:pt x="398" y="6"/>
                  </a:lnTo>
                  <a:lnTo>
                    <a:pt x="415" y="14"/>
                  </a:lnTo>
                  <a:lnTo>
                    <a:pt x="429" y="23"/>
                  </a:lnTo>
                  <a:lnTo>
                    <a:pt x="429" y="23"/>
                  </a:lnTo>
                  <a:lnTo>
                    <a:pt x="444" y="37"/>
                  </a:lnTo>
                  <a:lnTo>
                    <a:pt x="452" y="51"/>
                  </a:lnTo>
                  <a:lnTo>
                    <a:pt x="458" y="68"/>
                  </a:lnTo>
                  <a:lnTo>
                    <a:pt x="458" y="88"/>
                  </a:lnTo>
                  <a:lnTo>
                    <a:pt x="458" y="282"/>
                  </a:lnTo>
                  <a:lnTo>
                    <a:pt x="458" y="282"/>
                  </a:lnTo>
                  <a:lnTo>
                    <a:pt x="461" y="287"/>
                  </a:lnTo>
                  <a:lnTo>
                    <a:pt x="463" y="293"/>
                  </a:lnTo>
                  <a:lnTo>
                    <a:pt x="463" y="293"/>
                  </a:lnTo>
                  <a:lnTo>
                    <a:pt x="475" y="304"/>
                  </a:lnTo>
                  <a:lnTo>
                    <a:pt x="387" y="304"/>
                  </a:lnTo>
                  <a:lnTo>
                    <a:pt x="387" y="304"/>
                  </a:lnTo>
                  <a:lnTo>
                    <a:pt x="392" y="299"/>
                  </a:lnTo>
                  <a:lnTo>
                    <a:pt x="398" y="293"/>
                  </a:lnTo>
                  <a:lnTo>
                    <a:pt x="404" y="287"/>
                  </a:lnTo>
                  <a:lnTo>
                    <a:pt x="404" y="282"/>
                  </a:lnTo>
                  <a:lnTo>
                    <a:pt x="404" y="108"/>
                  </a:lnTo>
                  <a:lnTo>
                    <a:pt x="404" y="108"/>
                  </a:lnTo>
                  <a:lnTo>
                    <a:pt x="404" y="91"/>
                  </a:lnTo>
                  <a:lnTo>
                    <a:pt x="401" y="80"/>
                  </a:lnTo>
                  <a:lnTo>
                    <a:pt x="395" y="66"/>
                  </a:lnTo>
                  <a:lnTo>
                    <a:pt x="387" y="57"/>
                  </a:lnTo>
                  <a:lnTo>
                    <a:pt x="387" y="57"/>
                  </a:lnTo>
                  <a:lnTo>
                    <a:pt x="378" y="49"/>
                  </a:lnTo>
                  <a:lnTo>
                    <a:pt x="367" y="43"/>
                  </a:lnTo>
                  <a:lnTo>
                    <a:pt x="353" y="37"/>
                  </a:lnTo>
                  <a:lnTo>
                    <a:pt x="336" y="37"/>
                  </a:lnTo>
                  <a:lnTo>
                    <a:pt x="336" y="37"/>
                  </a:lnTo>
                  <a:lnTo>
                    <a:pt x="316" y="40"/>
                  </a:lnTo>
                  <a:lnTo>
                    <a:pt x="299" y="46"/>
                  </a:lnTo>
                  <a:lnTo>
                    <a:pt x="282" y="60"/>
                  </a:lnTo>
                  <a:lnTo>
                    <a:pt x="267" y="77"/>
                  </a:lnTo>
                  <a:lnTo>
                    <a:pt x="267" y="77"/>
                  </a:lnTo>
                  <a:lnTo>
                    <a:pt x="267" y="85"/>
                  </a:lnTo>
                  <a:lnTo>
                    <a:pt x="267" y="282"/>
                  </a:lnTo>
                  <a:lnTo>
                    <a:pt x="267" y="282"/>
                  </a:lnTo>
                  <a:lnTo>
                    <a:pt x="270" y="287"/>
                  </a:lnTo>
                  <a:lnTo>
                    <a:pt x="273" y="293"/>
                  </a:lnTo>
                  <a:lnTo>
                    <a:pt x="273" y="293"/>
                  </a:lnTo>
                  <a:lnTo>
                    <a:pt x="285" y="304"/>
                  </a:lnTo>
                  <a:lnTo>
                    <a:pt x="194" y="304"/>
                  </a:lnTo>
                  <a:lnTo>
                    <a:pt x="194" y="304"/>
                  </a:lnTo>
                  <a:lnTo>
                    <a:pt x="202" y="299"/>
                  </a:lnTo>
                  <a:lnTo>
                    <a:pt x="208" y="293"/>
                  </a:lnTo>
                  <a:lnTo>
                    <a:pt x="211" y="287"/>
                  </a:lnTo>
                  <a:lnTo>
                    <a:pt x="211" y="282"/>
                  </a:lnTo>
                  <a:lnTo>
                    <a:pt x="211" y="105"/>
                  </a:lnTo>
                  <a:lnTo>
                    <a:pt x="211" y="105"/>
                  </a:lnTo>
                  <a:lnTo>
                    <a:pt x="211" y="88"/>
                  </a:lnTo>
                  <a:lnTo>
                    <a:pt x="208" y="74"/>
                  </a:lnTo>
                  <a:lnTo>
                    <a:pt x="202" y="63"/>
                  </a:lnTo>
                  <a:lnTo>
                    <a:pt x="194" y="54"/>
                  </a:lnTo>
                  <a:lnTo>
                    <a:pt x="185" y="46"/>
                  </a:lnTo>
                  <a:lnTo>
                    <a:pt x="174" y="40"/>
                  </a:lnTo>
                  <a:lnTo>
                    <a:pt x="160" y="37"/>
                  </a:lnTo>
                  <a:lnTo>
                    <a:pt x="145" y="37"/>
                  </a:lnTo>
                  <a:lnTo>
                    <a:pt x="145" y="37"/>
                  </a:lnTo>
                  <a:lnTo>
                    <a:pt x="125" y="40"/>
                  </a:lnTo>
                  <a:lnTo>
                    <a:pt x="108" y="46"/>
                  </a:lnTo>
                  <a:lnTo>
                    <a:pt x="94" y="54"/>
                  </a:lnTo>
                  <a:lnTo>
                    <a:pt x="80" y="68"/>
                  </a:lnTo>
                  <a:lnTo>
                    <a:pt x="80" y="282"/>
                  </a:lnTo>
                  <a:lnTo>
                    <a:pt x="80" y="282"/>
                  </a:lnTo>
                  <a:lnTo>
                    <a:pt x="80" y="287"/>
                  </a:lnTo>
                  <a:lnTo>
                    <a:pt x="83" y="293"/>
                  </a:lnTo>
                  <a:lnTo>
                    <a:pt x="83" y="293"/>
                  </a:lnTo>
                  <a:lnTo>
                    <a:pt x="97" y="304"/>
                  </a:lnTo>
                  <a:lnTo>
                    <a:pt x="6" y="304"/>
                  </a:lnTo>
                  <a:lnTo>
                    <a:pt x="6" y="304"/>
                  </a:lnTo>
                  <a:lnTo>
                    <a:pt x="15" y="299"/>
                  </a:lnTo>
                  <a:lnTo>
                    <a:pt x="20" y="293"/>
                  </a:lnTo>
                  <a:lnTo>
                    <a:pt x="23" y="287"/>
                  </a:lnTo>
                  <a:lnTo>
                    <a:pt x="23" y="282"/>
                  </a:lnTo>
                  <a:lnTo>
                    <a:pt x="23" y="40"/>
                  </a:lnTo>
                  <a:lnTo>
                    <a:pt x="23" y="40"/>
                  </a:lnTo>
                  <a:lnTo>
                    <a:pt x="23" y="31"/>
                  </a:lnTo>
                  <a:lnTo>
                    <a:pt x="18" y="23"/>
                  </a:lnTo>
                  <a:lnTo>
                    <a:pt x="18" y="23"/>
                  </a:lnTo>
                  <a:lnTo>
                    <a:pt x="9" y="17"/>
                  </a:lnTo>
                  <a:lnTo>
                    <a:pt x="0" y="14"/>
                  </a:lnTo>
                  <a:lnTo>
                    <a:pt x="80" y="0"/>
                  </a:lnTo>
                  <a:lnTo>
                    <a:pt x="80" y="43"/>
                  </a:lnTo>
                  <a:lnTo>
                    <a:pt x="80" y="43"/>
                  </a:lnTo>
                  <a:lnTo>
                    <a:pt x="100" y="29"/>
                  </a:lnTo>
                  <a:lnTo>
                    <a:pt x="123" y="14"/>
                  </a:lnTo>
                  <a:lnTo>
                    <a:pt x="123" y="14"/>
                  </a:lnTo>
                  <a:lnTo>
                    <a:pt x="134" y="9"/>
                  </a:lnTo>
                  <a:lnTo>
                    <a:pt x="145" y="3"/>
                  </a:lnTo>
                  <a:lnTo>
                    <a:pt x="160" y="0"/>
                  </a:lnTo>
                  <a:lnTo>
                    <a:pt x="174" y="0"/>
                  </a:lnTo>
                  <a:lnTo>
                    <a:pt x="174" y="0"/>
                  </a:lnTo>
                  <a:lnTo>
                    <a:pt x="188" y="0"/>
                  </a:lnTo>
                  <a:lnTo>
                    <a:pt x="202" y="3"/>
                  </a:lnTo>
                  <a:lnTo>
                    <a:pt x="213" y="9"/>
                  </a:lnTo>
                  <a:lnTo>
                    <a:pt x="228" y="14"/>
                  </a:lnTo>
                  <a:lnTo>
                    <a:pt x="228" y="14"/>
                  </a:lnTo>
                  <a:lnTo>
                    <a:pt x="239" y="23"/>
                  </a:lnTo>
                  <a:lnTo>
                    <a:pt x="248" y="31"/>
                  </a:lnTo>
                  <a:lnTo>
                    <a:pt x="256" y="43"/>
                  </a:lnTo>
                  <a:lnTo>
                    <a:pt x="262" y="57"/>
                  </a:lnTo>
                  <a:lnTo>
                    <a:pt x="262" y="57"/>
                  </a:lnTo>
                  <a:lnTo>
                    <a:pt x="282" y="34"/>
                  </a:lnTo>
                  <a:lnTo>
                    <a:pt x="307" y="17"/>
                  </a:lnTo>
                  <a:lnTo>
                    <a:pt x="307" y="17"/>
                  </a:lnTo>
                  <a:lnTo>
                    <a:pt x="321" y="9"/>
                  </a:lnTo>
                  <a:lnTo>
                    <a:pt x="336" y="3"/>
                  </a:lnTo>
                  <a:lnTo>
                    <a:pt x="350" y="0"/>
                  </a:lnTo>
                  <a:lnTo>
                    <a:pt x="364" y="0"/>
                  </a:lnTo>
                  <a:lnTo>
                    <a:pt x="364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 sz="1800"/>
            </a:p>
          </p:txBody>
        </p:sp>
        <p:sp>
          <p:nvSpPr>
            <p:cNvPr id="29357" name="Freeform 1709"/>
            <p:cNvSpPr>
              <a:spLocks/>
            </p:cNvSpPr>
            <p:nvPr/>
          </p:nvSpPr>
          <p:spPr bwMode="auto">
            <a:xfrm>
              <a:off x="4070" y="3059"/>
              <a:ext cx="184" cy="361"/>
            </a:xfrm>
            <a:custGeom>
              <a:avLst/>
              <a:gdLst>
                <a:gd name="T0" fmla="*/ 85 w 184"/>
                <a:gd name="T1" fmla="*/ 0 h 361"/>
                <a:gd name="T2" fmla="*/ 85 w 184"/>
                <a:gd name="T3" fmla="*/ 60 h 361"/>
                <a:gd name="T4" fmla="*/ 173 w 184"/>
                <a:gd name="T5" fmla="*/ 60 h 361"/>
                <a:gd name="T6" fmla="*/ 150 w 184"/>
                <a:gd name="T7" fmla="*/ 85 h 361"/>
                <a:gd name="T8" fmla="*/ 82 w 184"/>
                <a:gd name="T9" fmla="*/ 85 h 361"/>
                <a:gd name="T10" fmla="*/ 82 w 184"/>
                <a:gd name="T11" fmla="*/ 267 h 361"/>
                <a:gd name="T12" fmla="*/ 82 w 184"/>
                <a:gd name="T13" fmla="*/ 267 h 361"/>
                <a:gd name="T14" fmla="*/ 85 w 184"/>
                <a:gd name="T15" fmla="*/ 284 h 361"/>
                <a:gd name="T16" fmla="*/ 88 w 184"/>
                <a:gd name="T17" fmla="*/ 296 h 361"/>
                <a:gd name="T18" fmla="*/ 91 w 184"/>
                <a:gd name="T19" fmla="*/ 307 h 361"/>
                <a:gd name="T20" fmla="*/ 99 w 184"/>
                <a:gd name="T21" fmla="*/ 318 h 361"/>
                <a:gd name="T22" fmla="*/ 105 w 184"/>
                <a:gd name="T23" fmla="*/ 324 h 361"/>
                <a:gd name="T24" fmla="*/ 116 w 184"/>
                <a:gd name="T25" fmla="*/ 330 h 361"/>
                <a:gd name="T26" fmla="*/ 128 w 184"/>
                <a:gd name="T27" fmla="*/ 333 h 361"/>
                <a:gd name="T28" fmla="*/ 142 w 184"/>
                <a:gd name="T29" fmla="*/ 335 h 361"/>
                <a:gd name="T30" fmla="*/ 142 w 184"/>
                <a:gd name="T31" fmla="*/ 335 h 361"/>
                <a:gd name="T32" fmla="*/ 156 w 184"/>
                <a:gd name="T33" fmla="*/ 333 h 361"/>
                <a:gd name="T34" fmla="*/ 165 w 184"/>
                <a:gd name="T35" fmla="*/ 330 h 361"/>
                <a:gd name="T36" fmla="*/ 165 w 184"/>
                <a:gd name="T37" fmla="*/ 330 h 361"/>
                <a:gd name="T38" fmla="*/ 184 w 184"/>
                <a:gd name="T39" fmla="*/ 318 h 361"/>
                <a:gd name="T40" fmla="*/ 184 w 184"/>
                <a:gd name="T41" fmla="*/ 318 h 361"/>
                <a:gd name="T42" fmla="*/ 182 w 184"/>
                <a:gd name="T43" fmla="*/ 324 h 361"/>
                <a:gd name="T44" fmla="*/ 179 w 184"/>
                <a:gd name="T45" fmla="*/ 333 h 361"/>
                <a:gd name="T46" fmla="*/ 162 w 184"/>
                <a:gd name="T47" fmla="*/ 347 h 361"/>
                <a:gd name="T48" fmla="*/ 162 w 184"/>
                <a:gd name="T49" fmla="*/ 347 h 361"/>
                <a:gd name="T50" fmla="*/ 153 w 184"/>
                <a:gd name="T51" fmla="*/ 352 h 361"/>
                <a:gd name="T52" fmla="*/ 142 w 184"/>
                <a:gd name="T53" fmla="*/ 358 h 361"/>
                <a:gd name="T54" fmla="*/ 130 w 184"/>
                <a:gd name="T55" fmla="*/ 361 h 361"/>
                <a:gd name="T56" fmla="*/ 119 w 184"/>
                <a:gd name="T57" fmla="*/ 361 h 361"/>
                <a:gd name="T58" fmla="*/ 119 w 184"/>
                <a:gd name="T59" fmla="*/ 361 h 361"/>
                <a:gd name="T60" fmla="*/ 99 w 184"/>
                <a:gd name="T61" fmla="*/ 361 h 361"/>
                <a:gd name="T62" fmla="*/ 82 w 184"/>
                <a:gd name="T63" fmla="*/ 355 h 361"/>
                <a:gd name="T64" fmla="*/ 65 w 184"/>
                <a:gd name="T65" fmla="*/ 347 h 361"/>
                <a:gd name="T66" fmla="*/ 54 w 184"/>
                <a:gd name="T67" fmla="*/ 335 h 361"/>
                <a:gd name="T68" fmla="*/ 54 w 184"/>
                <a:gd name="T69" fmla="*/ 335 h 361"/>
                <a:gd name="T70" fmla="*/ 42 w 184"/>
                <a:gd name="T71" fmla="*/ 324 h 361"/>
                <a:gd name="T72" fmla="*/ 34 w 184"/>
                <a:gd name="T73" fmla="*/ 307 h 361"/>
                <a:gd name="T74" fmla="*/ 31 w 184"/>
                <a:gd name="T75" fmla="*/ 290 h 361"/>
                <a:gd name="T76" fmla="*/ 28 w 184"/>
                <a:gd name="T77" fmla="*/ 267 h 361"/>
                <a:gd name="T78" fmla="*/ 28 w 184"/>
                <a:gd name="T79" fmla="*/ 85 h 361"/>
                <a:gd name="T80" fmla="*/ 0 w 184"/>
                <a:gd name="T81" fmla="*/ 85 h 361"/>
                <a:gd name="T82" fmla="*/ 85 w 184"/>
                <a:gd name="T83" fmla="*/ 0 h 361"/>
                <a:gd name="T84" fmla="*/ 85 w 184"/>
                <a:gd name="T85" fmla="*/ 0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184" h="361">
                  <a:moveTo>
                    <a:pt x="85" y="0"/>
                  </a:moveTo>
                  <a:lnTo>
                    <a:pt x="85" y="60"/>
                  </a:lnTo>
                  <a:lnTo>
                    <a:pt x="173" y="60"/>
                  </a:lnTo>
                  <a:lnTo>
                    <a:pt x="150" y="85"/>
                  </a:lnTo>
                  <a:lnTo>
                    <a:pt x="82" y="85"/>
                  </a:lnTo>
                  <a:lnTo>
                    <a:pt x="82" y="267"/>
                  </a:lnTo>
                  <a:lnTo>
                    <a:pt x="82" y="267"/>
                  </a:lnTo>
                  <a:lnTo>
                    <a:pt x="85" y="284"/>
                  </a:lnTo>
                  <a:lnTo>
                    <a:pt x="88" y="296"/>
                  </a:lnTo>
                  <a:lnTo>
                    <a:pt x="91" y="307"/>
                  </a:lnTo>
                  <a:lnTo>
                    <a:pt x="99" y="318"/>
                  </a:lnTo>
                  <a:lnTo>
                    <a:pt x="105" y="324"/>
                  </a:lnTo>
                  <a:lnTo>
                    <a:pt x="116" y="330"/>
                  </a:lnTo>
                  <a:lnTo>
                    <a:pt x="128" y="333"/>
                  </a:lnTo>
                  <a:lnTo>
                    <a:pt x="142" y="335"/>
                  </a:lnTo>
                  <a:lnTo>
                    <a:pt x="142" y="335"/>
                  </a:lnTo>
                  <a:lnTo>
                    <a:pt x="156" y="333"/>
                  </a:lnTo>
                  <a:lnTo>
                    <a:pt x="165" y="330"/>
                  </a:lnTo>
                  <a:lnTo>
                    <a:pt x="165" y="330"/>
                  </a:lnTo>
                  <a:lnTo>
                    <a:pt x="184" y="318"/>
                  </a:lnTo>
                  <a:lnTo>
                    <a:pt x="184" y="318"/>
                  </a:lnTo>
                  <a:lnTo>
                    <a:pt x="182" y="324"/>
                  </a:lnTo>
                  <a:lnTo>
                    <a:pt x="179" y="333"/>
                  </a:lnTo>
                  <a:lnTo>
                    <a:pt x="162" y="347"/>
                  </a:lnTo>
                  <a:lnTo>
                    <a:pt x="162" y="347"/>
                  </a:lnTo>
                  <a:lnTo>
                    <a:pt x="153" y="352"/>
                  </a:lnTo>
                  <a:lnTo>
                    <a:pt x="142" y="358"/>
                  </a:lnTo>
                  <a:lnTo>
                    <a:pt x="130" y="361"/>
                  </a:lnTo>
                  <a:lnTo>
                    <a:pt x="119" y="361"/>
                  </a:lnTo>
                  <a:lnTo>
                    <a:pt x="119" y="361"/>
                  </a:lnTo>
                  <a:lnTo>
                    <a:pt x="99" y="361"/>
                  </a:lnTo>
                  <a:lnTo>
                    <a:pt x="82" y="355"/>
                  </a:lnTo>
                  <a:lnTo>
                    <a:pt x="65" y="347"/>
                  </a:lnTo>
                  <a:lnTo>
                    <a:pt x="54" y="335"/>
                  </a:lnTo>
                  <a:lnTo>
                    <a:pt x="54" y="335"/>
                  </a:lnTo>
                  <a:lnTo>
                    <a:pt x="42" y="324"/>
                  </a:lnTo>
                  <a:lnTo>
                    <a:pt x="34" y="307"/>
                  </a:lnTo>
                  <a:lnTo>
                    <a:pt x="31" y="290"/>
                  </a:lnTo>
                  <a:lnTo>
                    <a:pt x="28" y="267"/>
                  </a:lnTo>
                  <a:lnTo>
                    <a:pt x="28" y="85"/>
                  </a:lnTo>
                  <a:lnTo>
                    <a:pt x="0" y="85"/>
                  </a:lnTo>
                  <a:lnTo>
                    <a:pt x="85" y="0"/>
                  </a:lnTo>
                  <a:lnTo>
                    <a:pt x="85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 sz="1800"/>
            </a:p>
          </p:txBody>
        </p:sp>
        <p:sp>
          <p:nvSpPr>
            <p:cNvPr id="29358" name="Freeform 1710"/>
            <p:cNvSpPr>
              <a:spLocks noEditPoints="1"/>
            </p:cNvSpPr>
            <p:nvPr/>
          </p:nvSpPr>
          <p:spPr bwMode="auto">
            <a:xfrm>
              <a:off x="4252" y="3110"/>
              <a:ext cx="284" cy="310"/>
            </a:xfrm>
            <a:custGeom>
              <a:avLst/>
              <a:gdLst>
                <a:gd name="T0" fmla="*/ 144 w 284"/>
                <a:gd name="T1" fmla="*/ 0 h 310"/>
                <a:gd name="T2" fmla="*/ 184 w 284"/>
                <a:gd name="T3" fmla="*/ 6 h 310"/>
                <a:gd name="T4" fmla="*/ 221 w 284"/>
                <a:gd name="T5" fmla="*/ 23 h 310"/>
                <a:gd name="T6" fmla="*/ 235 w 284"/>
                <a:gd name="T7" fmla="*/ 34 h 310"/>
                <a:gd name="T8" fmla="*/ 261 w 284"/>
                <a:gd name="T9" fmla="*/ 63 h 310"/>
                <a:gd name="T10" fmla="*/ 269 w 284"/>
                <a:gd name="T11" fmla="*/ 80 h 310"/>
                <a:gd name="T12" fmla="*/ 281 w 284"/>
                <a:gd name="T13" fmla="*/ 117 h 310"/>
                <a:gd name="T14" fmla="*/ 284 w 284"/>
                <a:gd name="T15" fmla="*/ 156 h 310"/>
                <a:gd name="T16" fmla="*/ 284 w 284"/>
                <a:gd name="T17" fmla="*/ 174 h 310"/>
                <a:gd name="T18" fmla="*/ 272 w 284"/>
                <a:gd name="T19" fmla="*/ 210 h 310"/>
                <a:gd name="T20" fmla="*/ 267 w 284"/>
                <a:gd name="T21" fmla="*/ 230 h 310"/>
                <a:gd name="T22" fmla="*/ 244 w 284"/>
                <a:gd name="T23" fmla="*/ 262 h 310"/>
                <a:gd name="T24" fmla="*/ 215 w 284"/>
                <a:gd name="T25" fmla="*/ 290 h 310"/>
                <a:gd name="T26" fmla="*/ 198 w 284"/>
                <a:gd name="T27" fmla="*/ 299 h 310"/>
                <a:gd name="T28" fmla="*/ 161 w 284"/>
                <a:gd name="T29" fmla="*/ 310 h 310"/>
                <a:gd name="T30" fmla="*/ 142 w 284"/>
                <a:gd name="T31" fmla="*/ 310 h 310"/>
                <a:gd name="T32" fmla="*/ 93 w 284"/>
                <a:gd name="T33" fmla="*/ 304 h 310"/>
                <a:gd name="T34" fmla="*/ 68 w 284"/>
                <a:gd name="T35" fmla="*/ 293 h 310"/>
                <a:gd name="T36" fmla="*/ 45 w 284"/>
                <a:gd name="T37" fmla="*/ 273 h 310"/>
                <a:gd name="T38" fmla="*/ 36 w 284"/>
                <a:gd name="T39" fmla="*/ 264 h 310"/>
                <a:gd name="T40" fmla="*/ 11 w 284"/>
                <a:gd name="T41" fmla="*/ 213 h 310"/>
                <a:gd name="T42" fmla="*/ 0 w 284"/>
                <a:gd name="T43" fmla="*/ 156 h 310"/>
                <a:gd name="T44" fmla="*/ 2 w 284"/>
                <a:gd name="T45" fmla="*/ 137 h 310"/>
                <a:gd name="T46" fmla="*/ 11 w 284"/>
                <a:gd name="T47" fmla="*/ 100 h 310"/>
                <a:gd name="T48" fmla="*/ 19 w 284"/>
                <a:gd name="T49" fmla="*/ 80 h 310"/>
                <a:gd name="T50" fmla="*/ 39 w 284"/>
                <a:gd name="T51" fmla="*/ 49 h 310"/>
                <a:gd name="T52" fmla="*/ 68 w 284"/>
                <a:gd name="T53" fmla="*/ 23 h 310"/>
                <a:gd name="T54" fmla="*/ 85 w 284"/>
                <a:gd name="T55" fmla="*/ 12 h 310"/>
                <a:gd name="T56" fmla="*/ 122 w 284"/>
                <a:gd name="T57" fmla="*/ 0 h 310"/>
                <a:gd name="T58" fmla="*/ 144 w 284"/>
                <a:gd name="T59" fmla="*/ 0 h 310"/>
                <a:gd name="T60" fmla="*/ 139 w 284"/>
                <a:gd name="T61" fmla="*/ 23 h 310"/>
                <a:gd name="T62" fmla="*/ 102 w 284"/>
                <a:gd name="T63" fmla="*/ 34 h 310"/>
                <a:gd name="T64" fmla="*/ 76 w 284"/>
                <a:gd name="T65" fmla="*/ 66 h 310"/>
                <a:gd name="T66" fmla="*/ 68 w 284"/>
                <a:gd name="T67" fmla="*/ 85 h 310"/>
                <a:gd name="T68" fmla="*/ 59 w 284"/>
                <a:gd name="T69" fmla="*/ 131 h 310"/>
                <a:gd name="T70" fmla="*/ 59 w 284"/>
                <a:gd name="T71" fmla="*/ 159 h 310"/>
                <a:gd name="T72" fmla="*/ 68 w 284"/>
                <a:gd name="T73" fmla="*/ 210 h 310"/>
                <a:gd name="T74" fmla="*/ 85 w 284"/>
                <a:gd name="T75" fmla="*/ 250 h 310"/>
                <a:gd name="T76" fmla="*/ 96 w 284"/>
                <a:gd name="T77" fmla="*/ 267 h 310"/>
                <a:gd name="T78" fmla="*/ 127 w 284"/>
                <a:gd name="T79" fmla="*/ 284 h 310"/>
                <a:gd name="T80" fmla="*/ 147 w 284"/>
                <a:gd name="T81" fmla="*/ 284 h 310"/>
                <a:gd name="T82" fmla="*/ 181 w 284"/>
                <a:gd name="T83" fmla="*/ 273 h 310"/>
                <a:gd name="T84" fmla="*/ 207 w 284"/>
                <a:gd name="T85" fmla="*/ 245 h 310"/>
                <a:gd name="T86" fmla="*/ 215 w 284"/>
                <a:gd name="T87" fmla="*/ 225 h 310"/>
                <a:gd name="T88" fmla="*/ 224 w 284"/>
                <a:gd name="T89" fmla="*/ 179 h 310"/>
                <a:gd name="T90" fmla="*/ 224 w 284"/>
                <a:gd name="T91" fmla="*/ 151 h 310"/>
                <a:gd name="T92" fmla="*/ 213 w 284"/>
                <a:gd name="T93" fmla="*/ 85 h 310"/>
                <a:gd name="T94" fmla="*/ 201 w 284"/>
                <a:gd name="T95" fmla="*/ 60 h 310"/>
                <a:gd name="T96" fmla="*/ 184 w 284"/>
                <a:gd name="T97" fmla="*/ 40 h 310"/>
                <a:gd name="T98" fmla="*/ 164 w 284"/>
                <a:gd name="T99" fmla="*/ 29 h 310"/>
                <a:gd name="T100" fmla="*/ 139 w 284"/>
                <a:gd name="T101" fmla="*/ 23 h 3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284" h="310">
                  <a:moveTo>
                    <a:pt x="144" y="0"/>
                  </a:moveTo>
                  <a:lnTo>
                    <a:pt x="144" y="0"/>
                  </a:lnTo>
                  <a:lnTo>
                    <a:pt x="164" y="0"/>
                  </a:lnTo>
                  <a:lnTo>
                    <a:pt x="184" y="6"/>
                  </a:lnTo>
                  <a:lnTo>
                    <a:pt x="204" y="12"/>
                  </a:lnTo>
                  <a:lnTo>
                    <a:pt x="221" y="23"/>
                  </a:lnTo>
                  <a:lnTo>
                    <a:pt x="221" y="23"/>
                  </a:lnTo>
                  <a:lnTo>
                    <a:pt x="235" y="34"/>
                  </a:lnTo>
                  <a:lnTo>
                    <a:pt x="250" y="49"/>
                  </a:lnTo>
                  <a:lnTo>
                    <a:pt x="261" y="63"/>
                  </a:lnTo>
                  <a:lnTo>
                    <a:pt x="269" y="80"/>
                  </a:lnTo>
                  <a:lnTo>
                    <a:pt x="269" y="80"/>
                  </a:lnTo>
                  <a:lnTo>
                    <a:pt x="275" y="100"/>
                  </a:lnTo>
                  <a:lnTo>
                    <a:pt x="281" y="117"/>
                  </a:lnTo>
                  <a:lnTo>
                    <a:pt x="284" y="137"/>
                  </a:lnTo>
                  <a:lnTo>
                    <a:pt x="284" y="156"/>
                  </a:lnTo>
                  <a:lnTo>
                    <a:pt x="284" y="156"/>
                  </a:lnTo>
                  <a:lnTo>
                    <a:pt x="284" y="174"/>
                  </a:lnTo>
                  <a:lnTo>
                    <a:pt x="278" y="193"/>
                  </a:lnTo>
                  <a:lnTo>
                    <a:pt x="272" y="210"/>
                  </a:lnTo>
                  <a:lnTo>
                    <a:pt x="267" y="230"/>
                  </a:lnTo>
                  <a:lnTo>
                    <a:pt x="267" y="230"/>
                  </a:lnTo>
                  <a:lnTo>
                    <a:pt x="255" y="247"/>
                  </a:lnTo>
                  <a:lnTo>
                    <a:pt x="244" y="262"/>
                  </a:lnTo>
                  <a:lnTo>
                    <a:pt x="230" y="276"/>
                  </a:lnTo>
                  <a:lnTo>
                    <a:pt x="215" y="290"/>
                  </a:lnTo>
                  <a:lnTo>
                    <a:pt x="215" y="290"/>
                  </a:lnTo>
                  <a:lnTo>
                    <a:pt x="198" y="299"/>
                  </a:lnTo>
                  <a:lnTo>
                    <a:pt x="181" y="304"/>
                  </a:lnTo>
                  <a:lnTo>
                    <a:pt x="161" y="310"/>
                  </a:lnTo>
                  <a:lnTo>
                    <a:pt x="142" y="310"/>
                  </a:lnTo>
                  <a:lnTo>
                    <a:pt x="142" y="310"/>
                  </a:lnTo>
                  <a:lnTo>
                    <a:pt x="110" y="307"/>
                  </a:lnTo>
                  <a:lnTo>
                    <a:pt x="93" y="304"/>
                  </a:lnTo>
                  <a:lnTo>
                    <a:pt x="82" y="299"/>
                  </a:lnTo>
                  <a:lnTo>
                    <a:pt x="68" y="293"/>
                  </a:lnTo>
                  <a:lnTo>
                    <a:pt x="56" y="284"/>
                  </a:lnTo>
                  <a:lnTo>
                    <a:pt x="45" y="273"/>
                  </a:lnTo>
                  <a:lnTo>
                    <a:pt x="36" y="264"/>
                  </a:lnTo>
                  <a:lnTo>
                    <a:pt x="36" y="264"/>
                  </a:lnTo>
                  <a:lnTo>
                    <a:pt x="19" y="239"/>
                  </a:lnTo>
                  <a:lnTo>
                    <a:pt x="11" y="213"/>
                  </a:lnTo>
                  <a:lnTo>
                    <a:pt x="2" y="185"/>
                  </a:lnTo>
                  <a:lnTo>
                    <a:pt x="0" y="156"/>
                  </a:lnTo>
                  <a:lnTo>
                    <a:pt x="0" y="156"/>
                  </a:lnTo>
                  <a:lnTo>
                    <a:pt x="2" y="137"/>
                  </a:lnTo>
                  <a:lnTo>
                    <a:pt x="5" y="117"/>
                  </a:lnTo>
                  <a:lnTo>
                    <a:pt x="11" y="100"/>
                  </a:lnTo>
                  <a:lnTo>
                    <a:pt x="19" y="80"/>
                  </a:lnTo>
                  <a:lnTo>
                    <a:pt x="19" y="80"/>
                  </a:lnTo>
                  <a:lnTo>
                    <a:pt x="28" y="63"/>
                  </a:lnTo>
                  <a:lnTo>
                    <a:pt x="39" y="49"/>
                  </a:lnTo>
                  <a:lnTo>
                    <a:pt x="54" y="34"/>
                  </a:lnTo>
                  <a:lnTo>
                    <a:pt x="68" y="23"/>
                  </a:lnTo>
                  <a:lnTo>
                    <a:pt x="68" y="23"/>
                  </a:lnTo>
                  <a:lnTo>
                    <a:pt x="85" y="12"/>
                  </a:lnTo>
                  <a:lnTo>
                    <a:pt x="105" y="6"/>
                  </a:lnTo>
                  <a:lnTo>
                    <a:pt x="122" y="0"/>
                  </a:lnTo>
                  <a:lnTo>
                    <a:pt x="144" y="0"/>
                  </a:lnTo>
                  <a:lnTo>
                    <a:pt x="144" y="0"/>
                  </a:lnTo>
                  <a:close/>
                  <a:moveTo>
                    <a:pt x="139" y="23"/>
                  </a:moveTo>
                  <a:lnTo>
                    <a:pt x="139" y="23"/>
                  </a:lnTo>
                  <a:lnTo>
                    <a:pt x="119" y="26"/>
                  </a:lnTo>
                  <a:lnTo>
                    <a:pt x="102" y="34"/>
                  </a:lnTo>
                  <a:lnTo>
                    <a:pt x="88" y="49"/>
                  </a:lnTo>
                  <a:lnTo>
                    <a:pt x="76" y="66"/>
                  </a:lnTo>
                  <a:lnTo>
                    <a:pt x="76" y="66"/>
                  </a:lnTo>
                  <a:lnTo>
                    <a:pt x="68" y="85"/>
                  </a:lnTo>
                  <a:lnTo>
                    <a:pt x="62" y="108"/>
                  </a:lnTo>
                  <a:lnTo>
                    <a:pt x="59" y="131"/>
                  </a:lnTo>
                  <a:lnTo>
                    <a:pt x="59" y="159"/>
                  </a:lnTo>
                  <a:lnTo>
                    <a:pt x="59" y="159"/>
                  </a:lnTo>
                  <a:lnTo>
                    <a:pt x="62" y="185"/>
                  </a:lnTo>
                  <a:lnTo>
                    <a:pt x="68" y="210"/>
                  </a:lnTo>
                  <a:lnTo>
                    <a:pt x="73" y="230"/>
                  </a:lnTo>
                  <a:lnTo>
                    <a:pt x="85" y="250"/>
                  </a:lnTo>
                  <a:lnTo>
                    <a:pt x="85" y="250"/>
                  </a:lnTo>
                  <a:lnTo>
                    <a:pt x="96" y="267"/>
                  </a:lnTo>
                  <a:lnTo>
                    <a:pt x="113" y="279"/>
                  </a:lnTo>
                  <a:lnTo>
                    <a:pt x="127" y="284"/>
                  </a:lnTo>
                  <a:lnTo>
                    <a:pt x="147" y="284"/>
                  </a:lnTo>
                  <a:lnTo>
                    <a:pt x="147" y="284"/>
                  </a:lnTo>
                  <a:lnTo>
                    <a:pt x="164" y="282"/>
                  </a:lnTo>
                  <a:lnTo>
                    <a:pt x="181" y="273"/>
                  </a:lnTo>
                  <a:lnTo>
                    <a:pt x="196" y="262"/>
                  </a:lnTo>
                  <a:lnTo>
                    <a:pt x="207" y="245"/>
                  </a:lnTo>
                  <a:lnTo>
                    <a:pt x="207" y="245"/>
                  </a:lnTo>
                  <a:lnTo>
                    <a:pt x="215" y="225"/>
                  </a:lnTo>
                  <a:lnTo>
                    <a:pt x="221" y="202"/>
                  </a:lnTo>
                  <a:lnTo>
                    <a:pt x="224" y="179"/>
                  </a:lnTo>
                  <a:lnTo>
                    <a:pt x="224" y="151"/>
                  </a:lnTo>
                  <a:lnTo>
                    <a:pt x="224" y="151"/>
                  </a:lnTo>
                  <a:lnTo>
                    <a:pt x="221" y="117"/>
                  </a:lnTo>
                  <a:lnTo>
                    <a:pt x="213" y="85"/>
                  </a:lnTo>
                  <a:lnTo>
                    <a:pt x="213" y="85"/>
                  </a:lnTo>
                  <a:lnTo>
                    <a:pt x="201" y="60"/>
                  </a:lnTo>
                  <a:lnTo>
                    <a:pt x="184" y="40"/>
                  </a:lnTo>
                  <a:lnTo>
                    <a:pt x="184" y="40"/>
                  </a:lnTo>
                  <a:lnTo>
                    <a:pt x="176" y="31"/>
                  </a:lnTo>
                  <a:lnTo>
                    <a:pt x="164" y="29"/>
                  </a:lnTo>
                  <a:lnTo>
                    <a:pt x="150" y="23"/>
                  </a:lnTo>
                  <a:lnTo>
                    <a:pt x="139" y="23"/>
                  </a:lnTo>
                  <a:lnTo>
                    <a:pt x="139" y="23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 sz="1800"/>
            </a:p>
          </p:txBody>
        </p:sp>
        <p:sp>
          <p:nvSpPr>
            <p:cNvPr id="29359" name="Freeform 1711"/>
            <p:cNvSpPr>
              <a:spLocks/>
            </p:cNvSpPr>
            <p:nvPr/>
          </p:nvSpPr>
          <p:spPr bwMode="auto">
            <a:xfrm>
              <a:off x="4547" y="3110"/>
              <a:ext cx="284" cy="304"/>
            </a:xfrm>
            <a:custGeom>
              <a:avLst/>
              <a:gdLst>
                <a:gd name="T0" fmla="*/ 170 w 284"/>
                <a:gd name="T1" fmla="*/ 0 h 304"/>
                <a:gd name="T2" fmla="*/ 219 w 284"/>
                <a:gd name="T3" fmla="*/ 12 h 304"/>
                <a:gd name="T4" fmla="*/ 239 w 284"/>
                <a:gd name="T5" fmla="*/ 23 h 304"/>
                <a:gd name="T6" fmla="*/ 253 w 284"/>
                <a:gd name="T7" fmla="*/ 43 h 304"/>
                <a:gd name="T8" fmla="*/ 264 w 284"/>
                <a:gd name="T9" fmla="*/ 63 h 304"/>
                <a:gd name="T10" fmla="*/ 267 w 284"/>
                <a:gd name="T11" fmla="*/ 88 h 304"/>
                <a:gd name="T12" fmla="*/ 267 w 284"/>
                <a:gd name="T13" fmla="*/ 282 h 304"/>
                <a:gd name="T14" fmla="*/ 270 w 284"/>
                <a:gd name="T15" fmla="*/ 293 h 304"/>
                <a:gd name="T16" fmla="*/ 284 w 284"/>
                <a:gd name="T17" fmla="*/ 304 h 304"/>
                <a:gd name="T18" fmla="*/ 196 w 284"/>
                <a:gd name="T19" fmla="*/ 304 h 304"/>
                <a:gd name="T20" fmla="*/ 207 w 284"/>
                <a:gd name="T21" fmla="*/ 293 h 304"/>
                <a:gd name="T22" fmla="*/ 213 w 284"/>
                <a:gd name="T23" fmla="*/ 282 h 304"/>
                <a:gd name="T24" fmla="*/ 213 w 284"/>
                <a:gd name="T25" fmla="*/ 111 h 304"/>
                <a:gd name="T26" fmla="*/ 207 w 284"/>
                <a:gd name="T27" fmla="*/ 80 h 304"/>
                <a:gd name="T28" fmla="*/ 196 w 284"/>
                <a:gd name="T29" fmla="*/ 57 h 304"/>
                <a:gd name="T30" fmla="*/ 173 w 284"/>
                <a:gd name="T31" fmla="*/ 43 h 304"/>
                <a:gd name="T32" fmla="*/ 145 w 284"/>
                <a:gd name="T33" fmla="*/ 37 h 304"/>
                <a:gd name="T34" fmla="*/ 125 w 284"/>
                <a:gd name="T35" fmla="*/ 40 h 304"/>
                <a:gd name="T36" fmla="*/ 108 w 284"/>
                <a:gd name="T37" fmla="*/ 49 h 304"/>
                <a:gd name="T38" fmla="*/ 79 w 284"/>
                <a:gd name="T39" fmla="*/ 71 h 304"/>
                <a:gd name="T40" fmla="*/ 79 w 284"/>
                <a:gd name="T41" fmla="*/ 282 h 304"/>
                <a:gd name="T42" fmla="*/ 82 w 284"/>
                <a:gd name="T43" fmla="*/ 293 h 304"/>
                <a:gd name="T44" fmla="*/ 97 w 284"/>
                <a:gd name="T45" fmla="*/ 304 h 304"/>
                <a:gd name="T46" fmla="*/ 6 w 284"/>
                <a:gd name="T47" fmla="*/ 304 h 304"/>
                <a:gd name="T48" fmla="*/ 17 w 284"/>
                <a:gd name="T49" fmla="*/ 293 h 304"/>
                <a:gd name="T50" fmla="*/ 23 w 284"/>
                <a:gd name="T51" fmla="*/ 282 h 304"/>
                <a:gd name="T52" fmla="*/ 23 w 284"/>
                <a:gd name="T53" fmla="*/ 40 h 304"/>
                <a:gd name="T54" fmla="*/ 17 w 284"/>
                <a:gd name="T55" fmla="*/ 26 h 304"/>
                <a:gd name="T56" fmla="*/ 0 w 284"/>
                <a:gd name="T57" fmla="*/ 14 h 304"/>
                <a:gd name="T58" fmla="*/ 79 w 284"/>
                <a:gd name="T59" fmla="*/ 46 h 304"/>
                <a:gd name="T60" fmla="*/ 97 w 284"/>
                <a:gd name="T61" fmla="*/ 29 h 304"/>
                <a:gd name="T62" fmla="*/ 119 w 284"/>
                <a:gd name="T63" fmla="*/ 14 h 304"/>
                <a:gd name="T64" fmla="*/ 145 w 284"/>
                <a:gd name="T65" fmla="*/ 3 h 304"/>
                <a:gd name="T66" fmla="*/ 170 w 284"/>
                <a:gd name="T67" fmla="*/ 0 h 3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284" h="304">
                  <a:moveTo>
                    <a:pt x="170" y="0"/>
                  </a:moveTo>
                  <a:lnTo>
                    <a:pt x="170" y="0"/>
                  </a:lnTo>
                  <a:lnTo>
                    <a:pt x="196" y="3"/>
                  </a:lnTo>
                  <a:lnTo>
                    <a:pt x="219" y="12"/>
                  </a:lnTo>
                  <a:lnTo>
                    <a:pt x="219" y="12"/>
                  </a:lnTo>
                  <a:lnTo>
                    <a:pt x="239" y="23"/>
                  </a:lnTo>
                  <a:lnTo>
                    <a:pt x="253" y="43"/>
                  </a:lnTo>
                  <a:lnTo>
                    <a:pt x="253" y="43"/>
                  </a:lnTo>
                  <a:lnTo>
                    <a:pt x="258" y="51"/>
                  </a:lnTo>
                  <a:lnTo>
                    <a:pt x="264" y="63"/>
                  </a:lnTo>
                  <a:lnTo>
                    <a:pt x="267" y="77"/>
                  </a:lnTo>
                  <a:lnTo>
                    <a:pt x="267" y="88"/>
                  </a:lnTo>
                  <a:lnTo>
                    <a:pt x="267" y="282"/>
                  </a:lnTo>
                  <a:lnTo>
                    <a:pt x="267" y="282"/>
                  </a:lnTo>
                  <a:lnTo>
                    <a:pt x="267" y="287"/>
                  </a:lnTo>
                  <a:lnTo>
                    <a:pt x="270" y="293"/>
                  </a:lnTo>
                  <a:lnTo>
                    <a:pt x="270" y="293"/>
                  </a:lnTo>
                  <a:lnTo>
                    <a:pt x="284" y="304"/>
                  </a:lnTo>
                  <a:lnTo>
                    <a:pt x="196" y="304"/>
                  </a:lnTo>
                  <a:lnTo>
                    <a:pt x="196" y="304"/>
                  </a:lnTo>
                  <a:lnTo>
                    <a:pt x="202" y="301"/>
                  </a:lnTo>
                  <a:lnTo>
                    <a:pt x="207" y="293"/>
                  </a:lnTo>
                  <a:lnTo>
                    <a:pt x="210" y="287"/>
                  </a:lnTo>
                  <a:lnTo>
                    <a:pt x="213" y="282"/>
                  </a:lnTo>
                  <a:lnTo>
                    <a:pt x="213" y="111"/>
                  </a:lnTo>
                  <a:lnTo>
                    <a:pt x="213" y="111"/>
                  </a:lnTo>
                  <a:lnTo>
                    <a:pt x="210" y="94"/>
                  </a:lnTo>
                  <a:lnTo>
                    <a:pt x="207" y="80"/>
                  </a:lnTo>
                  <a:lnTo>
                    <a:pt x="202" y="66"/>
                  </a:lnTo>
                  <a:lnTo>
                    <a:pt x="196" y="57"/>
                  </a:lnTo>
                  <a:lnTo>
                    <a:pt x="185" y="49"/>
                  </a:lnTo>
                  <a:lnTo>
                    <a:pt x="173" y="43"/>
                  </a:lnTo>
                  <a:lnTo>
                    <a:pt x="159" y="40"/>
                  </a:lnTo>
                  <a:lnTo>
                    <a:pt x="145" y="37"/>
                  </a:lnTo>
                  <a:lnTo>
                    <a:pt x="145" y="37"/>
                  </a:lnTo>
                  <a:lnTo>
                    <a:pt x="125" y="40"/>
                  </a:lnTo>
                  <a:lnTo>
                    <a:pt x="108" y="49"/>
                  </a:lnTo>
                  <a:lnTo>
                    <a:pt x="108" y="49"/>
                  </a:lnTo>
                  <a:lnTo>
                    <a:pt x="91" y="57"/>
                  </a:lnTo>
                  <a:lnTo>
                    <a:pt x="79" y="71"/>
                  </a:lnTo>
                  <a:lnTo>
                    <a:pt x="79" y="282"/>
                  </a:lnTo>
                  <a:lnTo>
                    <a:pt x="79" y="282"/>
                  </a:lnTo>
                  <a:lnTo>
                    <a:pt x="79" y="287"/>
                  </a:lnTo>
                  <a:lnTo>
                    <a:pt x="82" y="293"/>
                  </a:lnTo>
                  <a:lnTo>
                    <a:pt x="82" y="293"/>
                  </a:lnTo>
                  <a:lnTo>
                    <a:pt x="97" y="304"/>
                  </a:lnTo>
                  <a:lnTo>
                    <a:pt x="6" y="304"/>
                  </a:lnTo>
                  <a:lnTo>
                    <a:pt x="6" y="304"/>
                  </a:lnTo>
                  <a:lnTo>
                    <a:pt x="14" y="301"/>
                  </a:lnTo>
                  <a:lnTo>
                    <a:pt x="17" y="293"/>
                  </a:lnTo>
                  <a:lnTo>
                    <a:pt x="20" y="287"/>
                  </a:lnTo>
                  <a:lnTo>
                    <a:pt x="23" y="282"/>
                  </a:lnTo>
                  <a:lnTo>
                    <a:pt x="23" y="40"/>
                  </a:lnTo>
                  <a:lnTo>
                    <a:pt x="23" y="40"/>
                  </a:lnTo>
                  <a:lnTo>
                    <a:pt x="20" y="31"/>
                  </a:lnTo>
                  <a:lnTo>
                    <a:pt x="17" y="26"/>
                  </a:lnTo>
                  <a:lnTo>
                    <a:pt x="11" y="20"/>
                  </a:lnTo>
                  <a:lnTo>
                    <a:pt x="0" y="14"/>
                  </a:lnTo>
                  <a:lnTo>
                    <a:pt x="79" y="0"/>
                  </a:lnTo>
                  <a:lnTo>
                    <a:pt x="79" y="46"/>
                  </a:lnTo>
                  <a:lnTo>
                    <a:pt x="79" y="46"/>
                  </a:lnTo>
                  <a:lnTo>
                    <a:pt x="97" y="29"/>
                  </a:lnTo>
                  <a:lnTo>
                    <a:pt x="119" y="14"/>
                  </a:lnTo>
                  <a:lnTo>
                    <a:pt x="119" y="14"/>
                  </a:lnTo>
                  <a:lnTo>
                    <a:pt x="133" y="9"/>
                  </a:lnTo>
                  <a:lnTo>
                    <a:pt x="145" y="3"/>
                  </a:lnTo>
                  <a:lnTo>
                    <a:pt x="159" y="0"/>
                  </a:lnTo>
                  <a:lnTo>
                    <a:pt x="170" y="0"/>
                  </a:lnTo>
                  <a:lnTo>
                    <a:pt x="170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 sz="1800"/>
            </a:p>
          </p:txBody>
        </p:sp>
        <p:sp>
          <p:nvSpPr>
            <p:cNvPr id="29360" name="Freeform 1712"/>
            <p:cNvSpPr>
              <a:spLocks/>
            </p:cNvSpPr>
            <p:nvPr/>
          </p:nvSpPr>
          <p:spPr bwMode="auto">
            <a:xfrm>
              <a:off x="3763" y="3110"/>
              <a:ext cx="293" cy="452"/>
            </a:xfrm>
            <a:custGeom>
              <a:avLst/>
              <a:gdLst>
                <a:gd name="T0" fmla="*/ 281 w 293"/>
                <a:gd name="T1" fmla="*/ 85 h 452"/>
                <a:gd name="T2" fmla="*/ 250 w 293"/>
                <a:gd name="T3" fmla="*/ 37 h 452"/>
                <a:gd name="T4" fmla="*/ 230 w 293"/>
                <a:gd name="T5" fmla="*/ 20 h 452"/>
                <a:gd name="T6" fmla="*/ 210 w 293"/>
                <a:gd name="T7" fmla="*/ 9 h 452"/>
                <a:gd name="T8" fmla="*/ 165 w 293"/>
                <a:gd name="T9" fmla="*/ 0 h 452"/>
                <a:gd name="T10" fmla="*/ 139 w 293"/>
                <a:gd name="T11" fmla="*/ 3 h 452"/>
                <a:gd name="T12" fmla="*/ 114 w 293"/>
                <a:gd name="T13" fmla="*/ 12 h 452"/>
                <a:gd name="T14" fmla="*/ 77 w 293"/>
                <a:gd name="T15" fmla="*/ 40 h 452"/>
                <a:gd name="T16" fmla="*/ 0 w 293"/>
                <a:gd name="T17" fmla="*/ 17 h 452"/>
                <a:gd name="T18" fmla="*/ 9 w 293"/>
                <a:gd name="T19" fmla="*/ 20 h 452"/>
                <a:gd name="T20" fmla="*/ 20 w 293"/>
                <a:gd name="T21" fmla="*/ 34 h 452"/>
                <a:gd name="T22" fmla="*/ 23 w 293"/>
                <a:gd name="T23" fmla="*/ 426 h 452"/>
                <a:gd name="T24" fmla="*/ 20 w 293"/>
                <a:gd name="T25" fmla="*/ 435 h 452"/>
                <a:gd name="T26" fmla="*/ 11 w 293"/>
                <a:gd name="T27" fmla="*/ 449 h 452"/>
                <a:gd name="T28" fmla="*/ 94 w 293"/>
                <a:gd name="T29" fmla="*/ 452 h 452"/>
                <a:gd name="T30" fmla="*/ 88 w 293"/>
                <a:gd name="T31" fmla="*/ 449 h 452"/>
                <a:gd name="T32" fmla="*/ 80 w 293"/>
                <a:gd name="T33" fmla="*/ 435 h 452"/>
                <a:gd name="T34" fmla="*/ 77 w 293"/>
                <a:gd name="T35" fmla="*/ 68 h 452"/>
                <a:gd name="T36" fmla="*/ 91 w 293"/>
                <a:gd name="T37" fmla="*/ 54 h 452"/>
                <a:gd name="T38" fmla="*/ 105 w 293"/>
                <a:gd name="T39" fmla="*/ 46 h 452"/>
                <a:gd name="T40" fmla="*/ 142 w 293"/>
                <a:gd name="T41" fmla="*/ 34 h 452"/>
                <a:gd name="T42" fmla="*/ 159 w 293"/>
                <a:gd name="T43" fmla="*/ 37 h 452"/>
                <a:gd name="T44" fmla="*/ 190 w 293"/>
                <a:gd name="T45" fmla="*/ 51 h 452"/>
                <a:gd name="T46" fmla="*/ 205 w 293"/>
                <a:gd name="T47" fmla="*/ 63 h 452"/>
                <a:gd name="T48" fmla="*/ 224 w 293"/>
                <a:gd name="T49" fmla="*/ 100 h 452"/>
                <a:gd name="T50" fmla="*/ 230 w 293"/>
                <a:gd name="T51" fmla="*/ 156 h 452"/>
                <a:gd name="T52" fmla="*/ 230 w 293"/>
                <a:gd name="T53" fmla="*/ 185 h 452"/>
                <a:gd name="T54" fmla="*/ 216 w 293"/>
                <a:gd name="T55" fmla="*/ 233 h 452"/>
                <a:gd name="T56" fmla="*/ 205 w 293"/>
                <a:gd name="T57" fmla="*/ 250 h 452"/>
                <a:gd name="T58" fmla="*/ 176 w 293"/>
                <a:gd name="T59" fmla="*/ 276 h 452"/>
                <a:gd name="T60" fmla="*/ 136 w 293"/>
                <a:gd name="T61" fmla="*/ 284 h 452"/>
                <a:gd name="T62" fmla="*/ 122 w 293"/>
                <a:gd name="T63" fmla="*/ 284 h 452"/>
                <a:gd name="T64" fmla="*/ 99 w 293"/>
                <a:gd name="T65" fmla="*/ 276 h 452"/>
                <a:gd name="T66" fmla="*/ 102 w 293"/>
                <a:gd name="T67" fmla="*/ 304 h 452"/>
                <a:gd name="T68" fmla="*/ 122 w 293"/>
                <a:gd name="T69" fmla="*/ 310 h 452"/>
                <a:gd name="T70" fmla="*/ 145 w 293"/>
                <a:gd name="T71" fmla="*/ 310 h 452"/>
                <a:gd name="T72" fmla="*/ 190 w 293"/>
                <a:gd name="T73" fmla="*/ 304 h 452"/>
                <a:gd name="T74" fmla="*/ 219 w 293"/>
                <a:gd name="T75" fmla="*/ 290 h 452"/>
                <a:gd name="T76" fmla="*/ 241 w 293"/>
                <a:gd name="T77" fmla="*/ 273 h 452"/>
                <a:gd name="T78" fmla="*/ 253 w 293"/>
                <a:gd name="T79" fmla="*/ 262 h 452"/>
                <a:gd name="T80" fmla="*/ 281 w 293"/>
                <a:gd name="T81" fmla="*/ 210 h 452"/>
                <a:gd name="T82" fmla="*/ 293 w 293"/>
                <a:gd name="T83" fmla="*/ 154 h 452"/>
                <a:gd name="T84" fmla="*/ 290 w 293"/>
                <a:gd name="T85" fmla="*/ 117 h 452"/>
                <a:gd name="T86" fmla="*/ 281 w 293"/>
                <a:gd name="T87" fmla="*/ 85 h 4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293" h="452">
                  <a:moveTo>
                    <a:pt x="281" y="85"/>
                  </a:moveTo>
                  <a:lnTo>
                    <a:pt x="281" y="85"/>
                  </a:lnTo>
                  <a:lnTo>
                    <a:pt x="267" y="57"/>
                  </a:lnTo>
                  <a:lnTo>
                    <a:pt x="250" y="37"/>
                  </a:lnTo>
                  <a:lnTo>
                    <a:pt x="250" y="37"/>
                  </a:lnTo>
                  <a:lnTo>
                    <a:pt x="230" y="20"/>
                  </a:lnTo>
                  <a:lnTo>
                    <a:pt x="210" y="9"/>
                  </a:lnTo>
                  <a:lnTo>
                    <a:pt x="210" y="9"/>
                  </a:lnTo>
                  <a:lnTo>
                    <a:pt x="187" y="3"/>
                  </a:lnTo>
                  <a:lnTo>
                    <a:pt x="165" y="0"/>
                  </a:lnTo>
                  <a:lnTo>
                    <a:pt x="165" y="0"/>
                  </a:lnTo>
                  <a:lnTo>
                    <a:pt x="139" y="3"/>
                  </a:lnTo>
                  <a:lnTo>
                    <a:pt x="114" y="12"/>
                  </a:lnTo>
                  <a:lnTo>
                    <a:pt x="114" y="12"/>
                  </a:lnTo>
                  <a:lnTo>
                    <a:pt x="94" y="26"/>
                  </a:lnTo>
                  <a:lnTo>
                    <a:pt x="77" y="40"/>
                  </a:lnTo>
                  <a:lnTo>
                    <a:pt x="77" y="0"/>
                  </a:lnTo>
                  <a:lnTo>
                    <a:pt x="0" y="17"/>
                  </a:lnTo>
                  <a:lnTo>
                    <a:pt x="0" y="17"/>
                  </a:lnTo>
                  <a:lnTo>
                    <a:pt x="9" y="20"/>
                  </a:lnTo>
                  <a:lnTo>
                    <a:pt x="17" y="26"/>
                  </a:lnTo>
                  <a:lnTo>
                    <a:pt x="20" y="34"/>
                  </a:lnTo>
                  <a:lnTo>
                    <a:pt x="23" y="43"/>
                  </a:lnTo>
                  <a:lnTo>
                    <a:pt x="23" y="426"/>
                  </a:lnTo>
                  <a:lnTo>
                    <a:pt x="23" y="426"/>
                  </a:lnTo>
                  <a:lnTo>
                    <a:pt x="20" y="435"/>
                  </a:lnTo>
                  <a:lnTo>
                    <a:pt x="17" y="443"/>
                  </a:lnTo>
                  <a:lnTo>
                    <a:pt x="11" y="449"/>
                  </a:lnTo>
                  <a:lnTo>
                    <a:pt x="6" y="452"/>
                  </a:lnTo>
                  <a:lnTo>
                    <a:pt x="94" y="452"/>
                  </a:lnTo>
                  <a:lnTo>
                    <a:pt x="94" y="452"/>
                  </a:lnTo>
                  <a:lnTo>
                    <a:pt x="88" y="449"/>
                  </a:lnTo>
                  <a:lnTo>
                    <a:pt x="82" y="443"/>
                  </a:lnTo>
                  <a:lnTo>
                    <a:pt x="80" y="435"/>
                  </a:lnTo>
                  <a:lnTo>
                    <a:pt x="77" y="426"/>
                  </a:lnTo>
                  <a:lnTo>
                    <a:pt x="77" y="68"/>
                  </a:lnTo>
                  <a:lnTo>
                    <a:pt x="77" y="68"/>
                  </a:lnTo>
                  <a:lnTo>
                    <a:pt x="91" y="54"/>
                  </a:lnTo>
                  <a:lnTo>
                    <a:pt x="105" y="46"/>
                  </a:lnTo>
                  <a:lnTo>
                    <a:pt x="105" y="46"/>
                  </a:lnTo>
                  <a:lnTo>
                    <a:pt x="122" y="37"/>
                  </a:lnTo>
                  <a:lnTo>
                    <a:pt x="142" y="34"/>
                  </a:lnTo>
                  <a:lnTo>
                    <a:pt x="142" y="34"/>
                  </a:lnTo>
                  <a:lnTo>
                    <a:pt x="159" y="37"/>
                  </a:lnTo>
                  <a:lnTo>
                    <a:pt x="173" y="43"/>
                  </a:lnTo>
                  <a:lnTo>
                    <a:pt x="190" y="51"/>
                  </a:lnTo>
                  <a:lnTo>
                    <a:pt x="205" y="63"/>
                  </a:lnTo>
                  <a:lnTo>
                    <a:pt x="205" y="63"/>
                  </a:lnTo>
                  <a:lnTo>
                    <a:pt x="216" y="80"/>
                  </a:lnTo>
                  <a:lnTo>
                    <a:pt x="224" y="100"/>
                  </a:lnTo>
                  <a:lnTo>
                    <a:pt x="230" y="125"/>
                  </a:lnTo>
                  <a:lnTo>
                    <a:pt x="230" y="156"/>
                  </a:lnTo>
                  <a:lnTo>
                    <a:pt x="230" y="156"/>
                  </a:lnTo>
                  <a:lnTo>
                    <a:pt x="230" y="185"/>
                  </a:lnTo>
                  <a:lnTo>
                    <a:pt x="224" y="210"/>
                  </a:lnTo>
                  <a:lnTo>
                    <a:pt x="216" y="233"/>
                  </a:lnTo>
                  <a:lnTo>
                    <a:pt x="205" y="250"/>
                  </a:lnTo>
                  <a:lnTo>
                    <a:pt x="205" y="250"/>
                  </a:lnTo>
                  <a:lnTo>
                    <a:pt x="190" y="267"/>
                  </a:lnTo>
                  <a:lnTo>
                    <a:pt x="176" y="276"/>
                  </a:lnTo>
                  <a:lnTo>
                    <a:pt x="156" y="284"/>
                  </a:lnTo>
                  <a:lnTo>
                    <a:pt x="136" y="284"/>
                  </a:lnTo>
                  <a:lnTo>
                    <a:pt x="136" y="284"/>
                  </a:lnTo>
                  <a:lnTo>
                    <a:pt x="122" y="284"/>
                  </a:lnTo>
                  <a:lnTo>
                    <a:pt x="111" y="282"/>
                  </a:lnTo>
                  <a:lnTo>
                    <a:pt x="99" y="276"/>
                  </a:lnTo>
                  <a:lnTo>
                    <a:pt x="88" y="264"/>
                  </a:lnTo>
                  <a:lnTo>
                    <a:pt x="102" y="304"/>
                  </a:lnTo>
                  <a:lnTo>
                    <a:pt x="102" y="304"/>
                  </a:lnTo>
                  <a:lnTo>
                    <a:pt x="122" y="310"/>
                  </a:lnTo>
                  <a:lnTo>
                    <a:pt x="145" y="310"/>
                  </a:lnTo>
                  <a:lnTo>
                    <a:pt x="145" y="310"/>
                  </a:lnTo>
                  <a:lnTo>
                    <a:pt x="176" y="307"/>
                  </a:lnTo>
                  <a:lnTo>
                    <a:pt x="190" y="304"/>
                  </a:lnTo>
                  <a:lnTo>
                    <a:pt x="205" y="299"/>
                  </a:lnTo>
                  <a:lnTo>
                    <a:pt x="219" y="290"/>
                  </a:lnTo>
                  <a:lnTo>
                    <a:pt x="230" y="284"/>
                  </a:lnTo>
                  <a:lnTo>
                    <a:pt x="241" y="273"/>
                  </a:lnTo>
                  <a:lnTo>
                    <a:pt x="253" y="262"/>
                  </a:lnTo>
                  <a:lnTo>
                    <a:pt x="253" y="262"/>
                  </a:lnTo>
                  <a:lnTo>
                    <a:pt x="270" y="236"/>
                  </a:lnTo>
                  <a:lnTo>
                    <a:pt x="281" y="210"/>
                  </a:lnTo>
                  <a:lnTo>
                    <a:pt x="290" y="182"/>
                  </a:lnTo>
                  <a:lnTo>
                    <a:pt x="293" y="154"/>
                  </a:lnTo>
                  <a:lnTo>
                    <a:pt x="293" y="154"/>
                  </a:lnTo>
                  <a:lnTo>
                    <a:pt x="290" y="117"/>
                  </a:lnTo>
                  <a:lnTo>
                    <a:pt x="281" y="85"/>
                  </a:lnTo>
                  <a:lnTo>
                    <a:pt x="281" y="85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 sz="1800"/>
            </a:p>
          </p:txBody>
        </p:sp>
        <p:sp>
          <p:nvSpPr>
            <p:cNvPr id="29361" name="Freeform 1713"/>
            <p:cNvSpPr>
              <a:spLocks/>
            </p:cNvSpPr>
            <p:nvPr/>
          </p:nvSpPr>
          <p:spPr bwMode="auto">
            <a:xfrm>
              <a:off x="2192" y="3110"/>
              <a:ext cx="208" cy="310"/>
            </a:xfrm>
            <a:custGeom>
              <a:avLst/>
              <a:gdLst>
                <a:gd name="T0" fmla="*/ 182 w 208"/>
                <a:gd name="T1" fmla="*/ 264 h 310"/>
                <a:gd name="T2" fmla="*/ 182 w 208"/>
                <a:gd name="T3" fmla="*/ 264 h 310"/>
                <a:gd name="T4" fmla="*/ 165 w 208"/>
                <a:gd name="T5" fmla="*/ 270 h 310"/>
                <a:gd name="T6" fmla="*/ 145 w 208"/>
                <a:gd name="T7" fmla="*/ 273 h 310"/>
                <a:gd name="T8" fmla="*/ 145 w 208"/>
                <a:gd name="T9" fmla="*/ 273 h 310"/>
                <a:gd name="T10" fmla="*/ 131 w 208"/>
                <a:gd name="T11" fmla="*/ 273 h 310"/>
                <a:gd name="T12" fmla="*/ 120 w 208"/>
                <a:gd name="T13" fmla="*/ 267 h 310"/>
                <a:gd name="T14" fmla="*/ 108 w 208"/>
                <a:gd name="T15" fmla="*/ 262 h 310"/>
                <a:gd name="T16" fmla="*/ 100 w 208"/>
                <a:gd name="T17" fmla="*/ 250 h 310"/>
                <a:gd name="T18" fmla="*/ 100 w 208"/>
                <a:gd name="T19" fmla="*/ 250 h 310"/>
                <a:gd name="T20" fmla="*/ 91 w 208"/>
                <a:gd name="T21" fmla="*/ 239 h 310"/>
                <a:gd name="T22" fmla="*/ 83 w 208"/>
                <a:gd name="T23" fmla="*/ 225 h 310"/>
                <a:gd name="T24" fmla="*/ 80 w 208"/>
                <a:gd name="T25" fmla="*/ 208 h 310"/>
                <a:gd name="T26" fmla="*/ 80 w 208"/>
                <a:gd name="T27" fmla="*/ 191 h 310"/>
                <a:gd name="T28" fmla="*/ 80 w 208"/>
                <a:gd name="T29" fmla="*/ 0 h 310"/>
                <a:gd name="T30" fmla="*/ 0 w 208"/>
                <a:gd name="T31" fmla="*/ 14 h 310"/>
                <a:gd name="T32" fmla="*/ 0 w 208"/>
                <a:gd name="T33" fmla="*/ 14 h 310"/>
                <a:gd name="T34" fmla="*/ 12 w 208"/>
                <a:gd name="T35" fmla="*/ 20 h 310"/>
                <a:gd name="T36" fmla="*/ 17 w 208"/>
                <a:gd name="T37" fmla="*/ 26 h 310"/>
                <a:gd name="T38" fmla="*/ 23 w 208"/>
                <a:gd name="T39" fmla="*/ 31 h 310"/>
                <a:gd name="T40" fmla="*/ 23 w 208"/>
                <a:gd name="T41" fmla="*/ 40 h 310"/>
                <a:gd name="T42" fmla="*/ 23 w 208"/>
                <a:gd name="T43" fmla="*/ 191 h 310"/>
                <a:gd name="T44" fmla="*/ 23 w 208"/>
                <a:gd name="T45" fmla="*/ 191 h 310"/>
                <a:gd name="T46" fmla="*/ 26 w 208"/>
                <a:gd name="T47" fmla="*/ 219 h 310"/>
                <a:gd name="T48" fmla="*/ 32 w 208"/>
                <a:gd name="T49" fmla="*/ 245 h 310"/>
                <a:gd name="T50" fmla="*/ 40 w 208"/>
                <a:gd name="T51" fmla="*/ 264 h 310"/>
                <a:gd name="T52" fmla="*/ 54 w 208"/>
                <a:gd name="T53" fmla="*/ 282 h 310"/>
                <a:gd name="T54" fmla="*/ 54 w 208"/>
                <a:gd name="T55" fmla="*/ 282 h 310"/>
                <a:gd name="T56" fmla="*/ 71 w 208"/>
                <a:gd name="T57" fmla="*/ 296 h 310"/>
                <a:gd name="T58" fmla="*/ 85 w 208"/>
                <a:gd name="T59" fmla="*/ 304 h 310"/>
                <a:gd name="T60" fmla="*/ 103 w 208"/>
                <a:gd name="T61" fmla="*/ 310 h 310"/>
                <a:gd name="T62" fmla="*/ 122 w 208"/>
                <a:gd name="T63" fmla="*/ 310 h 310"/>
                <a:gd name="T64" fmla="*/ 122 w 208"/>
                <a:gd name="T65" fmla="*/ 310 h 310"/>
                <a:gd name="T66" fmla="*/ 142 w 208"/>
                <a:gd name="T67" fmla="*/ 310 h 310"/>
                <a:gd name="T68" fmla="*/ 162 w 208"/>
                <a:gd name="T69" fmla="*/ 304 h 310"/>
                <a:gd name="T70" fmla="*/ 179 w 208"/>
                <a:gd name="T71" fmla="*/ 296 h 310"/>
                <a:gd name="T72" fmla="*/ 196 w 208"/>
                <a:gd name="T73" fmla="*/ 282 h 310"/>
                <a:gd name="T74" fmla="*/ 208 w 208"/>
                <a:gd name="T75" fmla="*/ 245 h 310"/>
                <a:gd name="T76" fmla="*/ 208 w 208"/>
                <a:gd name="T77" fmla="*/ 245 h 310"/>
                <a:gd name="T78" fmla="*/ 196 w 208"/>
                <a:gd name="T79" fmla="*/ 256 h 310"/>
                <a:gd name="T80" fmla="*/ 182 w 208"/>
                <a:gd name="T81" fmla="*/ 264 h 310"/>
                <a:gd name="T82" fmla="*/ 182 w 208"/>
                <a:gd name="T83" fmla="*/ 264 h 3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208" h="310">
                  <a:moveTo>
                    <a:pt x="182" y="264"/>
                  </a:moveTo>
                  <a:lnTo>
                    <a:pt x="182" y="264"/>
                  </a:lnTo>
                  <a:lnTo>
                    <a:pt x="165" y="270"/>
                  </a:lnTo>
                  <a:lnTo>
                    <a:pt x="145" y="273"/>
                  </a:lnTo>
                  <a:lnTo>
                    <a:pt x="145" y="273"/>
                  </a:lnTo>
                  <a:lnTo>
                    <a:pt x="131" y="273"/>
                  </a:lnTo>
                  <a:lnTo>
                    <a:pt x="120" y="267"/>
                  </a:lnTo>
                  <a:lnTo>
                    <a:pt x="108" y="262"/>
                  </a:lnTo>
                  <a:lnTo>
                    <a:pt x="100" y="250"/>
                  </a:lnTo>
                  <a:lnTo>
                    <a:pt x="100" y="250"/>
                  </a:lnTo>
                  <a:lnTo>
                    <a:pt x="91" y="239"/>
                  </a:lnTo>
                  <a:lnTo>
                    <a:pt x="83" y="225"/>
                  </a:lnTo>
                  <a:lnTo>
                    <a:pt x="80" y="208"/>
                  </a:lnTo>
                  <a:lnTo>
                    <a:pt x="80" y="191"/>
                  </a:lnTo>
                  <a:lnTo>
                    <a:pt x="80" y="0"/>
                  </a:lnTo>
                  <a:lnTo>
                    <a:pt x="0" y="14"/>
                  </a:lnTo>
                  <a:lnTo>
                    <a:pt x="0" y="14"/>
                  </a:lnTo>
                  <a:lnTo>
                    <a:pt x="12" y="20"/>
                  </a:lnTo>
                  <a:lnTo>
                    <a:pt x="17" y="26"/>
                  </a:lnTo>
                  <a:lnTo>
                    <a:pt x="23" y="31"/>
                  </a:lnTo>
                  <a:lnTo>
                    <a:pt x="23" y="40"/>
                  </a:lnTo>
                  <a:lnTo>
                    <a:pt x="23" y="191"/>
                  </a:lnTo>
                  <a:lnTo>
                    <a:pt x="23" y="191"/>
                  </a:lnTo>
                  <a:lnTo>
                    <a:pt x="26" y="219"/>
                  </a:lnTo>
                  <a:lnTo>
                    <a:pt x="32" y="245"/>
                  </a:lnTo>
                  <a:lnTo>
                    <a:pt x="40" y="264"/>
                  </a:lnTo>
                  <a:lnTo>
                    <a:pt x="54" y="282"/>
                  </a:lnTo>
                  <a:lnTo>
                    <a:pt x="54" y="282"/>
                  </a:lnTo>
                  <a:lnTo>
                    <a:pt x="71" y="296"/>
                  </a:lnTo>
                  <a:lnTo>
                    <a:pt x="85" y="304"/>
                  </a:lnTo>
                  <a:lnTo>
                    <a:pt x="103" y="310"/>
                  </a:lnTo>
                  <a:lnTo>
                    <a:pt x="122" y="310"/>
                  </a:lnTo>
                  <a:lnTo>
                    <a:pt x="122" y="310"/>
                  </a:lnTo>
                  <a:lnTo>
                    <a:pt x="142" y="310"/>
                  </a:lnTo>
                  <a:lnTo>
                    <a:pt x="162" y="304"/>
                  </a:lnTo>
                  <a:lnTo>
                    <a:pt x="179" y="296"/>
                  </a:lnTo>
                  <a:lnTo>
                    <a:pt x="196" y="282"/>
                  </a:lnTo>
                  <a:lnTo>
                    <a:pt x="208" y="245"/>
                  </a:lnTo>
                  <a:lnTo>
                    <a:pt x="208" y="245"/>
                  </a:lnTo>
                  <a:lnTo>
                    <a:pt x="196" y="256"/>
                  </a:lnTo>
                  <a:lnTo>
                    <a:pt x="182" y="264"/>
                  </a:lnTo>
                  <a:lnTo>
                    <a:pt x="182" y="264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 sz="1800"/>
            </a:p>
          </p:txBody>
        </p:sp>
        <p:sp>
          <p:nvSpPr>
            <p:cNvPr id="29362" name="Freeform 1714"/>
            <p:cNvSpPr>
              <a:spLocks/>
            </p:cNvSpPr>
            <p:nvPr/>
          </p:nvSpPr>
          <p:spPr bwMode="auto">
            <a:xfrm>
              <a:off x="2383" y="3110"/>
              <a:ext cx="105" cy="310"/>
            </a:xfrm>
            <a:custGeom>
              <a:avLst/>
              <a:gdLst>
                <a:gd name="T0" fmla="*/ 79 w 105"/>
                <a:gd name="T1" fmla="*/ 253 h 310"/>
                <a:gd name="T2" fmla="*/ 79 w 105"/>
                <a:gd name="T3" fmla="*/ 0 h 310"/>
                <a:gd name="T4" fmla="*/ 0 w 105"/>
                <a:gd name="T5" fmla="*/ 14 h 310"/>
                <a:gd name="T6" fmla="*/ 0 w 105"/>
                <a:gd name="T7" fmla="*/ 14 h 310"/>
                <a:gd name="T8" fmla="*/ 11 w 105"/>
                <a:gd name="T9" fmla="*/ 17 h 310"/>
                <a:gd name="T10" fmla="*/ 17 w 105"/>
                <a:gd name="T11" fmla="*/ 23 h 310"/>
                <a:gd name="T12" fmla="*/ 17 w 105"/>
                <a:gd name="T13" fmla="*/ 23 h 310"/>
                <a:gd name="T14" fmla="*/ 22 w 105"/>
                <a:gd name="T15" fmla="*/ 31 h 310"/>
                <a:gd name="T16" fmla="*/ 22 w 105"/>
                <a:gd name="T17" fmla="*/ 40 h 310"/>
                <a:gd name="T18" fmla="*/ 22 w 105"/>
                <a:gd name="T19" fmla="*/ 239 h 310"/>
                <a:gd name="T20" fmla="*/ 25 w 105"/>
                <a:gd name="T21" fmla="*/ 264 h 310"/>
                <a:gd name="T22" fmla="*/ 25 w 105"/>
                <a:gd name="T23" fmla="*/ 264 h 310"/>
                <a:gd name="T24" fmla="*/ 25 w 105"/>
                <a:gd name="T25" fmla="*/ 264 h 310"/>
                <a:gd name="T26" fmla="*/ 25 w 105"/>
                <a:gd name="T27" fmla="*/ 264 h 310"/>
                <a:gd name="T28" fmla="*/ 25 w 105"/>
                <a:gd name="T29" fmla="*/ 282 h 310"/>
                <a:gd name="T30" fmla="*/ 31 w 105"/>
                <a:gd name="T31" fmla="*/ 293 h 310"/>
                <a:gd name="T32" fmla="*/ 31 w 105"/>
                <a:gd name="T33" fmla="*/ 293 h 310"/>
                <a:gd name="T34" fmla="*/ 37 w 105"/>
                <a:gd name="T35" fmla="*/ 301 h 310"/>
                <a:gd name="T36" fmla="*/ 48 w 105"/>
                <a:gd name="T37" fmla="*/ 310 h 310"/>
                <a:gd name="T38" fmla="*/ 105 w 105"/>
                <a:gd name="T39" fmla="*/ 290 h 310"/>
                <a:gd name="T40" fmla="*/ 105 w 105"/>
                <a:gd name="T41" fmla="*/ 290 h 310"/>
                <a:gd name="T42" fmla="*/ 93 w 105"/>
                <a:gd name="T43" fmla="*/ 287 h 310"/>
                <a:gd name="T44" fmla="*/ 85 w 105"/>
                <a:gd name="T45" fmla="*/ 279 h 310"/>
                <a:gd name="T46" fmla="*/ 79 w 105"/>
                <a:gd name="T47" fmla="*/ 267 h 310"/>
                <a:gd name="T48" fmla="*/ 79 w 105"/>
                <a:gd name="T49" fmla="*/ 253 h 310"/>
                <a:gd name="T50" fmla="*/ 79 w 105"/>
                <a:gd name="T51" fmla="*/ 253 h 3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05" h="310">
                  <a:moveTo>
                    <a:pt x="79" y="253"/>
                  </a:moveTo>
                  <a:lnTo>
                    <a:pt x="79" y="0"/>
                  </a:lnTo>
                  <a:lnTo>
                    <a:pt x="0" y="14"/>
                  </a:lnTo>
                  <a:lnTo>
                    <a:pt x="0" y="14"/>
                  </a:lnTo>
                  <a:lnTo>
                    <a:pt x="11" y="17"/>
                  </a:lnTo>
                  <a:lnTo>
                    <a:pt x="17" y="23"/>
                  </a:lnTo>
                  <a:lnTo>
                    <a:pt x="17" y="23"/>
                  </a:lnTo>
                  <a:lnTo>
                    <a:pt x="22" y="31"/>
                  </a:lnTo>
                  <a:lnTo>
                    <a:pt x="22" y="40"/>
                  </a:lnTo>
                  <a:lnTo>
                    <a:pt x="22" y="239"/>
                  </a:lnTo>
                  <a:lnTo>
                    <a:pt x="25" y="264"/>
                  </a:lnTo>
                  <a:lnTo>
                    <a:pt x="25" y="264"/>
                  </a:lnTo>
                  <a:lnTo>
                    <a:pt x="25" y="264"/>
                  </a:lnTo>
                  <a:lnTo>
                    <a:pt x="25" y="264"/>
                  </a:lnTo>
                  <a:lnTo>
                    <a:pt x="25" y="282"/>
                  </a:lnTo>
                  <a:lnTo>
                    <a:pt x="31" y="293"/>
                  </a:lnTo>
                  <a:lnTo>
                    <a:pt x="31" y="293"/>
                  </a:lnTo>
                  <a:lnTo>
                    <a:pt x="37" y="301"/>
                  </a:lnTo>
                  <a:lnTo>
                    <a:pt x="48" y="310"/>
                  </a:lnTo>
                  <a:lnTo>
                    <a:pt x="105" y="290"/>
                  </a:lnTo>
                  <a:lnTo>
                    <a:pt x="105" y="290"/>
                  </a:lnTo>
                  <a:lnTo>
                    <a:pt x="93" y="287"/>
                  </a:lnTo>
                  <a:lnTo>
                    <a:pt x="85" y="279"/>
                  </a:lnTo>
                  <a:lnTo>
                    <a:pt x="79" y="267"/>
                  </a:lnTo>
                  <a:lnTo>
                    <a:pt x="79" y="253"/>
                  </a:lnTo>
                  <a:lnTo>
                    <a:pt x="79" y="253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 sz="1800"/>
            </a:p>
          </p:txBody>
        </p:sp>
        <p:sp>
          <p:nvSpPr>
            <p:cNvPr id="29363" name="Freeform 1715"/>
            <p:cNvSpPr>
              <a:spLocks/>
            </p:cNvSpPr>
            <p:nvPr/>
          </p:nvSpPr>
          <p:spPr bwMode="auto">
            <a:xfrm>
              <a:off x="3010" y="3110"/>
              <a:ext cx="250" cy="310"/>
            </a:xfrm>
            <a:custGeom>
              <a:avLst/>
              <a:gdLst>
                <a:gd name="T0" fmla="*/ 233 w 250"/>
                <a:gd name="T1" fmla="*/ 279 h 310"/>
                <a:gd name="T2" fmla="*/ 230 w 250"/>
                <a:gd name="T3" fmla="*/ 259 h 310"/>
                <a:gd name="T4" fmla="*/ 230 w 250"/>
                <a:gd name="T5" fmla="*/ 85 h 310"/>
                <a:gd name="T6" fmla="*/ 222 w 250"/>
                <a:gd name="T7" fmla="*/ 46 h 310"/>
                <a:gd name="T8" fmla="*/ 199 w 250"/>
                <a:gd name="T9" fmla="*/ 17 h 310"/>
                <a:gd name="T10" fmla="*/ 185 w 250"/>
                <a:gd name="T11" fmla="*/ 12 h 310"/>
                <a:gd name="T12" fmla="*/ 148 w 250"/>
                <a:gd name="T13" fmla="*/ 0 h 310"/>
                <a:gd name="T14" fmla="*/ 128 w 250"/>
                <a:gd name="T15" fmla="*/ 0 h 310"/>
                <a:gd name="T16" fmla="*/ 77 w 250"/>
                <a:gd name="T17" fmla="*/ 9 h 310"/>
                <a:gd name="T18" fmla="*/ 29 w 250"/>
                <a:gd name="T19" fmla="*/ 31 h 310"/>
                <a:gd name="T20" fmla="*/ 29 w 250"/>
                <a:gd name="T21" fmla="*/ 111 h 310"/>
                <a:gd name="T22" fmla="*/ 43 w 250"/>
                <a:gd name="T23" fmla="*/ 74 h 310"/>
                <a:gd name="T24" fmla="*/ 63 w 250"/>
                <a:gd name="T25" fmla="*/ 49 h 310"/>
                <a:gd name="T26" fmla="*/ 74 w 250"/>
                <a:gd name="T27" fmla="*/ 37 h 310"/>
                <a:gd name="T28" fmla="*/ 105 w 250"/>
                <a:gd name="T29" fmla="*/ 26 h 310"/>
                <a:gd name="T30" fmla="*/ 122 w 250"/>
                <a:gd name="T31" fmla="*/ 23 h 310"/>
                <a:gd name="T32" fmla="*/ 145 w 250"/>
                <a:gd name="T33" fmla="*/ 29 h 310"/>
                <a:gd name="T34" fmla="*/ 162 w 250"/>
                <a:gd name="T35" fmla="*/ 40 h 310"/>
                <a:gd name="T36" fmla="*/ 171 w 250"/>
                <a:gd name="T37" fmla="*/ 49 h 310"/>
                <a:gd name="T38" fmla="*/ 176 w 250"/>
                <a:gd name="T39" fmla="*/ 68 h 310"/>
                <a:gd name="T40" fmla="*/ 176 w 250"/>
                <a:gd name="T41" fmla="*/ 80 h 310"/>
                <a:gd name="T42" fmla="*/ 174 w 250"/>
                <a:gd name="T43" fmla="*/ 108 h 310"/>
                <a:gd name="T44" fmla="*/ 165 w 250"/>
                <a:gd name="T45" fmla="*/ 117 h 310"/>
                <a:gd name="T46" fmla="*/ 151 w 250"/>
                <a:gd name="T47" fmla="*/ 122 h 310"/>
                <a:gd name="T48" fmla="*/ 97 w 250"/>
                <a:gd name="T49" fmla="*/ 139 h 310"/>
                <a:gd name="T50" fmla="*/ 43 w 250"/>
                <a:gd name="T51" fmla="*/ 159 h 310"/>
                <a:gd name="T52" fmla="*/ 23 w 250"/>
                <a:gd name="T53" fmla="*/ 174 h 310"/>
                <a:gd name="T54" fmla="*/ 3 w 250"/>
                <a:gd name="T55" fmla="*/ 210 h 310"/>
                <a:gd name="T56" fmla="*/ 0 w 250"/>
                <a:gd name="T57" fmla="*/ 233 h 310"/>
                <a:gd name="T58" fmla="*/ 6 w 250"/>
                <a:gd name="T59" fmla="*/ 259 h 310"/>
                <a:gd name="T60" fmla="*/ 20 w 250"/>
                <a:gd name="T61" fmla="*/ 284 h 310"/>
                <a:gd name="T62" fmla="*/ 32 w 250"/>
                <a:gd name="T63" fmla="*/ 296 h 310"/>
                <a:gd name="T64" fmla="*/ 60 w 250"/>
                <a:gd name="T65" fmla="*/ 310 h 310"/>
                <a:gd name="T66" fmla="*/ 77 w 250"/>
                <a:gd name="T67" fmla="*/ 310 h 310"/>
                <a:gd name="T68" fmla="*/ 120 w 250"/>
                <a:gd name="T69" fmla="*/ 304 h 310"/>
                <a:gd name="T70" fmla="*/ 159 w 250"/>
                <a:gd name="T71" fmla="*/ 279 h 310"/>
                <a:gd name="T72" fmla="*/ 171 w 250"/>
                <a:gd name="T73" fmla="*/ 247 h 310"/>
                <a:gd name="T74" fmla="*/ 139 w 250"/>
                <a:gd name="T75" fmla="*/ 267 h 310"/>
                <a:gd name="T76" fmla="*/ 103 w 250"/>
                <a:gd name="T77" fmla="*/ 273 h 310"/>
                <a:gd name="T78" fmla="*/ 94 w 250"/>
                <a:gd name="T79" fmla="*/ 273 h 310"/>
                <a:gd name="T80" fmla="*/ 74 w 250"/>
                <a:gd name="T81" fmla="*/ 267 h 310"/>
                <a:gd name="T82" fmla="*/ 68 w 250"/>
                <a:gd name="T83" fmla="*/ 259 h 310"/>
                <a:gd name="T84" fmla="*/ 57 w 250"/>
                <a:gd name="T85" fmla="*/ 242 h 310"/>
                <a:gd name="T86" fmla="*/ 54 w 250"/>
                <a:gd name="T87" fmla="*/ 222 h 310"/>
                <a:gd name="T88" fmla="*/ 54 w 250"/>
                <a:gd name="T89" fmla="*/ 210 h 310"/>
                <a:gd name="T90" fmla="*/ 63 w 250"/>
                <a:gd name="T91" fmla="*/ 193 h 310"/>
                <a:gd name="T92" fmla="*/ 68 w 250"/>
                <a:gd name="T93" fmla="*/ 185 h 310"/>
                <a:gd name="T94" fmla="*/ 108 w 250"/>
                <a:gd name="T95" fmla="*/ 162 h 310"/>
                <a:gd name="T96" fmla="*/ 154 w 250"/>
                <a:gd name="T97" fmla="*/ 148 h 310"/>
                <a:gd name="T98" fmla="*/ 176 w 250"/>
                <a:gd name="T99" fmla="*/ 242 h 310"/>
                <a:gd name="T100" fmla="*/ 176 w 250"/>
                <a:gd name="T101" fmla="*/ 262 h 310"/>
                <a:gd name="T102" fmla="*/ 179 w 250"/>
                <a:gd name="T103" fmla="*/ 282 h 310"/>
                <a:gd name="T104" fmla="*/ 182 w 250"/>
                <a:gd name="T105" fmla="*/ 293 h 310"/>
                <a:gd name="T106" fmla="*/ 199 w 250"/>
                <a:gd name="T107" fmla="*/ 310 h 310"/>
                <a:gd name="T108" fmla="*/ 250 w 250"/>
                <a:gd name="T109" fmla="*/ 290 h 310"/>
                <a:gd name="T110" fmla="*/ 233 w 250"/>
                <a:gd name="T111" fmla="*/ 279 h 3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250" h="310">
                  <a:moveTo>
                    <a:pt x="233" y="279"/>
                  </a:moveTo>
                  <a:lnTo>
                    <a:pt x="233" y="279"/>
                  </a:lnTo>
                  <a:lnTo>
                    <a:pt x="230" y="273"/>
                  </a:lnTo>
                  <a:lnTo>
                    <a:pt x="230" y="259"/>
                  </a:lnTo>
                  <a:lnTo>
                    <a:pt x="230" y="85"/>
                  </a:lnTo>
                  <a:lnTo>
                    <a:pt x="230" y="85"/>
                  </a:lnTo>
                  <a:lnTo>
                    <a:pt x="228" y="63"/>
                  </a:lnTo>
                  <a:lnTo>
                    <a:pt x="222" y="46"/>
                  </a:lnTo>
                  <a:lnTo>
                    <a:pt x="213" y="29"/>
                  </a:lnTo>
                  <a:lnTo>
                    <a:pt x="199" y="17"/>
                  </a:lnTo>
                  <a:lnTo>
                    <a:pt x="199" y="17"/>
                  </a:lnTo>
                  <a:lnTo>
                    <a:pt x="185" y="12"/>
                  </a:lnTo>
                  <a:lnTo>
                    <a:pt x="168" y="6"/>
                  </a:lnTo>
                  <a:lnTo>
                    <a:pt x="148" y="0"/>
                  </a:lnTo>
                  <a:lnTo>
                    <a:pt x="128" y="0"/>
                  </a:lnTo>
                  <a:lnTo>
                    <a:pt x="128" y="0"/>
                  </a:lnTo>
                  <a:lnTo>
                    <a:pt x="103" y="3"/>
                  </a:lnTo>
                  <a:lnTo>
                    <a:pt x="77" y="9"/>
                  </a:lnTo>
                  <a:lnTo>
                    <a:pt x="51" y="17"/>
                  </a:lnTo>
                  <a:lnTo>
                    <a:pt x="29" y="31"/>
                  </a:lnTo>
                  <a:lnTo>
                    <a:pt x="29" y="111"/>
                  </a:lnTo>
                  <a:lnTo>
                    <a:pt x="29" y="111"/>
                  </a:lnTo>
                  <a:lnTo>
                    <a:pt x="37" y="91"/>
                  </a:lnTo>
                  <a:lnTo>
                    <a:pt x="43" y="74"/>
                  </a:lnTo>
                  <a:lnTo>
                    <a:pt x="54" y="60"/>
                  </a:lnTo>
                  <a:lnTo>
                    <a:pt x="63" y="49"/>
                  </a:lnTo>
                  <a:lnTo>
                    <a:pt x="63" y="49"/>
                  </a:lnTo>
                  <a:lnTo>
                    <a:pt x="74" y="37"/>
                  </a:lnTo>
                  <a:lnTo>
                    <a:pt x="88" y="31"/>
                  </a:lnTo>
                  <a:lnTo>
                    <a:pt x="105" y="26"/>
                  </a:lnTo>
                  <a:lnTo>
                    <a:pt x="122" y="23"/>
                  </a:lnTo>
                  <a:lnTo>
                    <a:pt x="122" y="23"/>
                  </a:lnTo>
                  <a:lnTo>
                    <a:pt x="134" y="26"/>
                  </a:lnTo>
                  <a:lnTo>
                    <a:pt x="145" y="29"/>
                  </a:lnTo>
                  <a:lnTo>
                    <a:pt x="157" y="34"/>
                  </a:lnTo>
                  <a:lnTo>
                    <a:pt x="162" y="40"/>
                  </a:lnTo>
                  <a:lnTo>
                    <a:pt x="162" y="40"/>
                  </a:lnTo>
                  <a:lnTo>
                    <a:pt x="171" y="49"/>
                  </a:lnTo>
                  <a:lnTo>
                    <a:pt x="174" y="60"/>
                  </a:lnTo>
                  <a:lnTo>
                    <a:pt x="176" y="68"/>
                  </a:lnTo>
                  <a:lnTo>
                    <a:pt x="176" y="80"/>
                  </a:lnTo>
                  <a:lnTo>
                    <a:pt x="176" y="80"/>
                  </a:lnTo>
                  <a:lnTo>
                    <a:pt x="176" y="100"/>
                  </a:lnTo>
                  <a:lnTo>
                    <a:pt x="174" y="108"/>
                  </a:lnTo>
                  <a:lnTo>
                    <a:pt x="174" y="108"/>
                  </a:lnTo>
                  <a:lnTo>
                    <a:pt x="165" y="117"/>
                  </a:lnTo>
                  <a:lnTo>
                    <a:pt x="151" y="122"/>
                  </a:lnTo>
                  <a:lnTo>
                    <a:pt x="151" y="122"/>
                  </a:lnTo>
                  <a:lnTo>
                    <a:pt x="97" y="139"/>
                  </a:lnTo>
                  <a:lnTo>
                    <a:pt x="97" y="139"/>
                  </a:lnTo>
                  <a:lnTo>
                    <a:pt x="63" y="151"/>
                  </a:lnTo>
                  <a:lnTo>
                    <a:pt x="43" y="159"/>
                  </a:lnTo>
                  <a:lnTo>
                    <a:pt x="43" y="159"/>
                  </a:lnTo>
                  <a:lnTo>
                    <a:pt x="23" y="174"/>
                  </a:lnTo>
                  <a:lnTo>
                    <a:pt x="12" y="191"/>
                  </a:lnTo>
                  <a:lnTo>
                    <a:pt x="3" y="210"/>
                  </a:lnTo>
                  <a:lnTo>
                    <a:pt x="0" y="233"/>
                  </a:lnTo>
                  <a:lnTo>
                    <a:pt x="0" y="233"/>
                  </a:lnTo>
                  <a:lnTo>
                    <a:pt x="0" y="245"/>
                  </a:lnTo>
                  <a:lnTo>
                    <a:pt x="6" y="259"/>
                  </a:lnTo>
                  <a:lnTo>
                    <a:pt x="12" y="270"/>
                  </a:lnTo>
                  <a:lnTo>
                    <a:pt x="20" y="284"/>
                  </a:lnTo>
                  <a:lnTo>
                    <a:pt x="20" y="284"/>
                  </a:lnTo>
                  <a:lnTo>
                    <a:pt x="32" y="296"/>
                  </a:lnTo>
                  <a:lnTo>
                    <a:pt x="43" y="304"/>
                  </a:lnTo>
                  <a:lnTo>
                    <a:pt x="60" y="310"/>
                  </a:lnTo>
                  <a:lnTo>
                    <a:pt x="77" y="310"/>
                  </a:lnTo>
                  <a:lnTo>
                    <a:pt x="77" y="310"/>
                  </a:lnTo>
                  <a:lnTo>
                    <a:pt x="100" y="310"/>
                  </a:lnTo>
                  <a:lnTo>
                    <a:pt x="120" y="304"/>
                  </a:lnTo>
                  <a:lnTo>
                    <a:pt x="139" y="293"/>
                  </a:lnTo>
                  <a:lnTo>
                    <a:pt x="159" y="279"/>
                  </a:lnTo>
                  <a:lnTo>
                    <a:pt x="171" y="247"/>
                  </a:lnTo>
                  <a:lnTo>
                    <a:pt x="171" y="247"/>
                  </a:lnTo>
                  <a:lnTo>
                    <a:pt x="157" y="259"/>
                  </a:lnTo>
                  <a:lnTo>
                    <a:pt x="139" y="267"/>
                  </a:lnTo>
                  <a:lnTo>
                    <a:pt x="122" y="273"/>
                  </a:lnTo>
                  <a:lnTo>
                    <a:pt x="103" y="273"/>
                  </a:lnTo>
                  <a:lnTo>
                    <a:pt x="103" y="273"/>
                  </a:lnTo>
                  <a:lnTo>
                    <a:pt x="94" y="273"/>
                  </a:lnTo>
                  <a:lnTo>
                    <a:pt x="83" y="270"/>
                  </a:lnTo>
                  <a:lnTo>
                    <a:pt x="74" y="267"/>
                  </a:lnTo>
                  <a:lnTo>
                    <a:pt x="68" y="259"/>
                  </a:lnTo>
                  <a:lnTo>
                    <a:pt x="68" y="259"/>
                  </a:lnTo>
                  <a:lnTo>
                    <a:pt x="63" y="253"/>
                  </a:lnTo>
                  <a:lnTo>
                    <a:pt x="57" y="242"/>
                  </a:lnTo>
                  <a:lnTo>
                    <a:pt x="54" y="233"/>
                  </a:lnTo>
                  <a:lnTo>
                    <a:pt x="54" y="222"/>
                  </a:lnTo>
                  <a:lnTo>
                    <a:pt x="54" y="222"/>
                  </a:lnTo>
                  <a:lnTo>
                    <a:pt x="54" y="210"/>
                  </a:lnTo>
                  <a:lnTo>
                    <a:pt x="57" y="202"/>
                  </a:lnTo>
                  <a:lnTo>
                    <a:pt x="63" y="193"/>
                  </a:lnTo>
                  <a:lnTo>
                    <a:pt x="68" y="185"/>
                  </a:lnTo>
                  <a:lnTo>
                    <a:pt x="68" y="185"/>
                  </a:lnTo>
                  <a:lnTo>
                    <a:pt x="86" y="174"/>
                  </a:lnTo>
                  <a:lnTo>
                    <a:pt x="108" y="162"/>
                  </a:lnTo>
                  <a:lnTo>
                    <a:pt x="108" y="162"/>
                  </a:lnTo>
                  <a:lnTo>
                    <a:pt x="154" y="148"/>
                  </a:lnTo>
                  <a:lnTo>
                    <a:pt x="176" y="137"/>
                  </a:lnTo>
                  <a:lnTo>
                    <a:pt x="176" y="242"/>
                  </a:lnTo>
                  <a:lnTo>
                    <a:pt x="176" y="242"/>
                  </a:lnTo>
                  <a:lnTo>
                    <a:pt x="176" y="262"/>
                  </a:lnTo>
                  <a:lnTo>
                    <a:pt x="176" y="262"/>
                  </a:lnTo>
                  <a:lnTo>
                    <a:pt x="179" y="282"/>
                  </a:lnTo>
                  <a:lnTo>
                    <a:pt x="182" y="293"/>
                  </a:lnTo>
                  <a:lnTo>
                    <a:pt x="182" y="293"/>
                  </a:lnTo>
                  <a:lnTo>
                    <a:pt x="191" y="301"/>
                  </a:lnTo>
                  <a:lnTo>
                    <a:pt x="199" y="310"/>
                  </a:lnTo>
                  <a:lnTo>
                    <a:pt x="250" y="290"/>
                  </a:lnTo>
                  <a:lnTo>
                    <a:pt x="250" y="290"/>
                  </a:lnTo>
                  <a:lnTo>
                    <a:pt x="239" y="284"/>
                  </a:lnTo>
                  <a:lnTo>
                    <a:pt x="233" y="279"/>
                  </a:lnTo>
                  <a:lnTo>
                    <a:pt x="233" y="279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 sz="1800"/>
            </a:p>
          </p:txBody>
        </p:sp>
        <p:sp>
          <p:nvSpPr>
            <p:cNvPr id="29364" name="Freeform 1716"/>
            <p:cNvSpPr>
              <a:spLocks/>
            </p:cNvSpPr>
            <p:nvPr/>
          </p:nvSpPr>
          <p:spPr bwMode="auto">
            <a:xfrm>
              <a:off x="2871" y="2866"/>
              <a:ext cx="136" cy="170"/>
            </a:xfrm>
            <a:custGeom>
              <a:avLst/>
              <a:gdLst>
                <a:gd name="T0" fmla="*/ 31 w 136"/>
                <a:gd name="T1" fmla="*/ 11 h 170"/>
                <a:gd name="T2" fmla="*/ 31 w 136"/>
                <a:gd name="T3" fmla="*/ 116 h 170"/>
                <a:gd name="T4" fmla="*/ 31 w 136"/>
                <a:gd name="T5" fmla="*/ 116 h 170"/>
                <a:gd name="T6" fmla="*/ 34 w 136"/>
                <a:gd name="T7" fmla="*/ 131 h 170"/>
                <a:gd name="T8" fmla="*/ 40 w 136"/>
                <a:gd name="T9" fmla="*/ 142 h 170"/>
                <a:gd name="T10" fmla="*/ 46 w 136"/>
                <a:gd name="T11" fmla="*/ 150 h 170"/>
                <a:gd name="T12" fmla="*/ 51 w 136"/>
                <a:gd name="T13" fmla="*/ 153 h 170"/>
                <a:gd name="T14" fmla="*/ 63 w 136"/>
                <a:gd name="T15" fmla="*/ 156 h 170"/>
                <a:gd name="T16" fmla="*/ 74 w 136"/>
                <a:gd name="T17" fmla="*/ 159 h 170"/>
                <a:gd name="T18" fmla="*/ 74 w 136"/>
                <a:gd name="T19" fmla="*/ 159 h 170"/>
                <a:gd name="T20" fmla="*/ 85 w 136"/>
                <a:gd name="T21" fmla="*/ 159 h 170"/>
                <a:gd name="T22" fmla="*/ 94 w 136"/>
                <a:gd name="T23" fmla="*/ 156 h 170"/>
                <a:gd name="T24" fmla="*/ 102 w 136"/>
                <a:gd name="T25" fmla="*/ 150 h 170"/>
                <a:gd name="T26" fmla="*/ 108 w 136"/>
                <a:gd name="T27" fmla="*/ 145 h 170"/>
                <a:gd name="T28" fmla="*/ 111 w 136"/>
                <a:gd name="T29" fmla="*/ 139 h 170"/>
                <a:gd name="T30" fmla="*/ 114 w 136"/>
                <a:gd name="T31" fmla="*/ 131 h 170"/>
                <a:gd name="T32" fmla="*/ 117 w 136"/>
                <a:gd name="T33" fmla="*/ 116 h 170"/>
                <a:gd name="T34" fmla="*/ 117 w 136"/>
                <a:gd name="T35" fmla="*/ 11 h 170"/>
                <a:gd name="T36" fmla="*/ 117 w 136"/>
                <a:gd name="T37" fmla="*/ 11 h 170"/>
                <a:gd name="T38" fmla="*/ 114 w 136"/>
                <a:gd name="T39" fmla="*/ 3 h 170"/>
                <a:gd name="T40" fmla="*/ 108 w 136"/>
                <a:gd name="T41" fmla="*/ 0 h 170"/>
                <a:gd name="T42" fmla="*/ 136 w 136"/>
                <a:gd name="T43" fmla="*/ 0 h 170"/>
                <a:gd name="T44" fmla="*/ 136 w 136"/>
                <a:gd name="T45" fmla="*/ 0 h 170"/>
                <a:gd name="T46" fmla="*/ 131 w 136"/>
                <a:gd name="T47" fmla="*/ 3 h 170"/>
                <a:gd name="T48" fmla="*/ 131 w 136"/>
                <a:gd name="T49" fmla="*/ 11 h 170"/>
                <a:gd name="T50" fmla="*/ 128 w 136"/>
                <a:gd name="T51" fmla="*/ 114 h 170"/>
                <a:gd name="T52" fmla="*/ 128 w 136"/>
                <a:gd name="T53" fmla="*/ 114 h 170"/>
                <a:gd name="T54" fmla="*/ 128 w 136"/>
                <a:gd name="T55" fmla="*/ 128 h 170"/>
                <a:gd name="T56" fmla="*/ 125 w 136"/>
                <a:gd name="T57" fmla="*/ 139 h 170"/>
                <a:gd name="T58" fmla="*/ 119 w 136"/>
                <a:gd name="T59" fmla="*/ 150 h 170"/>
                <a:gd name="T60" fmla="*/ 111 w 136"/>
                <a:gd name="T61" fmla="*/ 156 h 170"/>
                <a:gd name="T62" fmla="*/ 102 w 136"/>
                <a:gd name="T63" fmla="*/ 162 h 170"/>
                <a:gd name="T64" fmla="*/ 94 w 136"/>
                <a:gd name="T65" fmla="*/ 167 h 170"/>
                <a:gd name="T66" fmla="*/ 71 w 136"/>
                <a:gd name="T67" fmla="*/ 170 h 170"/>
                <a:gd name="T68" fmla="*/ 71 w 136"/>
                <a:gd name="T69" fmla="*/ 170 h 170"/>
                <a:gd name="T70" fmla="*/ 51 w 136"/>
                <a:gd name="T71" fmla="*/ 167 h 170"/>
                <a:gd name="T72" fmla="*/ 40 w 136"/>
                <a:gd name="T73" fmla="*/ 165 h 170"/>
                <a:gd name="T74" fmla="*/ 31 w 136"/>
                <a:gd name="T75" fmla="*/ 159 h 170"/>
                <a:gd name="T76" fmla="*/ 20 w 136"/>
                <a:gd name="T77" fmla="*/ 150 h 170"/>
                <a:gd name="T78" fmla="*/ 14 w 136"/>
                <a:gd name="T79" fmla="*/ 142 h 170"/>
                <a:gd name="T80" fmla="*/ 9 w 136"/>
                <a:gd name="T81" fmla="*/ 128 h 170"/>
                <a:gd name="T82" fmla="*/ 9 w 136"/>
                <a:gd name="T83" fmla="*/ 114 h 170"/>
                <a:gd name="T84" fmla="*/ 9 w 136"/>
                <a:gd name="T85" fmla="*/ 11 h 170"/>
                <a:gd name="T86" fmla="*/ 9 w 136"/>
                <a:gd name="T87" fmla="*/ 11 h 170"/>
                <a:gd name="T88" fmla="*/ 6 w 136"/>
                <a:gd name="T89" fmla="*/ 3 h 170"/>
                <a:gd name="T90" fmla="*/ 0 w 136"/>
                <a:gd name="T91" fmla="*/ 0 h 170"/>
                <a:gd name="T92" fmla="*/ 40 w 136"/>
                <a:gd name="T93" fmla="*/ 0 h 170"/>
                <a:gd name="T94" fmla="*/ 40 w 136"/>
                <a:gd name="T95" fmla="*/ 0 h 170"/>
                <a:gd name="T96" fmla="*/ 34 w 136"/>
                <a:gd name="T97" fmla="*/ 3 h 170"/>
                <a:gd name="T98" fmla="*/ 31 w 136"/>
                <a:gd name="T99" fmla="*/ 11 h 170"/>
                <a:gd name="T100" fmla="*/ 31 w 136"/>
                <a:gd name="T101" fmla="*/ 11 h 1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136" h="170">
                  <a:moveTo>
                    <a:pt x="31" y="11"/>
                  </a:moveTo>
                  <a:lnTo>
                    <a:pt x="31" y="116"/>
                  </a:lnTo>
                  <a:lnTo>
                    <a:pt x="31" y="116"/>
                  </a:lnTo>
                  <a:lnTo>
                    <a:pt x="34" y="131"/>
                  </a:lnTo>
                  <a:lnTo>
                    <a:pt x="40" y="142"/>
                  </a:lnTo>
                  <a:lnTo>
                    <a:pt x="46" y="150"/>
                  </a:lnTo>
                  <a:lnTo>
                    <a:pt x="51" y="153"/>
                  </a:lnTo>
                  <a:lnTo>
                    <a:pt x="63" y="156"/>
                  </a:lnTo>
                  <a:lnTo>
                    <a:pt x="74" y="159"/>
                  </a:lnTo>
                  <a:lnTo>
                    <a:pt x="74" y="159"/>
                  </a:lnTo>
                  <a:lnTo>
                    <a:pt x="85" y="159"/>
                  </a:lnTo>
                  <a:lnTo>
                    <a:pt x="94" y="156"/>
                  </a:lnTo>
                  <a:lnTo>
                    <a:pt x="102" y="150"/>
                  </a:lnTo>
                  <a:lnTo>
                    <a:pt x="108" y="145"/>
                  </a:lnTo>
                  <a:lnTo>
                    <a:pt x="111" y="139"/>
                  </a:lnTo>
                  <a:lnTo>
                    <a:pt x="114" y="131"/>
                  </a:lnTo>
                  <a:lnTo>
                    <a:pt x="117" y="116"/>
                  </a:lnTo>
                  <a:lnTo>
                    <a:pt x="117" y="11"/>
                  </a:lnTo>
                  <a:lnTo>
                    <a:pt x="117" y="11"/>
                  </a:lnTo>
                  <a:lnTo>
                    <a:pt x="114" y="3"/>
                  </a:lnTo>
                  <a:lnTo>
                    <a:pt x="108" y="0"/>
                  </a:lnTo>
                  <a:lnTo>
                    <a:pt x="136" y="0"/>
                  </a:lnTo>
                  <a:lnTo>
                    <a:pt x="136" y="0"/>
                  </a:lnTo>
                  <a:lnTo>
                    <a:pt x="131" y="3"/>
                  </a:lnTo>
                  <a:lnTo>
                    <a:pt x="131" y="11"/>
                  </a:lnTo>
                  <a:lnTo>
                    <a:pt x="128" y="114"/>
                  </a:lnTo>
                  <a:lnTo>
                    <a:pt x="128" y="114"/>
                  </a:lnTo>
                  <a:lnTo>
                    <a:pt x="128" y="128"/>
                  </a:lnTo>
                  <a:lnTo>
                    <a:pt x="125" y="139"/>
                  </a:lnTo>
                  <a:lnTo>
                    <a:pt x="119" y="150"/>
                  </a:lnTo>
                  <a:lnTo>
                    <a:pt x="111" y="156"/>
                  </a:lnTo>
                  <a:lnTo>
                    <a:pt x="102" y="162"/>
                  </a:lnTo>
                  <a:lnTo>
                    <a:pt x="94" y="167"/>
                  </a:lnTo>
                  <a:lnTo>
                    <a:pt x="71" y="170"/>
                  </a:lnTo>
                  <a:lnTo>
                    <a:pt x="71" y="170"/>
                  </a:lnTo>
                  <a:lnTo>
                    <a:pt x="51" y="167"/>
                  </a:lnTo>
                  <a:lnTo>
                    <a:pt x="40" y="165"/>
                  </a:lnTo>
                  <a:lnTo>
                    <a:pt x="31" y="159"/>
                  </a:lnTo>
                  <a:lnTo>
                    <a:pt x="20" y="150"/>
                  </a:lnTo>
                  <a:lnTo>
                    <a:pt x="14" y="142"/>
                  </a:lnTo>
                  <a:lnTo>
                    <a:pt x="9" y="128"/>
                  </a:lnTo>
                  <a:lnTo>
                    <a:pt x="9" y="114"/>
                  </a:lnTo>
                  <a:lnTo>
                    <a:pt x="9" y="11"/>
                  </a:lnTo>
                  <a:lnTo>
                    <a:pt x="9" y="11"/>
                  </a:lnTo>
                  <a:lnTo>
                    <a:pt x="6" y="3"/>
                  </a:lnTo>
                  <a:lnTo>
                    <a:pt x="0" y="0"/>
                  </a:lnTo>
                  <a:lnTo>
                    <a:pt x="40" y="0"/>
                  </a:lnTo>
                  <a:lnTo>
                    <a:pt x="40" y="0"/>
                  </a:lnTo>
                  <a:lnTo>
                    <a:pt x="34" y="3"/>
                  </a:lnTo>
                  <a:lnTo>
                    <a:pt x="31" y="11"/>
                  </a:lnTo>
                  <a:lnTo>
                    <a:pt x="31" y="11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 sz="1800"/>
            </a:p>
          </p:txBody>
        </p:sp>
        <p:sp>
          <p:nvSpPr>
            <p:cNvPr id="29365" name="Freeform 1717"/>
            <p:cNvSpPr>
              <a:spLocks/>
            </p:cNvSpPr>
            <p:nvPr/>
          </p:nvSpPr>
          <p:spPr bwMode="auto">
            <a:xfrm>
              <a:off x="3022" y="2866"/>
              <a:ext cx="153" cy="173"/>
            </a:xfrm>
            <a:custGeom>
              <a:avLst/>
              <a:gdLst>
                <a:gd name="T0" fmla="*/ 133 w 153"/>
                <a:gd name="T1" fmla="*/ 11 h 173"/>
                <a:gd name="T2" fmla="*/ 133 w 153"/>
                <a:gd name="T3" fmla="*/ 11 h 173"/>
                <a:gd name="T4" fmla="*/ 133 w 153"/>
                <a:gd name="T5" fmla="*/ 3 h 173"/>
                <a:gd name="T6" fmla="*/ 127 w 153"/>
                <a:gd name="T7" fmla="*/ 0 h 173"/>
                <a:gd name="T8" fmla="*/ 153 w 153"/>
                <a:gd name="T9" fmla="*/ 0 h 173"/>
                <a:gd name="T10" fmla="*/ 153 w 153"/>
                <a:gd name="T11" fmla="*/ 0 h 173"/>
                <a:gd name="T12" fmla="*/ 147 w 153"/>
                <a:gd name="T13" fmla="*/ 3 h 173"/>
                <a:gd name="T14" fmla="*/ 147 w 153"/>
                <a:gd name="T15" fmla="*/ 11 h 173"/>
                <a:gd name="T16" fmla="*/ 147 w 153"/>
                <a:gd name="T17" fmla="*/ 173 h 173"/>
                <a:gd name="T18" fmla="*/ 147 w 153"/>
                <a:gd name="T19" fmla="*/ 173 h 173"/>
                <a:gd name="T20" fmla="*/ 88 w 153"/>
                <a:gd name="T21" fmla="*/ 99 h 173"/>
                <a:gd name="T22" fmla="*/ 28 w 153"/>
                <a:gd name="T23" fmla="*/ 25 h 173"/>
                <a:gd name="T24" fmla="*/ 28 w 153"/>
                <a:gd name="T25" fmla="*/ 156 h 173"/>
                <a:gd name="T26" fmla="*/ 28 w 153"/>
                <a:gd name="T27" fmla="*/ 156 h 173"/>
                <a:gd name="T28" fmla="*/ 31 w 153"/>
                <a:gd name="T29" fmla="*/ 165 h 173"/>
                <a:gd name="T30" fmla="*/ 34 w 153"/>
                <a:gd name="T31" fmla="*/ 167 h 173"/>
                <a:gd name="T32" fmla="*/ 8 w 153"/>
                <a:gd name="T33" fmla="*/ 167 h 173"/>
                <a:gd name="T34" fmla="*/ 8 w 153"/>
                <a:gd name="T35" fmla="*/ 167 h 173"/>
                <a:gd name="T36" fmla="*/ 14 w 153"/>
                <a:gd name="T37" fmla="*/ 165 h 173"/>
                <a:gd name="T38" fmla="*/ 14 w 153"/>
                <a:gd name="T39" fmla="*/ 156 h 173"/>
                <a:gd name="T40" fmla="*/ 14 w 153"/>
                <a:gd name="T41" fmla="*/ 20 h 173"/>
                <a:gd name="T42" fmla="*/ 14 w 153"/>
                <a:gd name="T43" fmla="*/ 20 h 173"/>
                <a:gd name="T44" fmla="*/ 14 w 153"/>
                <a:gd name="T45" fmla="*/ 14 h 173"/>
                <a:gd name="T46" fmla="*/ 11 w 153"/>
                <a:gd name="T47" fmla="*/ 8 h 173"/>
                <a:gd name="T48" fmla="*/ 11 w 153"/>
                <a:gd name="T49" fmla="*/ 8 h 173"/>
                <a:gd name="T50" fmla="*/ 8 w 153"/>
                <a:gd name="T51" fmla="*/ 3 h 173"/>
                <a:gd name="T52" fmla="*/ 0 w 153"/>
                <a:gd name="T53" fmla="*/ 0 h 173"/>
                <a:gd name="T54" fmla="*/ 37 w 153"/>
                <a:gd name="T55" fmla="*/ 0 h 173"/>
                <a:gd name="T56" fmla="*/ 133 w 153"/>
                <a:gd name="T57" fmla="*/ 119 h 173"/>
                <a:gd name="T58" fmla="*/ 133 w 153"/>
                <a:gd name="T59" fmla="*/ 11 h 173"/>
                <a:gd name="T60" fmla="*/ 133 w 153"/>
                <a:gd name="T61" fmla="*/ 11 h 1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153" h="173">
                  <a:moveTo>
                    <a:pt x="133" y="11"/>
                  </a:moveTo>
                  <a:lnTo>
                    <a:pt x="133" y="11"/>
                  </a:lnTo>
                  <a:lnTo>
                    <a:pt x="133" y="3"/>
                  </a:lnTo>
                  <a:lnTo>
                    <a:pt x="127" y="0"/>
                  </a:lnTo>
                  <a:lnTo>
                    <a:pt x="153" y="0"/>
                  </a:lnTo>
                  <a:lnTo>
                    <a:pt x="153" y="0"/>
                  </a:lnTo>
                  <a:lnTo>
                    <a:pt x="147" y="3"/>
                  </a:lnTo>
                  <a:lnTo>
                    <a:pt x="147" y="11"/>
                  </a:lnTo>
                  <a:lnTo>
                    <a:pt x="147" y="173"/>
                  </a:lnTo>
                  <a:lnTo>
                    <a:pt x="147" y="173"/>
                  </a:lnTo>
                  <a:lnTo>
                    <a:pt x="88" y="99"/>
                  </a:lnTo>
                  <a:lnTo>
                    <a:pt x="28" y="25"/>
                  </a:lnTo>
                  <a:lnTo>
                    <a:pt x="28" y="156"/>
                  </a:lnTo>
                  <a:lnTo>
                    <a:pt x="28" y="156"/>
                  </a:lnTo>
                  <a:lnTo>
                    <a:pt x="31" y="165"/>
                  </a:lnTo>
                  <a:lnTo>
                    <a:pt x="34" y="167"/>
                  </a:lnTo>
                  <a:lnTo>
                    <a:pt x="8" y="167"/>
                  </a:lnTo>
                  <a:lnTo>
                    <a:pt x="8" y="167"/>
                  </a:lnTo>
                  <a:lnTo>
                    <a:pt x="14" y="165"/>
                  </a:lnTo>
                  <a:lnTo>
                    <a:pt x="14" y="156"/>
                  </a:lnTo>
                  <a:lnTo>
                    <a:pt x="14" y="20"/>
                  </a:lnTo>
                  <a:lnTo>
                    <a:pt x="14" y="20"/>
                  </a:lnTo>
                  <a:lnTo>
                    <a:pt x="14" y="14"/>
                  </a:lnTo>
                  <a:lnTo>
                    <a:pt x="11" y="8"/>
                  </a:lnTo>
                  <a:lnTo>
                    <a:pt x="11" y="8"/>
                  </a:lnTo>
                  <a:lnTo>
                    <a:pt x="8" y="3"/>
                  </a:lnTo>
                  <a:lnTo>
                    <a:pt x="0" y="0"/>
                  </a:lnTo>
                  <a:lnTo>
                    <a:pt x="37" y="0"/>
                  </a:lnTo>
                  <a:lnTo>
                    <a:pt x="133" y="119"/>
                  </a:lnTo>
                  <a:lnTo>
                    <a:pt x="133" y="11"/>
                  </a:lnTo>
                  <a:lnTo>
                    <a:pt x="133" y="11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 sz="1800"/>
            </a:p>
          </p:txBody>
        </p:sp>
        <p:sp>
          <p:nvSpPr>
            <p:cNvPr id="29366" name="Freeform 1718"/>
            <p:cNvSpPr>
              <a:spLocks/>
            </p:cNvSpPr>
            <p:nvPr/>
          </p:nvSpPr>
          <p:spPr bwMode="auto">
            <a:xfrm>
              <a:off x="3201" y="2866"/>
              <a:ext cx="37" cy="167"/>
            </a:xfrm>
            <a:custGeom>
              <a:avLst/>
              <a:gdLst>
                <a:gd name="T0" fmla="*/ 37 w 37"/>
                <a:gd name="T1" fmla="*/ 0 h 167"/>
                <a:gd name="T2" fmla="*/ 37 w 37"/>
                <a:gd name="T3" fmla="*/ 0 h 167"/>
                <a:gd name="T4" fmla="*/ 31 w 37"/>
                <a:gd name="T5" fmla="*/ 3 h 167"/>
                <a:gd name="T6" fmla="*/ 28 w 37"/>
                <a:gd name="T7" fmla="*/ 11 h 167"/>
                <a:gd name="T8" fmla="*/ 28 w 37"/>
                <a:gd name="T9" fmla="*/ 156 h 167"/>
                <a:gd name="T10" fmla="*/ 28 w 37"/>
                <a:gd name="T11" fmla="*/ 156 h 167"/>
                <a:gd name="T12" fmla="*/ 31 w 37"/>
                <a:gd name="T13" fmla="*/ 165 h 167"/>
                <a:gd name="T14" fmla="*/ 37 w 37"/>
                <a:gd name="T15" fmla="*/ 167 h 167"/>
                <a:gd name="T16" fmla="*/ 0 w 37"/>
                <a:gd name="T17" fmla="*/ 167 h 167"/>
                <a:gd name="T18" fmla="*/ 0 w 37"/>
                <a:gd name="T19" fmla="*/ 167 h 167"/>
                <a:gd name="T20" fmla="*/ 2 w 37"/>
                <a:gd name="T21" fmla="*/ 165 h 167"/>
                <a:gd name="T22" fmla="*/ 5 w 37"/>
                <a:gd name="T23" fmla="*/ 156 h 167"/>
                <a:gd name="T24" fmla="*/ 5 w 37"/>
                <a:gd name="T25" fmla="*/ 11 h 167"/>
                <a:gd name="T26" fmla="*/ 5 w 37"/>
                <a:gd name="T27" fmla="*/ 11 h 167"/>
                <a:gd name="T28" fmla="*/ 2 w 37"/>
                <a:gd name="T29" fmla="*/ 3 h 167"/>
                <a:gd name="T30" fmla="*/ 0 w 37"/>
                <a:gd name="T31" fmla="*/ 0 h 167"/>
                <a:gd name="T32" fmla="*/ 37 w 37"/>
                <a:gd name="T33" fmla="*/ 0 h 167"/>
                <a:gd name="T34" fmla="*/ 37 w 37"/>
                <a:gd name="T35" fmla="*/ 0 h 1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37" h="167">
                  <a:moveTo>
                    <a:pt x="37" y="0"/>
                  </a:moveTo>
                  <a:lnTo>
                    <a:pt x="37" y="0"/>
                  </a:lnTo>
                  <a:lnTo>
                    <a:pt x="31" y="3"/>
                  </a:lnTo>
                  <a:lnTo>
                    <a:pt x="28" y="11"/>
                  </a:lnTo>
                  <a:lnTo>
                    <a:pt x="28" y="156"/>
                  </a:lnTo>
                  <a:lnTo>
                    <a:pt x="28" y="156"/>
                  </a:lnTo>
                  <a:lnTo>
                    <a:pt x="31" y="165"/>
                  </a:lnTo>
                  <a:lnTo>
                    <a:pt x="37" y="167"/>
                  </a:lnTo>
                  <a:lnTo>
                    <a:pt x="0" y="167"/>
                  </a:lnTo>
                  <a:lnTo>
                    <a:pt x="0" y="167"/>
                  </a:lnTo>
                  <a:lnTo>
                    <a:pt x="2" y="165"/>
                  </a:lnTo>
                  <a:lnTo>
                    <a:pt x="5" y="156"/>
                  </a:lnTo>
                  <a:lnTo>
                    <a:pt x="5" y="11"/>
                  </a:lnTo>
                  <a:lnTo>
                    <a:pt x="5" y="11"/>
                  </a:lnTo>
                  <a:lnTo>
                    <a:pt x="2" y="3"/>
                  </a:lnTo>
                  <a:lnTo>
                    <a:pt x="0" y="0"/>
                  </a:lnTo>
                  <a:lnTo>
                    <a:pt x="37" y="0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 sz="1800"/>
            </a:p>
          </p:txBody>
        </p:sp>
        <p:sp>
          <p:nvSpPr>
            <p:cNvPr id="29367" name="Freeform 1719"/>
            <p:cNvSpPr>
              <a:spLocks/>
            </p:cNvSpPr>
            <p:nvPr/>
          </p:nvSpPr>
          <p:spPr bwMode="auto">
            <a:xfrm>
              <a:off x="3249" y="2866"/>
              <a:ext cx="153" cy="173"/>
            </a:xfrm>
            <a:custGeom>
              <a:avLst/>
              <a:gdLst>
                <a:gd name="T0" fmla="*/ 131 w 153"/>
                <a:gd name="T1" fmla="*/ 11 h 173"/>
                <a:gd name="T2" fmla="*/ 131 w 153"/>
                <a:gd name="T3" fmla="*/ 11 h 173"/>
                <a:gd name="T4" fmla="*/ 131 w 153"/>
                <a:gd name="T5" fmla="*/ 3 h 173"/>
                <a:gd name="T6" fmla="*/ 125 w 153"/>
                <a:gd name="T7" fmla="*/ 0 h 173"/>
                <a:gd name="T8" fmla="*/ 153 w 153"/>
                <a:gd name="T9" fmla="*/ 0 h 173"/>
                <a:gd name="T10" fmla="*/ 153 w 153"/>
                <a:gd name="T11" fmla="*/ 0 h 173"/>
                <a:gd name="T12" fmla="*/ 148 w 153"/>
                <a:gd name="T13" fmla="*/ 6 h 173"/>
                <a:gd name="T14" fmla="*/ 142 w 153"/>
                <a:gd name="T15" fmla="*/ 11 h 173"/>
                <a:gd name="T16" fmla="*/ 142 w 153"/>
                <a:gd name="T17" fmla="*/ 11 h 173"/>
                <a:gd name="T18" fmla="*/ 82 w 153"/>
                <a:gd name="T19" fmla="*/ 173 h 173"/>
                <a:gd name="T20" fmla="*/ 82 w 153"/>
                <a:gd name="T21" fmla="*/ 173 h 173"/>
                <a:gd name="T22" fmla="*/ 14 w 153"/>
                <a:gd name="T23" fmla="*/ 11 h 173"/>
                <a:gd name="T24" fmla="*/ 14 w 153"/>
                <a:gd name="T25" fmla="*/ 11 h 173"/>
                <a:gd name="T26" fmla="*/ 8 w 153"/>
                <a:gd name="T27" fmla="*/ 6 h 173"/>
                <a:gd name="T28" fmla="*/ 0 w 153"/>
                <a:gd name="T29" fmla="*/ 0 h 173"/>
                <a:gd name="T30" fmla="*/ 45 w 153"/>
                <a:gd name="T31" fmla="*/ 0 h 173"/>
                <a:gd name="T32" fmla="*/ 45 w 153"/>
                <a:gd name="T33" fmla="*/ 0 h 173"/>
                <a:gd name="T34" fmla="*/ 43 w 153"/>
                <a:gd name="T35" fmla="*/ 3 h 173"/>
                <a:gd name="T36" fmla="*/ 40 w 153"/>
                <a:gd name="T37" fmla="*/ 6 h 173"/>
                <a:gd name="T38" fmla="*/ 43 w 153"/>
                <a:gd name="T39" fmla="*/ 14 h 173"/>
                <a:gd name="T40" fmla="*/ 43 w 153"/>
                <a:gd name="T41" fmla="*/ 14 h 173"/>
                <a:gd name="T42" fmla="*/ 85 w 153"/>
                <a:gd name="T43" fmla="*/ 128 h 173"/>
                <a:gd name="T44" fmla="*/ 85 w 153"/>
                <a:gd name="T45" fmla="*/ 128 h 173"/>
                <a:gd name="T46" fmla="*/ 131 w 153"/>
                <a:gd name="T47" fmla="*/ 11 h 173"/>
                <a:gd name="T48" fmla="*/ 131 w 153"/>
                <a:gd name="T49" fmla="*/ 11 h 1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53" h="173">
                  <a:moveTo>
                    <a:pt x="131" y="11"/>
                  </a:moveTo>
                  <a:lnTo>
                    <a:pt x="131" y="11"/>
                  </a:lnTo>
                  <a:lnTo>
                    <a:pt x="131" y="3"/>
                  </a:lnTo>
                  <a:lnTo>
                    <a:pt x="125" y="0"/>
                  </a:lnTo>
                  <a:lnTo>
                    <a:pt x="153" y="0"/>
                  </a:lnTo>
                  <a:lnTo>
                    <a:pt x="153" y="0"/>
                  </a:lnTo>
                  <a:lnTo>
                    <a:pt x="148" y="6"/>
                  </a:lnTo>
                  <a:lnTo>
                    <a:pt x="142" y="11"/>
                  </a:lnTo>
                  <a:lnTo>
                    <a:pt x="142" y="11"/>
                  </a:lnTo>
                  <a:lnTo>
                    <a:pt x="82" y="173"/>
                  </a:lnTo>
                  <a:lnTo>
                    <a:pt x="82" y="173"/>
                  </a:lnTo>
                  <a:lnTo>
                    <a:pt x="14" y="11"/>
                  </a:lnTo>
                  <a:lnTo>
                    <a:pt x="14" y="11"/>
                  </a:lnTo>
                  <a:lnTo>
                    <a:pt x="8" y="6"/>
                  </a:lnTo>
                  <a:lnTo>
                    <a:pt x="0" y="0"/>
                  </a:lnTo>
                  <a:lnTo>
                    <a:pt x="45" y="0"/>
                  </a:lnTo>
                  <a:lnTo>
                    <a:pt x="45" y="0"/>
                  </a:lnTo>
                  <a:lnTo>
                    <a:pt x="43" y="3"/>
                  </a:lnTo>
                  <a:lnTo>
                    <a:pt x="40" y="6"/>
                  </a:lnTo>
                  <a:lnTo>
                    <a:pt x="43" y="14"/>
                  </a:lnTo>
                  <a:lnTo>
                    <a:pt x="43" y="14"/>
                  </a:lnTo>
                  <a:lnTo>
                    <a:pt x="85" y="128"/>
                  </a:lnTo>
                  <a:lnTo>
                    <a:pt x="85" y="128"/>
                  </a:lnTo>
                  <a:lnTo>
                    <a:pt x="131" y="11"/>
                  </a:lnTo>
                  <a:lnTo>
                    <a:pt x="131" y="11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 sz="1800"/>
            </a:p>
          </p:txBody>
        </p:sp>
        <p:sp>
          <p:nvSpPr>
            <p:cNvPr id="29368" name="Freeform 1720"/>
            <p:cNvSpPr>
              <a:spLocks/>
            </p:cNvSpPr>
            <p:nvPr/>
          </p:nvSpPr>
          <p:spPr bwMode="auto">
            <a:xfrm>
              <a:off x="3411" y="2866"/>
              <a:ext cx="105" cy="167"/>
            </a:xfrm>
            <a:custGeom>
              <a:avLst/>
              <a:gdLst>
                <a:gd name="T0" fmla="*/ 94 w 105"/>
                <a:gd name="T1" fmla="*/ 23 h 167"/>
                <a:gd name="T2" fmla="*/ 94 w 105"/>
                <a:gd name="T3" fmla="*/ 23 h 167"/>
                <a:gd name="T4" fmla="*/ 85 w 105"/>
                <a:gd name="T5" fmla="*/ 14 h 167"/>
                <a:gd name="T6" fmla="*/ 74 w 105"/>
                <a:gd name="T7" fmla="*/ 11 h 167"/>
                <a:gd name="T8" fmla="*/ 74 w 105"/>
                <a:gd name="T9" fmla="*/ 11 h 167"/>
                <a:gd name="T10" fmla="*/ 31 w 105"/>
                <a:gd name="T11" fmla="*/ 11 h 167"/>
                <a:gd name="T12" fmla="*/ 31 w 105"/>
                <a:gd name="T13" fmla="*/ 68 h 167"/>
                <a:gd name="T14" fmla="*/ 71 w 105"/>
                <a:gd name="T15" fmla="*/ 68 h 167"/>
                <a:gd name="T16" fmla="*/ 71 w 105"/>
                <a:gd name="T17" fmla="*/ 68 h 167"/>
                <a:gd name="T18" fmla="*/ 76 w 105"/>
                <a:gd name="T19" fmla="*/ 65 h 167"/>
                <a:gd name="T20" fmla="*/ 79 w 105"/>
                <a:gd name="T21" fmla="*/ 62 h 167"/>
                <a:gd name="T22" fmla="*/ 79 w 105"/>
                <a:gd name="T23" fmla="*/ 88 h 167"/>
                <a:gd name="T24" fmla="*/ 79 w 105"/>
                <a:gd name="T25" fmla="*/ 88 h 167"/>
                <a:gd name="T26" fmla="*/ 76 w 105"/>
                <a:gd name="T27" fmla="*/ 82 h 167"/>
                <a:gd name="T28" fmla="*/ 71 w 105"/>
                <a:gd name="T29" fmla="*/ 82 h 167"/>
                <a:gd name="T30" fmla="*/ 31 w 105"/>
                <a:gd name="T31" fmla="*/ 82 h 167"/>
                <a:gd name="T32" fmla="*/ 31 w 105"/>
                <a:gd name="T33" fmla="*/ 153 h 167"/>
                <a:gd name="T34" fmla="*/ 31 w 105"/>
                <a:gd name="T35" fmla="*/ 153 h 167"/>
                <a:gd name="T36" fmla="*/ 59 w 105"/>
                <a:gd name="T37" fmla="*/ 156 h 167"/>
                <a:gd name="T38" fmla="*/ 59 w 105"/>
                <a:gd name="T39" fmla="*/ 156 h 167"/>
                <a:gd name="T40" fmla="*/ 76 w 105"/>
                <a:gd name="T41" fmla="*/ 156 h 167"/>
                <a:gd name="T42" fmla="*/ 88 w 105"/>
                <a:gd name="T43" fmla="*/ 153 h 167"/>
                <a:gd name="T44" fmla="*/ 96 w 105"/>
                <a:gd name="T45" fmla="*/ 148 h 167"/>
                <a:gd name="T46" fmla="*/ 105 w 105"/>
                <a:gd name="T47" fmla="*/ 139 h 167"/>
                <a:gd name="T48" fmla="*/ 99 w 105"/>
                <a:gd name="T49" fmla="*/ 167 h 167"/>
                <a:gd name="T50" fmla="*/ 0 w 105"/>
                <a:gd name="T51" fmla="*/ 167 h 167"/>
                <a:gd name="T52" fmla="*/ 0 w 105"/>
                <a:gd name="T53" fmla="*/ 167 h 167"/>
                <a:gd name="T54" fmla="*/ 5 w 105"/>
                <a:gd name="T55" fmla="*/ 165 h 167"/>
                <a:gd name="T56" fmla="*/ 8 w 105"/>
                <a:gd name="T57" fmla="*/ 156 h 167"/>
                <a:gd name="T58" fmla="*/ 8 w 105"/>
                <a:gd name="T59" fmla="*/ 11 h 167"/>
                <a:gd name="T60" fmla="*/ 8 w 105"/>
                <a:gd name="T61" fmla="*/ 11 h 167"/>
                <a:gd name="T62" fmla="*/ 5 w 105"/>
                <a:gd name="T63" fmla="*/ 3 h 167"/>
                <a:gd name="T64" fmla="*/ 0 w 105"/>
                <a:gd name="T65" fmla="*/ 0 h 167"/>
                <a:gd name="T66" fmla="*/ 94 w 105"/>
                <a:gd name="T67" fmla="*/ 0 h 167"/>
                <a:gd name="T68" fmla="*/ 94 w 105"/>
                <a:gd name="T69" fmla="*/ 23 h 167"/>
                <a:gd name="T70" fmla="*/ 94 w 105"/>
                <a:gd name="T71" fmla="*/ 23 h 1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105" h="167">
                  <a:moveTo>
                    <a:pt x="94" y="23"/>
                  </a:moveTo>
                  <a:lnTo>
                    <a:pt x="94" y="23"/>
                  </a:lnTo>
                  <a:lnTo>
                    <a:pt x="85" y="14"/>
                  </a:lnTo>
                  <a:lnTo>
                    <a:pt x="74" y="11"/>
                  </a:lnTo>
                  <a:lnTo>
                    <a:pt x="74" y="11"/>
                  </a:lnTo>
                  <a:lnTo>
                    <a:pt x="31" y="11"/>
                  </a:lnTo>
                  <a:lnTo>
                    <a:pt x="31" y="68"/>
                  </a:lnTo>
                  <a:lnTo>
                    <a:pt x="71" y="68"/>
                  </a:lnTo>
                  <a:lnTo>
                    <a:pt x="71" y="68"/>
                  </a:lnTo>
                  <a:lnTo>
                    <a:pt x="76" y="65"/>
                  </a:lnTo>
                  <a:lnTo>
                    <a:pt x="79" y="62"/>
                  </a:lnTo>
                  <a:lnTo>
                    <a:pt x="79" y="88"/>
                  </a:lnTo>
                  <a:lnTo>
                    <a:pt x="79" y="88"/>
                  </a:lnTo>
                  <a:lnTo>
                    <a:pt x="76" y="82"/>
                  </a:lnTo>
                  <a:lnTo>
                    <a:pt x="71" y="82"/>
                  </a:lnTo>
                  <a:lnTo>
                    <a:pt x="31" y="82"/>
                  </a:lnTo>
                  <a:lnTo>
                    <a:pt x="31" y="153"/>
                  </a:lnTo>
                  <a:lnTo>
                    <a:pt x="31" y="153"/>
                  </a:lnTo>
                  <a:lnTo>
                    <a:pt x="59" y="156"/>
                  </a:lnTo>
                  <a:lnTo>
                    <a:pt x="59" y="156"/>
                  </a:lnTo>
                  <a:lnTo>
                    <a:pt x="76" y="156"/>
                  </a:lnTo>
                  <a:lnTo>
                    <a:pt x="88" y="153"/>
                  </a:lnTo>
                  <a:lnTo>
                    <a:pt x="96" y="148"/>
                  </a:lnTo>
                  <a:lnTo>
                    <a:pt x="105" y="139"/>
                  </a:lnTo>
                  <a:lnTo>
                    <a:pt x="99" y="167"/>
                  </a:lnTo>
                  <a:lnTo>
                    <a:pt x="0" y="167"/>
                  </a:lnTo>
                  <a:lnTo>
                    <a:pt x="0" y="167"/>
                  </a:lnTo>
                  <a:lnTo>
                    <a:pt x="5" y="165"/>
                  </a:lnTo>
                  <a:lnTo>
                    <a:pt x="8" y="156"/>
                  </a:lnTo>
                  <a:lnTo>
                    <a:pt x="8" y="11"/>
                  </a:lnTo>
                  <a:lnTo>
                    <a:pt x="8" y="11"/>
                  </a:lnTo>
                  <a:lnTo>
                    <a:pt x="5" y="3"/>
                  </a:lnTo>
                  <a:lnTo>
                    <a:pt x="0" y="0"/>
                  </a:lnTo>
                  <a:lnTo>
                    <a:pt x="94" y="0"/>
                  </a:lnTo>
                  <a:lnTo>
                    <a:pt x="94" y="23"/>
                  </a:lnTo>
                  <a:lnTo>
                    <a:pt x="94" y="23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 sz="1800"/>
            </a:p>
          </p:txBody>
        </p:sp>
        <p:sp>
          <p:nvSpPr>
            <p:cNvPr id="29369" name="Freeform 1721"/>
            <p:cNvSpPr>
              <a:spLocks noEditPoints="1"/>
            </p:cNvSpPr>
            <p:nvPr/>
          </p:nvSpPr>
          <p:spPr bwMode="auto">
            <a:xfrm>
              <a:off x="3527" y="2866"/>
              <a:ext cx="145" cy="167"/>
            </a:xfrm>
            <a:custGeom>
              <a:avLst/>
              <a:gdLst>
                <a:gd name="T0" fmla="*/ 68 w 145"/>
                <a:gd name="T1" fmla="*/ 82 h 167"/>
                <a:gd name="T2" fmla="*/ 85 w 145"/>
                <a:gd name="T3" fmla="*/ 91 h 167"/>
                <a:gd name="T4" fmla="*/ 94 w 145"/>
                <a:gd name="T5" fmla="*/ 102 h 167"/>
                <a:gd name="T6" fmla="*/ 120 w 145"/>
                <a:gd name="T7" fmla="*/ 145 h 167"/>
                <a:gd name="T8" fmla="*/ 131 w 145"/>
                <a:gd name="T9" fmla="*/ 159 h 167"/>
                <a:gd name="T10" fmla="*/ 145 w 145"/>
                <a:gd name="T11" fmla="*/ 167 h 167"/>
                <a:gd name="T12" fmla="*/ 120 w 145"/>
                <a:gd name="T13" fmla="*/ 167 h 167"/>
                <a:gd name="T14" fmla="*/ 108 w 145"/>
                <a:gd name="T15" fmla="*/ 165 h 167"/>
                <a:gd name="T16" fmla="*/ 100 w 145"/>
                <a:gd name="T17" fmla="*/ 156 h 167"/>
                <a:gd name="T18" fmla="*/ 71 w 145"/>
                <a:gd name="T19" fmla="*/ 111 h 167"/>
                <a:gd name="T20" fmla="*/ 54 w 145"/>
                <a:gd name="T21" fmla="*/ 91 h 167"/>
                <a:gd name="T22" fmla="*/ 46 w 145"/>
                <a:gd name="T23" fmla="*/ 91 h 167"/>
                <a:gd name="T24" fmla="*/ 32 w 145"/>
                <a:gd name="T25" fmla="*/ 156 h 167"/>
                <a:gd name="T26" fmla="*/ 34 w 145"/>
                <a:gd name="T27" fmla="*/ 165 h 167"/>
                <a:gd name="T28" fmla="*/ 0 w 145"/>
                <a:gd name="T29" fmla="*/ 167 h 167"/>
                <a:gd name="T30" fmla="*/ 6 w 145"/>
                <a:gd name="T31" fmla="*/ 165 h 167"/>
                <a:gd name="T32" fmla="*/ 9 w 145"/>
                <a:gd name="T33" fmla="*/ 11 h 167"/>
                <a:gd name="T34" fmla="*/ 6 w 145"/>
                <a:gd name="T35" fmla="*/ 3 h 167"/>
                <a:gd name="T36" fmla="*/ 49 w 145"/>
                <a:gd name="T37" fmla="*/ 0 h 167"/>
                <a:gd name="T38" fmla="*/ 66 w 145"/>
                <a:gd name="T39" fmla="*/ 0 h 167"/>
                <a:gd name="T40" fmla="*/ 88 w 145"/>
                <a:gd name="T41" fmla="*/ 8 h 167"/>
                <a:gd name="T42" fmla="*/ 103 w 145"/>
                <a:gd name="T43" fmla="*/ 20 h 167"/>
                <a:gd name="T44" fmla="*/ 108 w 145"/>
                <a:gd name="T45" fmla="*/ 40 h 167"/>
                <a:gd name="T46" fmla="*/ 108 w 145"/>
                <a:gd name="T47" fmla="*/ 51 h 167"/>
                <a:gd name="T48" fmla="*/ 100 w 145"/>
                <a:gd name="T49" fmla="*/ 65 h 167"/>
                <a:gd name="T50" fmla="*/ 83 w 145"/>
                <a:gd name="T51" fmla="*/ 79 h 167"/>
                <a:gd name="T52" fmla="*/ 68 w 145"/>
                <a:gd name="T53" fmla="*/ 82 h 167"/>
                <a:gd name="T54" fmla="*/ 32 w 145"/>
                <a:gd name="T55" fmla="*/ 77 h 167"/>
                <a:gd name="T56" fmla="*/ 46 w 145"/>
                <a:gd name="T57" fmla="*/ 77 h 167"/>
                <a:gd name="T58" fmla="*/ 60 w 145"/>
                <a:gd name="T59" fmla="*/ 77 h 167"/>
                <a:gd name="T60" fmla="*/ 77 w 145"/>
                <a:gd name="T61" fmla="*/ 65 h 167"/>
                <a:gd name="T62" fmla="*/ 83 w 145"/>
                <a:gd name="T63" fmla="*/ 51 h 167"/>
                <a:gd name="T64" fmla="*/ 83 w 145"/>
                <a:gd name="T65" fmla="*/ 42 h 167"/>
                <a:gd name="T66" fmla="*/ 77 w 145"/>
                <a:gd name="T67" fmla="*/ 20 h 167"/>
                <a:gd name="T68" fmla="*/ 60 w 145"/>
                <a:gd name="T69" fmla="*/ 11 h 167"/>
                <a:gd name="T70" fmla="*/ 49 w 145"/>
                <a:gd name="T71" fmla="*/ 8 h 167"/>
                <a:gd name="T72" fmla="*/ 32 w 145"/>
                <a:gd name="T73" fmla="*/ 11 h 1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145" h="167">
                  <a:moveTo>
                    <a:pt x="68" y="82"/>
                  </a:moveTo>
                  <a:lnTo>
                    <a:pt x="68" y="82"/>
                  </a:lnTo>
                  <a:lnTo>
                    <a:pt x="77" y="85"/>
                  </a:lnTo>
                  <a:lnTo>
                    <a:pt x="85" y="91"/>
                  </a:lnTo>
                  <a:lnTo>
                    <a:pt x="94" y="102"/>
                  </a:lnTo>
                  <a:lnTo>
                    <a:pt x="94" y="102"/>
                  </a:lnTo>
                  <a:lnTo>
                    <a:pt x="108" y="125"/>
                  </a:lnTo>
                  <a:lnTo>
                    <a:pt x="120" y="145"/>
                  </a:lnTo>
                  <a:lnTo>
                    <a:pt x="131" y="159"/>
                  </a:lnTo>
                  <a:lnTo>
                    <a:pt x="131" y="159"/>
                  </a:lnTo>
                  <a:lnTo>
                    <a:pt x="139" y="165"/>
                  </a:lnTo>
                  <a:lnTo>
                    <a:pt x="145" y="167"/>
                  </a:lnTo>
                  <a:lnTo>
                    <a:pt x="120" y="167"/>
                  </a:lnTo>
                  <a:lnTo>
                    <a:pt x="120" y="167"/>
                  </a:lnTo>
                  <a:lnTo>
                    <a:pt x="114" y="167"/>
                  </a:lnTo>
                  <a:lnTo>
                    <a:pt x="108" y="165"/>
                  </a:lnTo>
                  <a:lnTo>
                    <a:pt x="100" y="156"/>
                  </a:lnTo>
                  <a:lnTo>
                    <a:pt x="100" y="156"/>
                  </a:lnTo>
                  <a:lnTo>
                    <a:pt x="71" y="111"/>
                  </a:lnTo>
                  <a:lnTo>
                    <a:pt x="71" y="111"/>
                  </a:lnTo>
                  <a:lnTo>
                    <a:pt x="60" y="96"/>
                  </a:lnTo>
                  <a:lnTo>
                    <a:pt x="54" y="91"/>
                  </a:lnTo>
                  <a:lnTo>
                    <a:pt x="46" y="91"/>
                  </a:lnTo>
                  <a:lnTo>
                    <a:pt x="46" y="91"/>
                  </a:lnTo>
                  <a:lnTo>
                    <a:pt x="32" y="91"/>
                  </a:lnTo>
                  <a:lnTo>
                    <a:pt x="32" y="156"/>
                  </a:lnTo>
                  <a:lnTo>
                    <a:pt x="32" y="156"/>
                  </a:lnTo>
                  <a:lnTo>
                    <a:pt x="34" y="165"/>
                  </a:lnTo>
                  <a:lnTo>
                    <a:pt x="37" y="167"/>
                  </a:lnTo>
                  <a:lnTo>
                    <a:pt x="0" y="167"/>
                  </a:lnTo>
                  <a:lnTo>
                    <a:pt x="0" y="167"/>
                  </a:lnTo>
                  <a:lnTo>
                    <a:pt x="6" y="165"/>
                  </a:lnTo>
                  <a:lnTo>
                    <a:pt x="9" y="156"/>
                  </a:lnTo>
                  <a:lnTo>
                    <a:pt x="9" y="11"/>
                  </a:lnTo>
                  <a:lnTo>
                    <a:pt x="9" y="11"/>
                  </a:lnTo>
                  <a:lnTo>
                    <a:pt x="6" y="3"/>
                  </a:lnTo>
                  <a:lnTo>
                    <a:pt x="0" y="0"/>
                  </a:lnTo>
                  <a:lnTo>
                    <a:pt x="49" y="0"/>
                  </a:lnTo>
                  <a:lnTo>
                    <a:pt x="49" y="0"/>
                  </a:lnTo>
                  <a:lnTo>
                    <a:pt x="66" y="0"/>
                  </a:lnTo>
                  <a:lnTo>
                    <a:pt x="77" y="3"/>
                  </a:lnTo>
                  <a:lnTo>
                    <a:pt x="88" y="8"/>
                  </a:lnTo>
                  <a:lnTo>
                    <a:pt x="97" y="14"/>
                  </a:lnTo>
                  <a:lnTo>
                    <a:pt x="103" y="20"/>
                  </a:lnTo>
                  <a:lnTo>
                    <a:pt x="105" y="28"/>
                  </a:lnTo>
                  <a:lnTo>
                    <a:pt x="108" y="40"/>
                  </a:lnTo>
                  <a:lnTo>
                    <a:pt x="108" y="40"/>
                  </a:lnTo>
                  <a:lnTo>
                    <a:pt x="108" y="51"/>
                  </a:lnTo>
                  <a:lnTo>
                    <a:pt x="105" y="60"/>
                  </a:lnTo>
                  <a:lnTo>
                    <a:pt x="100" y="65"/>
                  </a:lnTo>
                  <a:lnTo>
                    <a:pt x="94" y="71"/>
                  </a:lnTo>
                  <a:lnTo>
                    <a:pt x="83" y="79"/>
                  </a:lnTo>
                  <a:lnTo>
                    <a:pt x="68" y="82"/>
                  </a:lnTo>
                  <a:lnTo>
                    <a:pt x="68" y="82"/>
                  </a:lnTo>
                  <a:close/>
                  <a:moveTo>
                    <a:pt x="32" y="11"/>
                  </a:moveTo>
                  <a:lnTo>
                    <a:pt x="32" y="77"/>
                  </a:lnTo>
                  <a:lnTo>
                    <a:pt x="32" y="77"/>
                  </a:lnTo>
                  <a:lnTo>
                    <a:pt x="46" y="77"/>
                  </a:lnTo>
                  <a:lnTo>
                    <a:pt x="46" y="77"/>
                  </a:lnTo>
                  <a:lnTo>
                    <a:pt x="60" y="77"/>
                  </a:lnTo>
                  <a:lnTo>
                    <a:pt x="71" y="68"/>
                  </a:lnTo>
                  <a:lnTo>
                    <a:pt x="77" y="65"/>
                  </a:lnTo>
                  <a:lnTo>
                    <a:pt x="80" y="57"/>
                  </a:lnTo>
                  <a:lnTo>
                    <a:pt x="83" y="51"/>
                  </a:lnTo>
                  <a:lnTo>
                    <a:pt x="83" y="42"/>
                  </a:lnTo>
                  <a:lnTo>
                    <a:pt x="83" y="42"/>
                  </a:lnTo>
                  <a:lnTo>
                    <a:pt x="83" y="31"/>
                  </a:lnTo>
                  <a:lnTo>
                    <a:pt x="77" y="20"/>
                  </a:lnTo>
                  <a:lnTo>
                    <a:pt x="66" y="11"/>
                  </a:lnTo>
                  <a:lnTo>
                    <a:pt x="60" y="11"/>
                  </a:lnTo>
                  <a:lnTo>
                    <a:pt x="49" y="8"/>
                  </a:lnTo>
                  <a:lnTo>
                    <a:pt x="49" y="8"/>
                  </a:lnTo>
                  <a:lnTo>
                    <a:pt x="32" y="11"/>
                  </a:lnTo>
                  <a:lnTo>
                    <a:pt x="32" y="11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 sz="1800"/>
            </a:p>
          </p:txBody>
        </p:sp>
        <p:sp>
          <p:nvSpPr>
            <p:cNvPr id="29370" name="Freeform 1722"/>
            <p:cNvSpPr>
              <a:spLocks/>
            </p:cNvSpPr>
            <p:nvPr/>
          </p:nvSpPr>
          <p:spPr bwMode="auto">
            <a:xfrm>
              <a:off x="3672" y="2863"/>
              <a:ext cx="102" cy="173"/>
            </a:xfrm>
            <a:custGeom>
              <a:avLst/>
              <a:gdLst>
                <a:gd name="T0" fmla="*/ 102 w 102"/>
                <a:gd name="T1" fmla="*/ 122 h 173"/>
                <a:gd name="T2" fmla="*/ 97 w 102"/>
                <a:gd name="T3" fmla="*/ 142 h 173"/>
                <a:gd name="T4" fmla="*/ 85 w 102"/>
                <a:gd name="T5" fmla="*/ 159 h 173"/>
                <a:gd name="T6" fmla="*/ 68 w 102"/>
                <a:gd name="T7" fmla="*/ 170 h 173"/>
                <a:gd name="T8" fmla="*/ 48 w 102"/>
                <a:gd name="T9" fmla="*/ 173 h 173"/>
                <a:gd name="T10" fmla="*/ 34 w 102"/>
                <a:gd name="T11" fmla="*/ 170 h 173"/>
                <a:gd name="T12" fmla="*/ 3 w 102"/>
                <a:gd name="T13" fmla="*/ 159 h 173"/>
                <a:gd name="T14" fmla="*/ 0 w 102"/>
                <a:gd name="T15" fmla="*/ 122 h 173"/>
                <a:gd name="T16" fmla="*/ 14 w 102"/>
                <a:gd name="T17" fmla="*/ 148 h 173"/>
                <a:gd name="T18" fmla="*/ 37 w 102"/>
                <a:gd name="T19" fmla="*/ 162 h 173"/>
                <a:gd name="T20" fmla="*/ 46 w 102"/>
                <a:gd name="T21" fmla="*/ 162 h 173"/>
                <a:gd name="T22" fmla="*/ 63 w 102"/>
                <a:gd name="T23" fmla="*/ 159 h 173"/>
                <a:gd name="T24" fmla="*/ 74 w 102"/>
                <a:gd name="T25" fmla="*/ 151 h 173"/>
                <a:gd name="T26" fmla="*/ 80 w 102"/>
                <a:gd name="T27" fmla="*/ 131 h 173"/>
                <a:gd name="T28" fmla="*/ 80 w 102"/>
                <a:gd name="T29" fmla="*/ 122 h 173"/>
                <a:gd name="T30" fmla="*/ 68 w 102"/>
                <a:gd name="T31" fmla="*/ 105 h 173"/>
                <a:gd name="T32" fmla="*/ 37 w 102"/>
                <a:gd name="T33" fmla="*/ 88 h 173"/>
                <a:gd name="T34" fmla="*/ 23 w 102"/>
                <a:gd name="T35" fmla="*/ 80 h 173"/>
                <a:gd name="T36" fmla="*/ 3 w 102"/>
                <a:gd name="T37" fmla="*/ 57 h 173"/>
                <a:gd name="T38" fmla="*/ 3 w 102"/>
                <a:gd name="T39" fmla="*/ 43 h 173"/>
                <a:gd name="T40" fmla="*/ 6 w 102"/>
                <a:gd name="T41" fmla="*/ 26 h 173"/>
                <a:gd name="T42" fmla="*/ 20 w 102"/>
                <a:gd name="T43" fmla="*/ 11 h 173"/>
                <a:gd name="T44" fmla="*/ 54 w 102"/>
                <a:gd name="T45" fmla="*/ 0 h 173"/>
                <a:gd name="T46" fmla="*/ 71 w 102"/>
                <a:gd name="T47" fmla="*/ 3 h 173"/>
                <a:gd name="T48" fmla="*/ 88 w 102"/>
                <a:gd name="T49" fmla="*/ 9 h 173"/>
                <a:gd name="T50" fmla="*/ 91 w 102"/>
                <a:gd name="T51" fmla="*/ 43 h 173"/>
                <a:gd name="T52" fmla="*/ 77 w 102"/>
                <a:gd name="T53" fmla="*/ 23 h 173"/>
                <a:gd name="T54" fmla="*/ 57 w 102"/>
                <a:gd name="T55" fmla="*/ 11 h 173"/>
                <a:gd name="T56" fmla="*/ 48 w 102"/>
                <a:gd name="T57" fmla="*/ 11 h 173"/>
                <a:gd name="T58" fmla="*/ 29 w 102"/>
                <a:gd name="T59" fmla="*/ 20 h 173"/>
                <a:gd name="T60" fmla="*/ 23 w 102"/>
                <a:gd name="T61" fmla="*/ 37 h 173"/>
                <a:gd name="T62" fmla="*/ 23 w 102"/>
                <a:gd name="T63" fmla="*/ 45 h 173"/>
                <a:gd name="T64" fmla="*/ 40 w 102"/>
                <a:gd name="T65" fmla="*/ 63 h 173"/>
                <a:gd name="T66" fmla="*/ 57 w 102"/>
                <a:gd name="T67" fmla="*/ 68 h 173"/>
                <a:gd name="T68" fmla="*/ 88 w 102"/>
                <a:gd name="T69" fmla="*/ 88 h 173"/>
                <a:gd name="T70" fmla="*/ 100 w 102"/>
                <a:gd name="T71" fmla="*/ 102 h 173"/>
                <a:gd name="T72" fmla="*/ 102 w 102"/>
                <a:gd name="T73" fmla="*/ 122 h 1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102" h="173">
                  <a:moveTo>
                    <a:pt x="102" y="122"/>
                  </a:moveTo>
                  <a:lnTo>
                    <a:pt x="102" y="122"/>
                  </a:lnTo>
                  <a:lnTo>
                    <a:pt x="102" y="134"/>
                  </a:lnTo>
                  <a:lnTo>
                    <a:pt x="97" y="142"/>
                  </a:lnTo>
                  <a:lnTo>
                    <a:pt x="91" y="151"/>
                  </a:lnTo>
                  <a:lnTo>
                    <a:pt x="85" y="159"/>
                  </a:lnTo>
                  <a:lnTo>
                    <a:pt x="77" y="165"/>
                  </a:lnTo>
                  <a:lnTo>
                    <a:pt x="68" y="170"/>
                  </a:lnTo>
                  <a:lnTo>
                    <a:pt x="57" y="173"/>
                  </a:lnTo>
                  <a:lnTo>
                    <a:pt x="48" y="173"/>
                  </a:lnTo>
                  <a:lnTo>
                    <a:pt x="48" y="173"/>
                  </a:lnTo>
                  <a:lnTo>
                    <a:pt x="34" y="170"/>
                  </a:lnTo>
                  <a:lnTo>
                    <a:pt x="20" y="168"/>
                  </a:lnTo>
                  <a:lnTo>
                    <a:pt x="3" y="159"/>
                  </a:lnTo>
                  <a:lnTo>
                    <a:pt x="0" y="122"/>
                  </a:lnTo>
                  <a:lnTo>
                    <a:pt x="0" y="122"/>
                  </a:lnTo>
                  <a:lnTo>
                    <a:pt x="6" y="136"/>
                  </a:lnTo>
                  <a:lnTo>
                    <a:pt x="14" y="148"/>
                  </a:lnTo>
                  <a:lnTo>
                    <a:pt x="29" y="159"/>
                  </a:lnTo>
                  <a:lnTo>
                    <a:pt x="37" y="162"/>
                  </a:lnTo>
                  <a:lnTo>
                    <a:pt x="46" y="162"/>
                  </a:lnTo>
                  <a:lnTo>
                    <a:pt x="46" y="162"/>
                  </a:lnTo>
                  <a:lnTo>
                    <a:pt x="54" y="162"/>
                  </a:lnTo>
                  <a:lnTo>
                    <a:pt x="63" y="159"/>
                  </a:lnTo>
                  <a:lnTo>
                    <a:pt x="68" y="156"/>
                  </a:lnTo>
                  <a:lnTo>
                    <a:pt x="74" y="151"/>
                  </a:lnTo>
                  <a:lnTo>
                    <a:pt x="80" y="139"/>
                  </a:lnTo>
                  <a:lnTo>
                    <a:pt x="80" y="131"/>
                  </a:lnTo>
                  <a:lnTo>
                    <a:pt x="80" y="131"/>
                  </a:lnTo>
                  <a:lnTo>
                    <a:pt x="80" y="122"/>
                  </a:lnTo>
                  <a:lnTo>
                    <a:pt x="77" y="114"/>
                  </a:lnTo>
                  <a:lnTo>
                    <a:pt x="68" y="105"/>
                  </a:lnTo>
                  <a:lnTo>
                    <a:pt x="54" y="97"/>
                  </a:lnTo>
                  <a:lnTo>
                    <a:pt x="37" y="88"/>
                  </a:lnTo>
                  <a:lnTo>
                    <a:pt x="37" y="88"/>
                  </a:lnTo>
                  <a:lnTo>
                    <a:pt x="23" y="80"/>
                  </a:lnTo>
                  <a:lnTo>
                    <a:pt x="11" y="68"/>
                  </a:lnTo>
                  <a:lnTo>
                    <a:pt x="3" y="57"/>
                  </a:lnTo>
                  <a:lnTo>
                    <a:pt x="3" y="43"/>
                  </a:lnTo>
                  <a:lnTo>
                    <a:pt x="3" y="43"/>
                  </a:lnTo>
                  <a:lnTo>
                    <a:pt x="3" y="34"/>
                  </a:lnTo>
                  <a:lnTo>
                    <a:pt x="6" y="26"/>
                  </a:lnTo>
                  <a:lnTo>
                    <a:pt x="11" y="17"/>
                  </a:lnTo>
                  <a:lnTo>
                    <a:pt x="20" y="11"/>
                  </a:lnTo>
                  <a:lnTo>
                    <a:pt x="34" y="3"/>
                  </a:lnTo>
                  <a:lnTo>
                    <a:pt x="54" y="0"/>
                  </a:lnTo>
                  <a:lnTo>
                    <a:pt x="54" y="0"/>
                  </a:lnTo>
                  <a:lnTo>
                    <a:pt x="71" y="3"/>
                  </a:lnTo>
                  <a:lnTo>
                    <a:pt x="80" y="6"/>
                  </a:lnTo>
                  <a:lnTo>
                    <a:pt x="88" y="9"/>
                  </a:lnTo>
                  <a:lnTo>
                    <a:pt x="91" y="43"/>
                  </a:lnTo>
                  <a:lnTo>
                    <a:pt x="91" y="43"/>
                  </a:lnTo>
                  <a:lnTo>
                    <a:pt x="85" y="31"/>
                  </a:lnTo>
                  <a:lnTo>
                    <a:pt x="77" y="23"/>
                  </a:lnTo>
                  <a:lnTo>
                    <a:pt x="65" y="14"/>
                  </a:lnTo>
                  <a:lnTo>
                    <a:pt x="57" y="11"/>
                  </a:lnTo>
                  <a:lnTo>
                    <a:pt x="48" y="11"/>
                  </a:lnTo>
                  <a:lnTo>
                    <a:pt x="48" y="11"/>
                  </a:lnTo>
                  <a:lnTo>
                    <a:pt x="37" y="11"/>
                  </a:lnTo>
                  <a:lnTo>
                    <a:pt x="29" y="20"/>
                  </a:lnTo>
                  <a:lnTo>
                    <a:pt x="23" y="28"/>
                  </a:lnTo>
                  <a:lnTo>
                    <a:pt x="23" y="37"/>
                  </a:lnTo>
                  <a:lnTo>
                    <a:pt x="23" y="37"/>
                  </a:lnTo>
                  <a:lnTo>
                    <a:pt x="23" y="45"/>
                  </a:lnTo>
                  <a:lnTo>
                    <a:pt x="31" y="54"/>
                  </a:lnTo>
                  <a:lnTo>
                    <a:pt x="40" y="63"/>
                  </a:lnTo>
                  <a:lnTo>
                    <a:pt x="57" y="68"/>
                  </a:lnTo>
                  <a:lnTo>
                    <a:pt x="57" y="68"/>
                  </a:lnTo>
                  <a:lnTo>
                    <a:pt x="74" y="77"/>
                  </a:lnTo>
                  <a:lnTo>
                    <a:pt x="88" y="88"/>
                  </a:lnTo>
                  <a:lnTo>
                    <a:pt x="94" y="94"/>
                  </a:lnTo>
                  <a:lnTo>
                    <a:pt x="100" y="102"/>
                  </a:lnTo>
                  <a:lnTo>
                    <a:pt x="102" y="111"/>
                  </a:lnTo>
                  <a:lnTo>
                    <a:pt x="102" y="122"/>
                  </a:lnTo>
                  <a:lnTo>
                    <a:pt x="102" y="122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 sz="1800"/>
            </a:p>
          </p:txBody>
        </p:sp>
        <p:sp>
          <p:nvSpPr>
            <p:cNvPr id="29371" name="Freeform 1723"/>
            <p:cNvSpPr>
              <a:spLocks/>
            </p:cNvSpPr>
            <p:nvPr/>
          </p:nvSpPr>
          <p:spPr bwMode="auto">
            <a:xfrm>
              <a:off x="3791" y="2866"/>
              <a:ext cx="37" cy="167"/>
            </a:xfrm>
            <a:custGeom>
              <a:avLst/>
              <a:gdLst>
                <a:gd name="T0" fmla="*/ 37 w 37"/>
                <a:gd name="T1" fmla="*/ 0 h 167"/>
                <a:gd name="T2" fmla="*/ 37 w 37"/>
                <a:gd name="T3" fmla="*/ 0 h 167"/>
                <a:gd name="T4" fmla="*/ 32 w 37"/>
                <a:gd name="T5" fmla="*/ 3 h 167"/>
                <a:gd name="T6" fmla="*/ 29 w 37"/>
                <a:gd name="T7" fmla="*/ 11 h 167"/>
                <a:gd name="T8" fmla="*/ 29 w 37"/>
                <a:gd name="T9" fmla="*/ 156 h 167"/>
                <a:gd name="T10" fmla="*/ 29 w 37"/>
                <a:gd name="T11" fmla="*/ 156 h 167"/>
                <a:gd name="T12" fmla="*/ 32 w 37"/>
                <a:gd name="T13" fmla="*/ 165 h 167"/>
                <a:gd name="T14" fmla="*/ 37 w 37"/>
                <a:gd name="T15" fmla="*/ 167 h 167"/>
                <a:gd name="T16" fmla="*/ 0 w 37"/>
                <a:gd name="T17" fmla="*/ 167 h 167"/>
                <a:gd name="T18" fmla="*/ 0 w 37"/>
                <a:gd name="T19" fmla="*/ 167 h 167"/>
                <a:gd name="T20" fmla="*/ 3 w 37"/>
                <a:gd name="T21" fmla="*/ 165 h 167"/>
                <a:gd name="T22" fmla="*/ 6 w 37"/>
                <a:gd name="T23" fmla="*/ 156 h 167"/>
                <a:gd name="T24" fmla="*/ 6 w 37"/>
                <a:gd name="T25" fmla="*/ 11 h 167"/>
                <a:gd name="T26" fmla="*/ 6 w 37"/>
                <a:gd name="T27" fmla="*/ 11 h 167"/>
                <a:gd name="T28" fmla="*/ 3 w 37"/>
                <a:gd name="T29" fmla="*/ 3 h 167"/>
                <a:gd name="T30" fmla="*/ 0 w 37"/>
                <a:gd name="T31" fmla="*/ 0 h 167"/>
                <a:gd name="T32" fmla="*/ 37 w 37"/>
                <a:gd name="T33" fmla="*/ 0 h 167"/>
                <a:gd name="T34" fmla="*/ 37 w 37"/>
                <a:gd name="T35" fmla="*/ 0 h 1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37" h="167">
                  <a:moveTo>
                    <a:pt x="37" y="0"/>
                  </a:moveTo>
                  <a:lnTo>
                    <a:pt x="37" y="0"/>
                  </a:lnTo>
                  <a:lnTo>
                    <a:pt x="32" y="3"/>
                  </a:lnTo>
                  <a:lnTo>
                    <a:pt x="29" y="11"/>
                  </a:lnTo>
                  <a:lnTo>
                    <a:pt x="29" y="156"/>
                  </a:lnTo>
                  <a:lnTo>
                    <a:pt x="29" y="156"/>
                  </a:lnTo>
                  <a:lnTo>
                    <a:pt x="32" y="165"/>
                  </a:lnTo>
                  <a:lnTo>
                    <a:pt x="37" y="167"/>
                  </a:lnTo>
                  <a:lnTo>
                    <a:pt x="0" y="167"/>
                  </a:lnTo>
                  <a:lnTo>
                    <a:pt x="0" y="167"/>
                  </a:lnTo>
                  <a:lnTo>
                    <a:pt x="3" y="165"/>
                  </a:lnTo>
                  <a:lnTo>
                    <a:pt x="6" y="156"/>
                  </a:lnTo>
                  <a:lnTo>
                    <a:pt x="6" y="11"/>
                  </a:lnTo>
                  <a:lnTo>
                    <a:pt x="6" y="11"/>
                  </a:lnTo>
                  <a:lnTo>
                    <a:pt x="3" y="3"/>
                  </a:lnTo>
                  <a:lnTo>
                    <a:pt x="0" y="0"/>
                  </a:lnTo>
                  <a:lnTo>
                    <a:pt x="37" y="0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 sz="1800"/>
            </a:p>
          </p:txBody>
        </p:sp>
        <p:sp>
          <p:nvSpPr>
            <p:cNvPr id="29372" name="Freeform 1724"/>
            <p:cNvSpPr>
              <a:spLocks/>
            </p:cNvSpPr>
            <p:nvPr/>
          </p:nvSpPr>
          <p:spPr bwMode="auto">
            <a:xfrm>
              <a:off x="3840" y="2866"/>
              <a:ext cx="130" cy="167"/>
            </a:xfrm>
            <a:custGeom>
              <a:avLst/>
              <a:gdLst>
                <a:gd name="T0" fmla="*/ 79 w 130"/>
                <a:gd name="T1" fmla="*/ 11 h 167"/>
                <a:gd name="T2" fmla="*/ 79 w 130"/>
                <a:gd name="T3" fmla="*/ 156 h 167"/>
                <a:gd name="T4" fmla="*/ 79 w 130"/>
                <a:gd name="T5" fmla="*/ 156 h 167"/>
                <a:gd name="T6" fmla="*/ 79 w 130"/>
                <a:gd name="T7" fmla="*/ 165 h 167"/>
                <a:gd name="T8" fmla="*/ 85 w 130"/>
                <a:gd name="T9" fmla="*/ 167 h 167"/>
                <a:gd name="T10" fmla="*/ 48 w 130"/>
                <a:gd name="T11" fmla="*/ 167 h 167"/>
                <a:gd name="T12" fmla="*/ 48 w 130"/>
                <a:gd name="T13" fmla="*/ 167 h 167"/>
                <a:gd name="T14" fmla="*/ 54 w 130"/>
                <a:gd name="T15" fmla="*/ 165 h 167"/>
                <a:gd name="T16" fmla="*/ 54 w 130"/>
                <a:gd name="T17" fmla="*/ 156 h 167"/>
                <a:gd name="T18" fmla="*/ 54 w 130"/>
                <a:gd name="T19" fmla="*/ 11 h 167"/>
                <a:gd name="T20" fmla="*/ 54 w 130"/>
                <a:gd name="T21" fmla="*/ 11 h 167"/>
                <a:gd name="T22" fmla="*/ 14 w 130"/>
                <a:gd name="T23" fmla="*/ 14 h 167"/>
                <a:gd name="T24" fmla="*/ 14 w 130"/>
                <a:gd name="T25" fmla="*/ 14 h 167"/>
                <a:gd name="T26" fmla="*/ 11 w 130"/>
                <a:gd name="T27" fmla="*/ 14 h 167"/>
                <a:gd name="T28" fmla="*/ 5 w 130"/>
                <a:gd name="T29" fmla="*/ 17 h 167"/>
                <a:gd name="T30" fmla="*/ 0 w 130"/>
                <a:gd name="T31" fmla="*/ 23 h 167"/>
                <a:gd name="T32" fmla="*/ 0 w 130"/>
                <a:gd name="T33" fmla="*/ 0 h 167"/>
                <a:gd name="T34" fmla="*/ 130 w 130"/>
                <a:gd name="T35" fmla="*/ 0 h 167"/>
                <a:gd name="T36" fmla="*/ 130 w 130"/>
                <a:gd name="T37" fmla="*/ 23 h 167"/>
                <a:gd name="T38" fmla="*/ 130 w 130"/>
                <a:gd name="T39" fmla="*/ 23 h 167"/>
                <a:gd name="T40" fmla="*/ 128 w 130"/>
                <a:gd name="T41" fmla="*/ 17 h 167"/>
                <a:gd name="T42" fmla="*/ 119 w 130"/>
                <a:gd name="T43" fmla="*/ 14 h 167"/>
                <a:gd name="T44" fmla="*/ 119 w 130"/>
                <a:gd name="T45" fmla="*/ 14 h 167"/>
                <a:gd name="T46" fmla="*/ 79 w 130"/>
                <a:gd name="T47" fmla="*/ 11 h 167"/>
                <a:gd name="T48" fmla="*/ 79 w 130"/>
                <a:gd name="T49" fmla="*/ 11 h 1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30" h="167">
                  <a:moveTo>
                    <a:pt x="79" y="11"/>
                  </a:moveTo>
                  <a:lnTo>
                    <a:pt x="79" y="156"/>
                  </a:lnTo>
                  <a:lnTo>
                    <a:pt x="79" y="156"/>
                  </a:lnTo>
                  <a:lnTo>
                    <a:pt x="79" y="165"/>
                  </a:lnTo>
                  <a:lnTo>
                    <a:pt x="85" y="167"/>
                  </a:lnTo>
                  <a:lnTo>
                    <a:pt x="48" y="167"/>
                  </a:lnTo>
                  <a:lnTo>
                    <a:pt x="48" y="167"/>
                  </a:lnTo>
                  <a:lnTo>
                    <a:pt x="54" y="165"/>
                  </a:lnTo>
                  <a:lnTo>
                    <a:pt x="54" y="156"/>
                  </a:lnTo>
                  <a:lnTo>
                    <a:pt x="54" y="11"/>
                  </a:lnTo>
                  <a:lnTo>
                    <a:pt x="54" y="11"/>
                  </a:lnTo>
                  <a:lnTo>
                    <a:pt x="14" y="14"/>
                  </a:lnTo>
                  <a:lnTo>
                    <a:pt x="14" y="14"/>
                  </a:lnTo>
                  <a:lnTo>
                    <a:pt x="11" y="14"/>
                  </a:lnTo>
                  <a:lnTo>
                    <a:pt x="5" y="17"/>
                  </a:lnTo>
                  <a:lnTo>
                    <a:pt x="0" y="23"/>
                  </a:lnTo>
                  <a:lnTo>
                    <a:pt x="0" y="0"/>
                  </a:lnTo>
                  <a:lnTo>
                    <a:pt x="130" y="0"/>
                  </a:lnTo>
                  <a:lnTo>
                    <a:pt x="130" y="23"/>
                  </a:lnTo>
                  <a:lnTo>
                    <a:pt x="130" y="23"/>
                  </a:lnTo>
                  <a:lnTo>
                    <a:pt x="128" y="17"/>
                  </a:lnTo>
                  <a:lnTo>
                    <a:pt x="119" y="14"/>
                  </a:lnTo>
                  <a:lnTo>
                    <a:pt x="119" y="14"/>
                  </a:lnTo>
                  <a:lnTo>
                    <a:pt x="79" y="11"/>
                  </a:lnTo>
                  <a:lnTo>
                    <a:pt x="79" y="11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 sz="1800"/>
            </a:p>
          </p:txBody>
        </p:sp>
        <p:sp>
          <p:nvSpPr>
            <p:cNvPr id="29373" name="Freeform 1725"/>
            <p:cNvSpPr>
              <a:spLocks/>
            </p:cNvSpPr>
            <p:nvPr/>
          </p:nvSpPr>
          <p:spPr bwMode="auto">
            <a:xfrm>
              <a:off x="3976" y="2866"/>
              <a:ext cx="142" cy="167"/>
            </a:xfrm>
            <a:custGeom>
              <a:avLst/>
              <a:gdLst>
                <a:gd name="T0" fmla="*/ 142 w 142"/>
                <a:gd name="T1" fmla="*/ 0 h 167"/>
                <a:gd name="T2" fmla="*/ 142 w 142"/>
                <a:gd name="T3" fmla="*/ 0 h 167"/>
                <a:gd name="T4" fmla="*/ 131 w 142"/>
                <a:gd name="T5" fmla="*/ 6 h 167"/>
                <a:gd name="T6" fmla="*/ 125 w 142"/>
                <a:gd name="T7" fmla="*/ 14 h 167"/>
                <a:gd name="T8" fmla="*/ 85 w 142"/>
                <a:gd name="T9" fmla="*/ 88 h 167"/>
                <a:gd name="T10" fmla="*/ 85 w 142"/>
                <a:gd name="T11" fmla="*/ 156 h 167"/>
                <a:gd name="T12" fmla="*/ 85 w 142"/>
                <a:gd name="T13" fmla="*/ 156 h 167"/>
                <a:gd name="T14" fmla="*/ 88 w 142"/>
                <a:gd name="T15" fmla="*/ 165 h 167"/>
                <a:gd name="T16" fmla="*/ 97 w 142"/>
                <a:gd name="T17" fmla="*/ 167 h 167"/>
                <a:gd name="T18" fmla="*/ 54 w 142"/>
                <a:gd name="T19" fmla="*/ 167 h 167"/>
                <a:gd name="T20" fmla="*/ 54 w 142"/>
                <a:gd name="T21" fmla="*/ 167 h 167"/>
                <a:gd name="T22" fmla="*/ 60 w 142"/>
                <a:gd name="T23" fmla="*/ 165 h 167"/>
                <a:gd name="T24" fmla="*/ 63 w 142"/>
                <a:gd name="T25" fmla="*/ 162 h 167"/>
                <a:gd name="T26" fmla="*/ 63 w 142"/>
                <a:gd name="T27" fmla="*/ 156 h 167"/>
                <a:gd name="T28" fmla="*/ 63 w 142"/>
                <a:gd name="T29" fmla="*/ 88 h 167"/>
                <a:gd name="T30" fmla="*/ 14 w 142"/>
                <a:gd name="T31" fmla="*/ 11 h 167"/>
                <a:gd name="T32" fmla="*/ 14 w 142"/>
                <a:gd name="T33" fmla="*/ 11 h 167"/>
                <a:gd name="T34" fmla="*/ 9 w 142"/>
                <a:gd name="T35" fmla="*/ 6 h 167"/>
                <a:gd name="T36" fmla="*/ 0 w 142"/>
                <a:gd name="T37" fmla="*/ 0 h 167"/>
                <a:gd name="T38" fmla="*/ 48 w 142"/>
                <a:gd name="T39" fmla="*/ 0 h 167"/>
                <a:gd name="T40" fmla="*/ 48 w 142"/>
                <a:gd name="T41" fmla="*/ 0 h 167"/>
                <a:gd name="T42" fmla="*/ 45 w 142"/>
                <a:gd name="T43" fmla="*/ 0 h 167"/>
                <a:gd name="T44" fmla="*/ 43 w 142"/>
                <a:gd name="T45" fmla="*/ 3 h 167"/>
                <a:gd name="T46" fmla="*/ 43 w 142"/>
                <a:gd name="T47" fmla="*/ 8 h 167"/>
                <a:gd name="T48" fmla="*/ 45 w 142"/>
                <a:gd name="T49" fmla="*/ 14 h 167"/>
                <a:gd name="T50" fmla="*/ 80 w 142"/>
                <a:gd name="T51" fmla="*/ 77 h 167"/>
                <a:gd name="T52" fmla="*/ 114 w 142"/>
                <a:gd name="T53" fmla="*/ 11 h 167"/>
                <a:gd name="T54" fmla="*/ 114 w 142"/>
                <a:gd name="T55" fmla="*/ 11 h 167"/>
                <a:gd name="T56" fmla="*/ 114 w 142"/>
                <a:gd name="T57" fmla="*/ 6 h 167"/>
                <a:gd name="T58" fmla="*/ 114 w 142"/>
                <a:gd name="T59" fmla="*/ 3 h 167"/>
                <a:gd name="T60" fmla="*/ 108 w 142"/>
                <a:gd name="T61" fmla="*/ 0 h 167"/>
                <a:gd name="T62" fmla="*/ 142 w 142"/>
                <a:gd name="T63" fmla="*/ 0 h 167"/>
                <a:gd name="T64" fmla="*/ 142 w 142"/>
                <a:gd name="T65" fmla="*/ 0 h 1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42" h="167">
                  <a:moveTo>
                    <a:pt x="142" y="0"/>
                  </a:moveTo>
                  <a:lnTo>
                    <a:pt x="142" y="0"/>
                  </a:lnTo>
                  <a:lnTo>
                    <a:pt x="131" y="6"/>
                  </a:lnTo>
                  <a:lnTo>
                    <a:pt x="125" y="14"/>
                  </a:lnTo>
                  <a:lnTo>
                    <a:pt x="85" y="88"/>
                  </a:lnTo>
                  <a:lnTo>
                    <a:pt x="85" y="156"/>
                  </a:lnTo>
                  <a:lnTo>
                    <a:pt x="85" y="156"/>
                  </a:lnTo>
                  <a:lnTo>
                    <a:pt x="88" y="165"/>
                  </a:lnTo>
                  <a:lnTo>
                    <a:pt x="97" y="167"/>
                  </a:lnTo>
                  <a:lnTo>
                    <a:pt x="54" y="167"/>
                  </a:lnTo>
                  <a:lnTo>
                    <a:pt x="54" y="167"/>
                  </a:lnTo>
                  <a:lnTo>
                    <a:pt x="60" y="165"/>
                  </a:lnTo>
                  <a:lnTo>
                    <a:pt x="63" y="162"/>
                  </a:lnTo>
                  <a:lnTo>
                    <a:pt x="63" y="156"/>
                  </a:lnTo>
                  <a:lnTo>
                    <a:pt x="63" y="88"/>
                  </a:lnTo>
                  <a:lnTo>
                    <a:pt x="14" y="11"/>
                  </a:lnTo>
                  <a:lnTo>
                    <a:pt x="14" y="11"/>
                  </a:lnTo>
                  <a:lnTo>
                    <a:pt x="9" y="6"/>
                  </a:lnTo>
                  <a:lnTo>
                    <a:pt x="0" y="0"/>
                  </a:lnTo>
                  <a:lnTo>
                    <a:pt x="48" y="0"/>
                  </a:lnTo>
                  <a:lnTo>
                    <a:pt x="48" y="0"/>
                  </a:lnTo>
                  <a:lnTo>
                    <a:pt x="45" y="0"/>
                  </a:lnTo>
                  <a:lnTo>
                    <a:pt x="43" y="3"/>
                  </a:lnTo>
                  <a:lnTo>
                    <a:pt x="43" y="8"/>
                  </a:lnTo>
                  <a:lnTo>
                    <a:pt x="45" y="14"/>
                  </a:lnTo>
                  <a:lnTo>
                    <a:pt x="80" y="77"/>
                  </a:lnTo>
                  <a:lnTo>
                    <a:pt x="114" y="11"/>
                  </a:lnTo>
                  <a:lnTo>
                    <a:pt x="114" y="11"/>
                  </a:lnTo>
                  <a:lnTo>
                    <a:pt x="114" y="6"/>
                  </a:lnTo>
                  <a:lnTo>
                    <a:pt x="114" y="3"/>
                  </a:lnTo>
                  <a:lnTo>
                    <a:pt x="108" y="0"/>
                  </a:lnTo>
                  <a:lnTo>
                    <a:pt x="142" y="0"/>
                  </a:lnTo>
                  <a:lnTo>
                    <a:pt x="142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 sz="1800"/>
            </a:p>
          </p:txBody>
        </p:sp>
        <p:sp>
          <p:nvSpPr>
            <p:cNvPr id="29374" name="Freeform 1726"/>
            <p:cNvSpPr>
              <a:spLocks noEditPoints="1"/>
            </p:cNvSpPr>
            <p:nvPr/>
          </p:nvSpPr>
          <p:spPr bwMode="auto">
            <a:xfrm>
              <a:off x="4192" y="2863"/>
              <a:ext cx="156" cy="173"/>
            </a:xfrm>
            <a:custGeom>
              <a:avLst/>
              <a:gdLst>
                <a:gd name="T0" fmla="*/ 77 w 156"/>
                <a:gd name="T1" fmla="*/ 173 h 173"/>
                <a:gd name="T2" fmla="*/ 48 w 156"/>
                <a:gd name="T3" fmla="*/ 165 h 173"/>
                <a:gd name="T4" fmla="*/ 23 w 156"/>
                <a:gd name="T5" fmla="*/ 148 h 173"/>
                <a:gd name="T6" fmla="*/ 6 w 156"/>
                <a:gd name="T7" fmla="*/ 119 h 173"/>
                <a:gd name="T8" fmla="*/ 0 w 156"/>
                <a:gd name="T9" fmla="*/ 85 h 173"/>
                <a:gd name="T10" fmla="*/ 3 w 156"/>
                <a:gd name="T11" fmla="*/ 68 h 173"/>
                <a:gd name="T12" fmla="*/ 14 w 156"/>
                <a:gd name="T13" fmla="*/ 40 h 173"/>
                <a:gd name="T14" fmla="*/ 34 w 156"/>
                <a:gd name="T15" fmla="*/ 14 h 173"/>
                <a:gd name="T16" fmla="*/ 62 w 156"/>
                <a:gd name="T17" fmla="*/ 3 h 173"/>
                <a:gd name="T18" fmla="*/ 82 w 156"/>
                <a:gd name="T19" fmla="*/ 0 h 173"/>
                <a:gd name="T20" fmla="*/ 108 w 156"/>
                <a:gd name="T21" fmla="*/ 6 h 173"/>
                <a:gd name="T22" fmla="*/ 133 w 156"/>
                <a:gd name="T23" fmla="*/ 23 h 173"/>
                <a:gd name="T24" fmla="*/ 150 w 156"/>
                <a:gd name="T25" fmla="*/ 51 h 173"/>
                <a:gd name="T26" fmla="*/ 156 w 156"/>
                <a:gd name="T27" fmla="*/ 88 h 173"/>
                <a:gd name="T28" fmla="*/ 156 w 156"/>
                <a:gd name="T29" fmla="*/ 108 h 173"/>
                <a:gd name="T30" fmla="*/ 142 w 156"/>
                <a:gd name="T31" fmla="*/ 139 h 173"/>
                <a:gd name="T32" fmla="*/ 119 w 156"/>
                <a:gd name="T33" fmla="*/ 162 h 173"/>
                <a:gd name="T34" fmla="*/ 91 w 156"/>
                <a:gd name="T35" fmla="*/ 173 h 173"/>
                <a:gd name="T36" fmla="*/ 77 w 156"/>
                <a:gd name="T37" fmla="*/ 173 h 173"/>
                <a:gd name="T38" fmla="*/ 25 w 156"/>
                <a:gd name="T39" fmla="*/ 82 h 173"/>
                <a:gd name="T40" fmla="*/ 31 w 156"/>
                <a:gd name="T41" fmla="*/ 119 h 173"/>
                <a:gd name="T42" fmla="*/ 43 w 156"/>
                <a:gd name="T43" fmla="*/ 142 h 173"/>
                <a:gd name="T44" fmla="*/ 60 w 156"/>
                <a:gd name="T45" fmla="*/ 156 h 173"/>
                <a:gd name="T46" fmla="*/ 79 w 156"/>
                <a:gd name="T47" fmla="*/ 162 h 173"/>
                <a:gd name="T48" fmla="*/ 91 w 156"/>
                <a:gd name="T49" fmla="*/ 159 h 173"/>
                <a:gd name="T50" fmla="*/ 111 w 156"/>
                <a:gd name="T51" fmla="*/ 151 h 173"/>
                <a:gd name="T52" fmla="*/ 122 w 156"/>
                <a:gd name="T53" fmla="*/ 131 h 173"/>
                <a:gd name="T54" fmla="*/ 131 w 156"/>
                <a:gd name="T55" fmla="*/ 105 h 173"/>
                <a:gd name="T56" fmla="*/ 131 w 156"/>
                <a:gd name="T57" fmla="*/ 88 h 173"/>
                <a:gd name="T58" fmla="*/ 128 w 156"/>
                <a:gd name="T59" fmla="*/ 57 h 173"/>
                <a:gd name="T60" fmla="*/ 116 w 156"/>
                <a:gd name="T61" fmla="*/ 31 h 173"/>
                <a:gd name="T62" fmla="*/ 102 w 156"/>
                <a:gd name="T63" fmla="*/ 17 h 173"/>
                <a:gd name="T64" fmla="*/ 79 w 156"/>
                <a:gd name="T65" fmla="*/ 11 h 173"/>
                <a:gd name="T66" fmla="*/ 68 w 156"/>
                <a:gd name="T67" fmla="*/ 11 h 173"/>
                <a:gd name="T68" fmla="*/ 48 w 156"/>
                <a:gd name="T69" fmla="*/ 23 h 173"/>
                <a:gd name="T70" fmla="*/ 34 w 156"/>
                <a:gd name="T71" fmla="*/ 40 h 173"/>
                <a:gd name="T72" fmla="*/ 28 w 156"/>
                <a:gd name="T73" fmla="*/ 65 h 173"/>
                <a:gd name="T74" fmla="*/ 25 w 156"/>
                <a:gd name="T75" fmla="*/ 82 h 1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156" h="173">
                  <a:moveTo>
                    <a:pt x="77" y="173"/>
                  </a:moveTo>
                  <a:lnTo>
                    <a:pt x="77" y="173"/>
                  </a:lnTo>
                  <a:lnTo>
                    <a:pt x="62" y="170"/>
                  </a:lnTo>
                  <a:lnTo>
                    <a:pt x="48" y="165"/>
                  </a:lnTo>
                  <a:lnTo>
                    <a:pt x="34" y="159"/>
                  </a:lnTo>
                  <a:lnTo>
                    <a:pt x="23" y="148"/>
                  </a:lnTo>
                  <a:lnTo>
                    <a:pt x="14" y="134"/>
                  </a:lnTo>
                  <a:lnTo>
                    <a:pt x="6" y="119"/>
                  </a:lnTo>
                  <a:lnTo>
                    <a:pt x="3" y="102"/>
                  </a:lnTo>
                  <a:lnTo>
                    <a:pt x="0" y="85"/>
                  </a:lnTo>
                  <a:lnTo>
                    <a:pt x="0" y="85"/>
                  </a:lnTo>
                  <a:lnTo>
                    <a:pt x="3" y="68"/>
                  </a:lnTo>
                  <a:lnTo>
                    <a:pt x="6" y="54"/>
                  </a:lnTo>
                  <a:lnTo>
                    <a:pt x="14" y="40"/>
                  </a:lnTo>
                  <a:lnTo>
                    <a:pt x="23" y="26"/>
                  </a:lnTo>
                  <a:lnTo>
                    <a:pt x="34" y="14"/>
                  </a:lnTo>
                  <a:lnTo>
                    <a:pt x="48" y="6"/>
                  </a:lnTo>
                  <a:lnTo>
                    <a:pt x="62" y="3"/>
                  </a:lnTo>
                  <a:lnTo>
                    <a:pt x="82" y="0"/>
                  </a:lnTo>
                  <a:lnTo>
                    <a:pt x="82" y="0"/>
                  </a:lnTo>
                  <a:lnTo>
                    <a:pt x="94" y="3"/>
                  </a:lnTo>
                  <a:lnTo>
                    <a:pt x="108" y="6"/>
                  </a:lnTo>
                  <a:lnTo>
                    <a:pt x="122" y="14"/>
                  </a:lnTo>
                  <a:lnTo>
                    <a:pt x="133" y="23"/>
                  </a:lnTo>
                  <a:lnTo>
                    <a:pt x="142" y="37"/>
                  </a:lnTo>
                  <a:lnTo>
                    <a:pt x="150" y="51"/>
                  </a:lnTo>
                  <a:lnTo>
                    <a:pt x="156" y="68"/>
                  </a:lnTo>
                  <a:lnTo>
                    <a:pt x="156" y="88"/>
                  </a:lnTo>
                  <a:lnTo>
                    <a:pt x="156" y="88"/>
                  </a:lnTo>
                  <a:lnTo>
                    <a:pt x="156" y="108"/>
                  </a:lnTo>
                  <a:lnTo>
                    <a:pt x="150" y="125"/>
                  </a:lnTo>
                  <a:lnTo>
                    <a:pt x="142" y="139"/>
                  </a:lnTo>
                  <a:lnTo>
                    <a:pt x="131" y="153"/>
                  </a:lnTo>
                  <a:lnTo>
                    <a:pt x="119" y="162"/>
                  </a:lnTo>
                  <a:lnTo>
                    <a:pt x="105" y="168"/>
                  </a:lnTo>
                  <a:lnTo>
                    <a:pt x="91" y="173"/>
                  </a:lnTo>
                  <a:lnTo>
                    <a:pt x="77" y="173"/>
                  </a:lnTo>
                  <a:lnTo>
                    <a:pt x="77" y="173"/>
                  </a:lnTo>
                  <a:close/>
                  <a:moveTo>
                    <a:pt x="25" y="82"/>
                  </a:moveTo>
                  <a:lnTo>
                    <a:pt x="25" y="82"/>
                  </a:lnTo>
                  <a:lnTo>
                    <a:pt x="28" y="102"/>
                  </a:lnTo>
                  <a:lnTo>
                    <a:pt x="31" y="119"/>
                  </a:lnTo>
                  <a:lnTo>
                    <a:pt x="37" y="131"/>
                  </a:lnTo>
                  <a:lnTo>
                    <a:pt x="43" y="142"/>
                  </a:lnTo>
                  <a:lnTo>
                    <a:pt x="51" y="151"/>
                  </a:lnTo>
                  <a:lnTo>
                    <a:pt x="60" y="156"/>
                  </a:lnTo>
                  <a:lnTo>
                    <a:pt x="71" y="159"/>
                  </a:lnTo>
                  <a:lnTo>
                    <a:pt x="79" y="162"/>
                  </a:lnTo>
                  <a:lnTo>
                    <a:pt x="79" y="162"/>
                  </a:lnTo>
                  <a:lnTo>
                    <a:pt x="91" y="159"/>
                  </a:lnTo>
                  <a:lnTo>
                    <a:pt x="102" y="156"/>
                  </a:lnTo>
                  <a:lnTo>
                    <a:pt x="111" y="151"/>
                  </a:lnTo>
                  <a:lnTo>
                    <a:pt x="116" y="142"/>
                  </a:lnTo>
                  <a:lnTo>
                    <a:pt x="122" y="131"/>
                  </a:lnTo>
                  <a:lnTo>
                    <a:pt x="128" y="119"/>
                  </a:lnTo>
                  <a:lnTo>
                    <a:pt x="131" y="105"/>
                  </a:lnTo>
                  <a:lnTo>
                    <a:pt x="131" y="88"/>
                  </a:lnTo>
                  <a:lnTo>
                    <a:pt x="131" y="88"/>
                  </a:lnTo>
                  <a:lnTo>
                    <a:pt x="131" y="71"/>
                  </a:lnTo>
                  <a:lnTo>
                    <a:pt x="128" y="57"/>
                  </a:lnTo>
                  <a:lnTo>
                    <a:pt x="122" y="43"/>
                  </a:lnTo>
                  <a:lnTo>
                    <a:pt x="116" y="31"/>
                  </a:lnTo>
                  <a:lnTo>
                    <a:pt x="111" y="23"/>
                  </a:lnTo>
                  <a:lnTo>
                    <a:pt x="102" y="17"/>
                  </a:lnTo>
                  <a:lnTo>
                    <a:pt x="91" y="11"/>
                  </a:lnTo>
                  <a:lnTo>
                    <a:pt x="79" y="11"/>
                  </a:lnTo>
                  <a:lnTo>
                    <a:pt x="79" y="11"/>
                  </a:lnTo>
                  <a:lnTo>
                    <a:pt x="68" y="11"/>
                  </a:lnTo>
                  <a:lnTo>
                    <a:pt x="57" y="14"/>
                  </a:lnTo>
                  <a:lnTo>
                    <a:pt x="48" y="23"/>
                  </a:lnTo>
                  <a:lnTo>
                    <a:pt x="40" y="28"/>
                  </a:lnTo>
                  <a:lnTo>
                    <a:pt x="34" y="40"/>
                  </a:lnTo>
                  <a:lnTo>
                    <a:pt x="31" y="51"/>
                  </a:lnTo>
                  <a:lnTo>
                    <a:pt x="28" y="65"/>
                  </a:lnTo>
                  <a:lnTo>
                    <a:pt x="25" y="82"/>
                  </a:lnTo>
                  <a:lnTo>
                    <a:pt x="25" y="82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 sz="1800"/>
            </a:p>
          </p:txBody>
        </p:sp>
        <p:sp>
          <p:nvSpPr>
            <p:cNvPr id="29375" name="Freeform 1727"/>
            <p:cNvSpPr>
              <a:spLocks/>
            </p:cNvSpPr>
            <p:nvPr/>
          </p:nvSpPr>
          <p:spPr bwMode="auto">
            <a:xfrm>
              <a:off x="4365" y="2866"/>
              <a:ext cx="100" cy="167"/>
            </a:xfrm>
            <a:custGeom>
              <a:avLst/>
              <a:gdLst>
                <a:gd name="T0" fmla="*/ 37 w 100"/>
                <a:gd name="T1" fmla="*/ 167 h 167"/>
                <a:gd name="T2" fmla="*/ 0 w 100"/>
                <a:gd name="T3" fmla="*/ 167 h 167"/>
                <a:gd name="T4" fmla="*/ 0 w 100"/>
                <a:gd name="T5" fmla="*/ 167 h 167"/>
                <a:gd name="T6" fmla="*/ 6 w 100"/>
                <a:gd name="T7" fmla="*/ 165 h 167"/>
                <a:gd name="T8" fmla="*/ 6 w 100"/>
                <a:gd name="T9" fmla="*/ 156 h 167"/>
                <a:gd name="T10" fmla="*/ 6 w 100"/>
                <a:gd name="T11" fmla="*/ 11 h 167"/>
                <a:gd name="T12" fmla="*/ 6 w 100"/>
                <a:gd name="T13" fmla="*/ 11 h 167"/>
                <a:gd name="T14" fmla="*/ 6 w 100"/>
                <a:gd name="T15" fmla="*/ 3 h 167"/>
                <a:gd name="T16" fmla="*/ 0 w 100"/>
                <a:gd name="T17" fmla="*/ 0 h 167"/>
                <a:gd name="T18" fmla="*/ 100 w 100"/>
                <a:gd name="T19" fmla="*/ 0 h 167"/>
                <a:gd name="T20" fmla="*/ 100 w 100"/>
                <a:gd name="T21" fmla="*/ 23 h 167"/>
                <a:gd name="T22" fmla="*/ 100 w 100"/>
                <a:gd name="T23" fmla="*/ 23 h 167"/>
                <a:gd name="T24" fmla="*/ 91 w 100"/>
                <a:gd name="T25" fmla="*/ 14 h 167"/>
                <a:gd name="T26" fmla="*/ 77 w 100"/>
                <a:gd name="T27" fmla="*/ 11 h 167"/>
                <a:gd name="T28" fmla="*/ 77 w 100"/>
                <a:gd name="T29" fmla="*/ 11 h 167"/>
                <a:gd name="T30" fmla="*/ 31 w 100"/>
                <a:gd name="T31" fmla="*/ 11 h 167"/>
                <a:gd name="T32" fmla="*/ 31 w 100"/>
                <a:gd name="T33" fmla="*/ 68 h 167"/>
                <a:gd name="T34" fmla="*/ 71 w 100"/>
                <a:gd name="T35" fmla="*/ 68 h 167"/>
                <a:gd name="T36" fmla="*/ 71 w 100"/>
                <a:gd name="T37" fmla="*/ 68 h 167"/>
                <a:gd name="T38" fmla="*/ 77 w 100"/>
                <a:gd name="T39" fmla="*/ 65 h 167"/>
                <a:gd name="T40" fmla="*/ 80 w 100"/>
                <a:gd name="T41" fmla="*/ 62 h 167"/>
                <a:gd name="T42" fmla="*/ 80 w 100"/>
                <a:gd name="T43" fmla="*/ 88 h 167"/>
                <a:gd name="T44" fmla="*/ 80 w 100"/>
                <a:gd name="T45" fmla="*/ 88 h 167"/>
                <a:gd name="T46" fmla="*/ 77 w 100"/>
                <a:gd name="T47" fmla="*/ 82 h 167"/>
                <a:gd name="T48" fmla="*/ 71 w 100"/>
                <a:gd name="T49" fmla="*/ 82 h 167"/>
                <a:gd name="T50" fmla="*/ 31 w 100"/>
                <a:gd name="T51" fmla="*/ 82 h 167"/>
                <a:gd name="T52" fmla="*/ 31 w 100"/>
                <a:gd name="T53" fmla="*/ 156 h 167"/>
                <a:gd name="T54" fmla="*/ 31 w 100"/>
                <a:gd name="T55" fmla="*/ 156 h 167"/>
                <a:gd name="T56" fmla="*/ 31 w 100"/>
                <a:gd name="T57" fmla="*/ 165 h 167"/>
                <a:gd name="T58" fmla="*/ 37 w 100"/>
                <a:gd name="T59" fmla="*/ 167 h 167"/>
                <a:gd name="T60" fmla="*/ 37 w 100"/>
                <a:gd name="T61" fmla="*/ 167 h 1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100" h="167">
                  <a:moveTo>
                    <a:pt x="37" y="167"/>
                  </a:moveTo>
                  <a:lnTo>
                    <a:pt x="0" y="167"/>
                  </a:lnTo>
                  <a:lnTo>
                    <a:pt x="0" y="167"/>
                  </a:lnTo>
                  <a:lnTo>
                    <a:pt x="6" y="165"/>
                  </a:lnTo>
                  <a:lnTo>
                    <a:pt x="6" y="156"/>
                  </a:lnTo>
                  <a:lnTo>
                    <a:pt x="6" y="11"/>
                  </a:lnTo>
                  <a:lnTo>
                    <a:pt x="6" y="11"/>
                  </a:lnTo>
                  <a:lnTo>
                    <a:pt x="6" y="3"/>
                  </a:lnTo>
                  <a:lnTo>
                    <a:pt x="0" y="0"/>
                  </a:lnTo>
                  <a:lnTo>
                    <a:pt x="100" y="0"/>
                  </a:lnTo>
                  <a:lnTo>
                    <a:pt x="100" y="23"/>
                  </a:lnTo>
                  <a:lnTo>
                    <a:pt x="100" y="23"/>
                  </a:lnTo>
                  <a:lnTo>
                    <a:pt x="91" y="14"/>
                  </a:lnTo>
                  <a:lnTo>
                    <a:pt x="77" y="11"/>
                  </a:lnTo>
                  <a:lnTo>
                    <a:pt x="77" y="11"/>
                  </a:lnTo>
                  <a:lnTo>
                    <a:pt x="31" y="11"/>
                  </a:lnTo>
                  <a:lnTo>
                    <a:pt x="31" y="68"/>
                  </a:lnTo>
                  <a:lnTo>
                    <a:pt x="71" y="68"/>
                  </a:lnTo>
                  <a:lnTo>
                    <a:pt x="71" y="68"/>
                  </a:lnTo>
                  <a:lnTo>
                    <a:pt x="77" y="65"/>
                  </a:lnTo>
                  <a:lnTo>
                    <a:pt x="80" y="62"/>
                  </a:lnTo>
                  <a:lnTo>
                    <a:pt x="80" y="88"/>
                  </a:lnTo>
                  <a:lnTo>
                    <a:pt x="80" y="88"/>
                  </a:lnTo>
                  <a:lnTo>
                    <a:pt x="77" y="82"/>
                  </a:lnTo>
                  <a:lnTo>
                    <a:pt x="71" y="82"/>
                  </a:lnTo>
                  <a:lnTo>
                    <a:pt x="31" y="82"/>
                  </a:lnTo>
                  <a:lnTo>
                    <a:pt x="31" y="156"/>
                  </a:lnTo>
                  <a:lnTo>
                    <a:pt x="31" y="156"/>
                  </a:lnTo>
                  <a:lnTo>
                    <a:pt x="31" y="165"/>
                  </a:lnTo>
                  <a:lnTo>
                    <a:pt x="37" y="167"/>
                  </a:lnTo>
                  <a:lnTo>
                    <a:pt x="37" y="167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 sz="1800"/>
            </a:p>
          </p:txBody>
        </p:sp>
      </p:grpSp>
    </p:spTree>
    <p:extLst>
      <p:ext uri="{BB962C8B-B14F-4D97-AF65-F5344CB8AC3E}">
        <p14:creationId xmlns:p14="http://schemas.microsoft.com/office/powerpoint/2010/main" val="24279088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6D86079-05B3-4EA2-ABBE-AF4F211968BB}" type="datetimeFigureOut">
              <a:rPr lang="en-GB" smtClean="0"/>
              <a:t>06/04/2014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1BCAF4-ECF9-4396-955E-889240849B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13532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04817" y="1"/>
            <a:ext cx="2808816" cy="62023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8367" y="1"/>
            <a:ext cx="8223251" cy="62023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6D86079-05B3-4EA2-ABBE-AF4F211968BB}" type="datetimeFigureOut">
              <a:rPr lang="en-GB" smtClean="0"/>
              <a:t>06/04/2014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1BCAF4-ECF9-4396-955E-889240849B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18389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gradFill rotWithShape="0">
          <a:gsLst>
            <a:gs pos="0">
              <a:schemeClr val="tx1"/>
            </a:gs>
            <a:gs pos="100000">
              <a:schemeClr val="accent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4"/>
          <p:cNvSpPr>
            <a:spLocks noGrp="1" noChangeArrowheads="1"/>
          </p:cNvSpPr>
          <p:nvPr>
            <p:ph type="ctrTitle"/>
          </p:nvPr>
        </p:nvSpPr>
        <p:spPr>
          <a:xfrm>
            <a:off x="478367" y="1700213"/>
            <a:ext cx="11235267" cy="1873250"/>
          </a:xfrm>
        </p:spPr>
        <p:txBody>
          <a:bodyPr anchor="t"/>
          <a:lstStyle>
            <a:lvl1pPr>
              <a:lnSpc>
                <a:spcPct val="90000"/>
              </a:lnSpc>
              <a:defRPr sz="6000" b="0">
                <a:solidFill>
                  <a:srgbClr val="F8F8F8"/>
                </a:solidFill>
              </a:defRPr>
            </a:lvl1pPr>
          </a:lstStyle>
          <a:p>
            <a:pPr lvl="0"/>
            <a:r>
              <a:rPr lang="en-US" altLang="en-US" noProof="0" smtClean="0"/>
              <a:t>Click to edit Master title style</a:t>
            </a:r>
            <a:endParaRPr lang="en-GB" altLang="en-US" noProof="0" smtClean="0"/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478367" y="4508500"/>
            <a:ext cx="11235267" cy="1981200"/>
          </a:xfrm>
        </p:spPr>
        <p:txBody>
          <a:bodyPr/>
          <a:lstStyle>
            <a:lvl1pPr marL="0" indent="0">
              <a:lnSpc>
                <a:spcPct val="90000"/>
              </a:lnSpc>
              <a:spcBef>
                <a:spcPct val="0"/>
              </a:spcBef>
              <a:spcAft>
                <a:spcPct val="45000"/>
              </a:spcAft>
              <a:buFont typeface="Wingdings" panose="05000000000000000000" pitchFamily="2" charset="2"/>
              <a:buNone/>
              <a:defRPr sz="3600">
                <a:solidFill>
                  <a:srgbClr val="CCE5E9"/>
                </a:solidFill>
              </a:defRPr>
            </a:lvl1pPr>
          </a:lstStyle>
          <a:p>
            <a:pPr lvl="0"/>
            <a:r>
              <a:rPr lang="en-US" altLang="en-US" noProof="0" smtClean="0"/>
              <a:t>Click to edit Master subtitle style</a:t>
            </a:r>
            <a:endParaRPr lang="en-GB" altLang="en-US" noProof="0" smtClean="0"/>
          </a:p>
        </p:txBody>
      </p:sp>
      <p:grpSp>
        <p:nvGrpSpPr>
          <p:cNvPr id="29378" name="Group 1730"/>
          <p:cNvGrpSpPr>
            <a:grpSpLocks/>
          </p:cNvGrpSpPr>
          <p:nvPr/>
        </p:nvGrpSpPr>
        <p:grpSpPr bwMode="auto">
          <a:xfrm>
            <a:off x="8068734" y="368300"/>
            <a:ext cx="3596217" cy="585788"/>
            <a:chOff x="1610" y="2863"/>
            <a:chExt cx="3221" cy="699"/>
          </a:xfrm>
        </p:grpSpPr>
        <p:sp>
          <p:nvSpPr>
            <p:cNvPr id="29379" name="Freeform 1731"/>
            <p:cNvSpPr>
              <a:spLocks/>
            </p:cNvSpPr>
            <p:nvPr userDrawn="1"/>
          </p:nvSpPr>
          <p:spPr bwMode="auto">
            <a:xfrm>
              <a:off x="1610" y="2971"/>
              <a:ext cx="264" cy="449"/>
            </a:xfrm>
            <a:custGeom>
              <a:avLst/>
              <a:gdLst>
                <a:gd name="T0" fmla="*/ 142 w 264"/>
                <a:gd name="T1" fmla="*/ 179 h 449"/>
                <a:gd name="T2" fmla="*/ 210 w 264"/>
                <a:gd name="T3" fmla="*/ 216 h 449"/>
                <a:gd name="T4" fmla="*/ 247 w 264"/>
                <a:gd name="T5" fmla="*/ 253 h 449"/>
                <a:gd name="T6" fmla="*/ 256 w 264"/>
                <a:gd name="T7" fmla="*/ 267 h 449"/>
                <a:gd name="T8" fmla="*/ 264 w 264"/>
                <a:gd name="T9" fmla="*/ 298 h 449"/>
                <a:gd name="T10" fmla="*/ 264 w 264"/>
                <a:gd name="T11" fmla="*/ 318 h 449"/>
                <a:gd name="T12" fmla="*/ 253 w 264"/>
                <a:gd name="T13" fmla="*/ 369 h 449"/>
                <a:gd name="T14" fmla="*/ 222 w 264"/>
                <a:gd name="T15" fmla="*/ 412 h 449"/>
                <a:gd name="T16" fmla="*/ 199 w 264"/>
                <a:gd name="T17" fmla="*/ 429 h 449"/>
                <a:gd name="T18" fmla="*/ 148 w 264"/>
                <a:gd name="T19" fmla="*/ 446 h 449"/>
                <a:gd name="T20" fmla="*/ 122 w 264"/>
                <a:gd name="T21" fmla="*/ 449 h 449"/>
                <a:gd name="T22" fmla="*/ 60 w 264"/>
                <a:gd name="T23" fmla="*/ 440 h 449"/>
                <a:gd name="T24" fmla="*/ 34 w 264"/>
                <a:gd name="T25" fmla="*/ 429 h 449"/>
                <a:gd name="T26" fmla="*/ 0 w 264"/>
                <a:gd name="T27" fmla="*/ 318 h 449"/>
                <a:gd name="T28" fmla="*/ 9 w 264"/>
                <a:gd name="T29" fmla="*/ 338 h 449"/>
                <a:gd name="T30" fmla="*/ 28 w 264"/>
                <a:gd name="T31" fmla="*/ 375 h 449"/>
                <a:gd name="T32" fmla="*/ 43 w 264"/>
                <a:gd name="T33" fmla="*/ 392 h 449"/>
                <a:gd name="T34" fmla="*/ 74 w 264"/>
                <a:gd name="T35" fmla="*/ 415 h 449"/>
                <a:gd name="T36" fmla="*/ 116 w 264"/>
                <a:gd name="T37" fmla="*/ 423 h 449"/>
                <a:gd name="T38" fmla="*/ 139 w 264"/>
                <a:gd name="T39" fmla="*/ 421 h 449"/>
                <a:gd name="T40" fmla="*/ 173 w 264"/>
                <a:gd name="T41" fmla="*/ 406 h 449"/>
                <a:gd name="T42" fmla="*/ 185 w 264"/>
                <a:gd name="T43" fmla="*/ 395 h 449"/>
                <a:gd name="T44" fmla="*/ 199 w 264"/>
                <a:gd name="T45" fmla="*/ 367 h 449"/>
                <a:gd name="T46" fmla="*/ 205 w 264"/>
                <a:gd name="T47" fmla="*/ 335 h 449"/>
                <a:gd name="T48" fmla="*/ 205 w 264"/>
                <a:gd name="T49" fmla="*/ 318 h 449"/>
                <a:gd name="T50" fmla="*/ 193 w 264"/>
                <a:gd name="T51" fmla="*/ 290 h 449"/>
                <a:gd name="T52" fmla="*/ 185 w 264"/>
                <a:gd name="T53" fmla="*/ 278 h 449"/>
                <a:gd name="T54" fmla="*/ 97 w 264"/>
                <a:gd name="T55" fmla="*/ 230 h 449"/>
                <a:gd name="T56" fmla="*/ 74 w 264"/>
                <a:gd name="T57" fmla="*/ 219 h 449"/>
                <a:gd name="T58" fmla="*/ 37 w 264"/>
                <a:gd name="T59" fmla="*/ 193 h 449"/>
                <a:gd name="T60" fmla="*/ 26 w 264"/>
                <a:gd name="T61" fmla="*/ 179 h 449"/>
                <a:gd name="T62" fmla="*/ 9 w 264"/>
                <a:gd name="T63" fmla="*/ 148 h 449"/>
                <a:gd name="T64" fmla="*/ 3 w 264"/>
                <a:gd name="T65" fmla="*/ 114 h 449"/>
                <a:gd name="T66" fmla="*/ 6 w 264"/>
                <a:gd name="T67" fmla="*/ 88 h 449"/>
                <a:gd name="T68" fmla="*/ 26 w 264"/>
                <a:gd name="T69" fmla="*/ 45 h 449"/>
                <a:gd name="T70" fmla="*/ 43 w 264"/>
                <a:gd name="T71" fmla="*/ 28 h 449"/>
                <a:gd name="T72" fmla="*/ 85 w 264"/>
                <a:gd name="T73" fmla="*/ 6 h 449"/>
                <a:gd name="T74" fmla="*/ 136 w 264"/>
                <a:gd name="T75" fmla="*/ 0 h 449"/>
                <a:gd name="T76" fmla="*/ 162 w 264"/>
                <a:gd name="T77" fmla="*/ 0 h 449"/>
                <a:gd name="T78" fmla="*/ 207 w 264"/>
                <a:gd name="T79" fmla="*/ 14 h 449"/>
                <a:gd name="T80" fmla="*/ 230 w 264"/>
                <a:gd name="T81" fmla="*/ 108 h 449"/>
                <a:gd name="T82" fmla="*/ 227 w 264"/>
                <a:gd name="T83" fmla="*/ 94 h 449"/>
                <a:gd name="T84" fmla="*/ 207 w 264"/>
                <a:gd name="T85" fmla="*/ 65 h 449"/>
                <a:gd name="T86" fmla="*/ 196 w 264"/>
                <a:gd name="T87" fmla="*/ 51 h 449"/>
                <a:gd name="T88" fmla="*/ 165 w 264"/>
                <a:gd name="T89" fmla="*/ 31 h 449"/>
                <a:gd name="T90" fmla="*/ 128 w 264"/>
                <a:gd name="T91" fmla="*/ 26 h 449"/>
                <a:gd name="T92" fmla="*/ 108 w 264"/>
                <a:gd name="T93" fmla="*/ 26 h 449"/>
                <a:gd name="T94" fmla="*/ 82 w 264"/>
                <a:gd name="T95" fmla="*/ 37 h 449"/>
                <a:gd name="T96" fmla="*/ 71 w 264"/>
                <a:gd name="T97" fmla="*/ 48 h 449"/>
                <a:gd name="T98" fmla="*/ 60 w 264"/>
                <a:gd name="T99" fmla="*/ 68 h 449"/>
                <a:gd name="T100" fmla="*/ 54 w 264"/>
                <a:gd name="T101" fmla="*/ 94 h 449"/>
                <a:gd name="T102" fmla="*/ 57 w 264"/>
                <a:gd name="T103" fmla="*/ 108 h 449"/>
                <a:gd name="T104" fmla="*/ 65 w 264"/>
                <a:gd name="T105" fmla="*/ 128 h 449"/>
                <a:gd name="T106" fmla="*/ 71 w 264"/>
                <a:gd name="T107" fmla="*/ 139 h 449"/>
                <a:gd name="T108" fmla="*/ 142 w 264"/>
                <a:gd name="T109" fmla="*/ 179 h 4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264" h="449">
                  <a:moveTo>
                    <a:pt x="142" y="179"/>
                  </a:moveTo>
                  <a:lnTo>
                    <a:pt x="142" y="179"/>
                  </a:lnTo>
                  <a:lnTo>
                    <a:pt x="210" y="216"/>
                  </a:lnTo>
                  <a:lnTo>
                    <a:pt x="210" y="216"/>
                  </a:lnTo>
                  <a:lnTo>
                    <a:pt x="230" y="233"/>
                  </a:lnTo>
                  <a:lnTo>
                    <a:pt x="247" y="253"/>
                  </a:lnTo>
                  <a:lnTo>
                    <a:pt x="247" y="253"/>
                  </a:lnTo>
                  <a:lnTo>
                    <a:pt x="256" y="267"/>
                  </a:lnTo>
                  <a:lnTo>
                    <a:pt x="261" y="281"/>
                  </a:lnTo>
                  <a:lnTo>
                    <a:pt x="264" y="298"/>
                  </a:lnTo>
                  <a:lnTo>
                    <a:pt x="264" y="318"/>
                  </a:lnTo>
                  <a:lnTo>
                    <a:pt x="264" y="318"/>
                  </a:lnTo>
                  <a:lnTo>
                    <a:pt x="261" y="347"/>
                  </a:lnTo>
                  <a:lnTo>
                    <a:pt x="253" y="369"/>
                  </a:lnTo>
                  <a:lnTo>
                    <a:pt x="239" y="392"/>
                  </a:lnTo>
                  <a:lnTo>
                    <a:pt x="222" y="412"/>
                  </a:lnTo>
                  <a:lnTo>
                    <a:pt x="222" y="412"/>
                  </a:lnTo>
                  <a:lnTo>
                    <a:pt x="199" y="429"/>
                  </a:lnTo>
                  <a:lnTo>
                    <a:pt x="173" y="440"/>
                  </a:lnTo>
                  <a:lnTo>
                    <a:pt x="148" y="446"/>
                  </a:lnTo>
                  <a:lnTo>
                    <a:pt x="122" y="449"/>
                  </a:lnTo>
                  <a:lnTo>
                    <a:pt x="122" y="449"/>
                  </a:lnTo>
                  <a:lnTo>
                    <a:pt x="88" y="446"/>
                  </a:lnTo>
                  <a:lnTo>
                    <a:pt x="60" y="440"/>
                  </a:lnTo>
                  <a:lnTo>
                    <a:pt x="60" y="440"/>
                  </a:lnTo>
                  <a:lnTo>
                    <a:pt x="34" y="429"/>
                  </a:lnTo>
                  <a:lnTo>
                    <a:pt x="3" y="415"/>
                  </a:lnTo>
                  <a:lnTo>
                    <a:pt x="0" y="318"/>
                  </a:lnTo>
                  <a:lnTo>
                    <a:pt x="0" y="318"/>
                  </a:lnTo>
                  <a:lnTo>
                    <a:pt x="9" y="338"/>
                  </a:lnTo>
                  <a:lnTo>
                    <a:pt x="17" y="358"/>
                  </a:lnTo>
                  <a:lnTo>
                    <a:pt x="28" y="375"/>
                  </a:lnTo>
                  <a:lnTo>
                    <a:pt x="43" y="392"/>
                  </a:lnTo>
                  <a:lnTo>
                    <a:pt x="43" y="392"/>
                  </a:lnTo>
                  <a:lnTo>
                    <a:pt x="57" y="406"/>
                  </a:lnTo>
                  <a:lnTo>
                    <a:pt x="74" y="415"/>
                  </a:lnTo>
                  <a:lnTo>
                    <a:pt x="94" y="421"/>
                  </a:lnTo>
                  <a:lnTo>
                    <a:pt x="116" y="423"/>
                  </a:lnTo>
                  <a:lnTo>
                    <a:pt x="116" y="423"/>
                  </a:lnTo>
                  <a:lnTo>
                    <a:pt x="139" y="421"/>
                  </a:lnTo>
                  <a:lnTo>
                    <a:pt x="156" y="415"/>
                  </a:lnTo>
                  <a:lnTo>
                    <a:pt x="173" y="406"/>
                  </a:lnTo>
                  <a:lnTo>
                    <a:pt x="185" y="395"/>
                  </a:lnTo>
                  <a:lnTo>
                    <a:pt x="185" y="395"/>
                  </a:lnTo>
                  <a:lnTo>
                    <a:pt x="193" y="381"/>
                  </a:lnTo>
                  <a:lnTo>
                    <a:pt x="199" y="367"/>
                  </a:lnTo>
                  <a:lnTo>
                    <a:pt x="205" y="352"/>
                  </a:lnTo>
                  <a:lnTo>
                    <a:pt x="205" y="335"/>
                  </a:lnTo>
                  <a:lnTo>
                    <a:pt x="205" y="335"/>
                  </a:lnTo>
                  <a:lnTo>
                    <a:pt x="205" y="318"/>
                  </a:lnTo>
                  <a:lnTo>
                    <a:pt x="199" y="301"/>
                  </a:lnTo>
                  <a:lnTo>
                    <a:pt x="193" y="290"/>
                  </a:lnTo>
                  <a:lnTo>
                    <a:pt x="185" y="278"/>
                  </a:lnTo>
                  <a:lnTo>
                    <a:pt x="185" y="278"/>
                  </a:lnTo>
                  <a:lnTo>
                    <a:pt x="153" y="259"/>
                  </a:lnTo>
                  <a:lnTo>
                    <a:pt x="97" y="230"/>
                  </a:lnTo>
                  <a:lnTo>
                    <a:pt x="97" y="230"/>
                  </a:lnTo>
                  <a:lnTo>
                    <a:pt x="74" y="219"/>
                  </a:lnTo>
                  <a:lnTo>
                    <a:pt x="54" y="205"/>
                  </a:lnTo>
                  <a:lnTo>
                    <a:pt x="37" y="193"/>
                  </a:lnTo>
                  <a:lnTo>
                    <a:pt x="26" y="179"/>
                  </a:lnTo>
                  <a:lnTo>
                    <a:pt x="26" y="179"/>
                  </a:lnTo>
                  <a:lnTo>
                    <a:pt x="14" y="165"/>
                  </a:lnTo>
                  <a:lnTo>
                    <a:pt x="9" y="148"/>
                  </a:lnTo>
                  <a:lnTo>
                    <a:pt x="3" y="131"/>
                  </a:lnTo>
                  <a:lnTo>
                    <a:pt x="3" y="114"/>
                  </a:lnTo>
                  <a:lnTo>
                    <a:pt x="3" y="114"/>
                  </a:lnTo>
                  <a:lnTo>
                    <a:pt x="6" y="88"/>
                  </a:lnTo>
                  <a:lnTo>
                    <a:pt x="11" y="65"/>
                  </a:lnTo>
                  <a:lnTo>
                    <a:pt x="26" y="45"/>
                  </a:lnTo>
                  <a:lnTo>
                    <a:pt x="43" y="28"/>
                  </a:lnTo>
                  <a:lnTo>
                    <a:pt x="43" y="28"/>
                  </a:lnTo>
                  <a:lnTo>
                    <a:pt x="65" y="17"/>
                  </a:lnTo>
                  <a:lnTo>
                    <a:pt x="85" y="6"/>
                  </a:lnTo>
                  <a:lnTo>
                    <a:pt x="111" y="0"/>
                  </a:lnTo>
                  <a:lnTo>
                    <a:pt x="136" y="0"/>
                  </a:lnTo>
                  <a:lnTo>
                    <a:pt x="136" y="0"/>
                  </a:lnTo>
                  <a:lnTo>
                    <a:pt x="162" y="0"/>
                  </a:lnTo>
                  <a:lnTo>
                    <a:pt x="185" y="6"/>
                  </a:lnTo>
                  <a:lnTo>
                    <a:pt x="207" y="14"/>
                  </a:lnTo>
                  <a:lnTo>
                    <a:pt x="227" y="23"/>
                  </a:lnTo>
                  <a:lnTo>
                    <a:pt x="230" y="108"/>
                  </a:lnTo>
                  <a:lnTo>
                    <a:pt x="230" y="108"/>
                  </a:lnTo>
                  <a:lnTo>
                    <a:pt x="227" y="94"/>
                  </a:lnTo>
                  <a:lnTo>
                    <a:pt x="219" y="80"/>
                  </a:lnTo>
                  <a:lnTo>
                    <a:pt x="207" y="65"/>
                  </a:lnTo>
                  <a:lnTo>
                    <a:pt x="196" y="51"/>
                  </a:lnTo>
                  <a:lnTo>
                    <a:pt x="196" y="51"/>
                  </a:lnTo>
                  <a:lnTo>
                    <a:pt x="182" y="40"/>
                  </a:lnTo>
                  <a:lnTo>
                    <a:pt x="165" y="31"/>
                  </a:lnTo>
                  <a:lnTo>
                    <a:pt x="148" y="28"/>
                  </a:lnTo>
                  <a:lnTo>
                    <a:pt x="128" y="26"/>
                  </a:lnTo>
                  <a:lnTo>
                    <a:pt x="128" y="26"/>
                  </a:lnTo>
                  <a:lnTo>
                    <a:pt x="108" y="26"/>
                  </a:lnTo>
                  <a:lnTo>
                    <a:pt x="94" y="31"/>
                  </a:lnTo>
                  <a:lnTo>
                    <a:pt x="82" y="37"/>
                  </a:lnTo>
                  <a:lnTo>
                    <a:pt x="71" y="48"/>
                  </a:lnTo>
                  <a:lnTo>
                    <a:pt x="71" y="48"/>
                  </a:lnTo>
                  <a:lnTo>
                    <a:pt x="65" y="57"/>
                  </a:lnTo>
                  <a:lnTo>
                    <a:pt x="60" y="68"/>
                  </a:lnTo>
                  <a:lnTo>
                    <a:pt x="57" y="82"/>
                  </a:lnTo>
                  <a:lnTo>
                    <a:pt x="54" y="94"/>
                  </a:lnTo>
                  <a:lnTo>
                    <a:pt x="54" y="94"/>
                  </a:lnTo>
                  <a:lnTo>
                    <a:pt x="57" y="108"/>
                  </a:lnTo>
                  <a:lnTo>
                    <a:pt x="60" y="119"/>
                  </a:lnTo>
                  <a:lnTo>
                    <a:pt x="65" y="128"/>
                  </a:lnTo>
                  <a:lnTo>
                    <a:pt x="71" y="139"/>
                  </a:lnTo>
                  <a:lnTo>
                    <a:pt x="71" y="139"/>
                  </a:lnTo>
                  <a:lnTo>
                    <a:pt x="99" y="156"/>
                  </a:lnTo>
                  <a:lnTo>
                    <a:pt x="142" y="179"/>
                  </a:lnTo>
                  <a:lnTo>
                    <a:pt x="142" y="179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 sz="1800"/>
            </a:p>
          </p:txBody>
        </p:sp>
        <p:sp>
          <p:nvSpPr>
            <p:cNvPr id="29380" name="Freeform 1732"/>
            <p:cNvSpPr>
              <a:spLocks noEditPoints="1"/>
            </p:cNvSpPr>
            <p:nvPr userDrawn="1"/>
          </p:nvSpPr>
          <p:spPr bwMode="auto">
            <a:xfrm>
              <a:off x="1900" y="3110"/>
              <a:ext cx="281" cy="310"/>
            </a:xfrm>
            <a:custGeom>
              <a:avLst/>
              <a:gdLst>
                <a:gd name="T0" fmla="*/ 142 w 281"/>
                <a:gd name="T1" fmla="*/ 0 h 310"/>
                <a:gd name="T2" fmla="*/ 184 w 281"/>
                <a:gd name="T3" fmla="*/ 6 h 310"/>
                <a:gd name="T4" fmla="*/ 218 w 281"/>
                <a:gd name="T5" fmla="*/ 23 h 310"/>
                <a:gd name="T6" fmla="*/ 235 w 281"/>
                <a:gd name="T7" fmla="*/ 34 h 310"/>
                <a:gd name="T8" fmla="*/ 258 w 281"/>
                <a:gd name="T9" fmla="*/ 63 h 310"/>
                <a:gd name="T10" fmla="*/ 267 w 281"/>
                <a:gd name="T11" fmla="*/ 80 h 310"/>
                <a:gd name="T12" fmla="*/ 278 w 281"/>
                <a:gd name="T13" fmla="*/ 117 h 310"/>
                <a:gd name="T14" fmla="*/ 281 w 281"/>
                <a:gd name="T15" fmla="*/ 156 h 310"/>
                <a:gd name="T16" fmla="*/ 281 w 281"/>
                <a:gd name="T17" fmla="*/ 174 h 310"/>
                <a:gd name="T18" fmla="*/ 272 w 281"/>
                <a:gd name="T19" fmla="*/ 210 h 310"/>
                <a:gd name="T20" fmla="*/ 264 w 281"/>
                <a:gd name="T21" fmla="*/ 230 h 310"/>
                <a:gd name="T22" fmla="*/ 241 w 281"/>
                <a:gd name="T23" fmla="*/ 262 h 310"/>
                <a:gd name="T24" fmla="*/ 213 w 281"/>
                <a:gd name="T25" fmla="*/ 290 h 310"/>
                <a:gd name="T26" fmla="*/ 196 w 281"/>
                <a:gd name="T27" fmla="*/ 299 h 310"/>
                <a:gd name="T28" fmla="*/ 159 w 281"/>
                <a:gd name="T29" fmla="*/ 310 h 310"/>
                <a:gd name="T30" fmla="*/ 139 w 281"/>
                <a:gd name="T31" fmla="*/ 310 h 310"/>
                <a:gd name="T32" fmla="*/ 93 w 281"/>
                <a:gd name="T33" fmla="*/ 304 h 310"/>
                <a:gd name="T34" fmla="*/ 65 w 281"/>
                <a:gd name="T35" fmla="*/ 293 h 310"/>
                <a:gd name="T36" fmla="*/ 45 w 281"/>
                <a:gd name="T37" fmla="*/ 273 h 310"/>
                <a:gd name="T38" fmla="*/ 34 w 281"/>
                <a:gd name="T39" fmla="*/ 264 h 310"/>
                <a:gd name="T40" fmla="*/ 8 w 281"/>
                <a:gd name="T41" fmla="*/ 213 h 310"/>
                <a:gd name="T42" fmla="*/ 0 w 281"/>
                <a:gd name="T43" fmla="*/ 156 h 310"/>
                <a:gd name="T44" fmla="*/ 0 w 281"/>
                <a:gd name="T45" fmla="*/ 137 h 310"/>
                <a:gd name="T46" fmla="*/ 8 w 281"/>
                <a:gd name="T47" fmla="*/ 100 h 310"/>
                <a:gd name="T48" fmla="*/ 17 w 281"/>
                <a:gd name="T49" fmla="*/ 80 h 310"/>
                <a:gd name="T50" fmla="*/ 37 w 281"/>
                <a:gd name="T51" fmla="*/ 49 h 310"/>
                <a:gd name="T52" fmla="*/ 68 w 281"/>
                <a:gd name="T53" fmla="*/ 23 h 310"/>
                <a:gd name="T54" fmla="*/ 82 w 281"/>
                <a:gd name="T55" fmla="*/ 12 h 310"/>
                <a:gd name="T56" fmla="*/ 122 w 281"/>
                <a:gd name="T57" fmla="*/ 0 h 310"/>
                <a:gd name="T58" fmla="*/ 142 w 281"/>
                <a:gd name="T59" fmla="*/ 0 h 310"/>
                <a:gd name="T60" fmla="*/ 136 w 281"/>
                <a:gd name="T61" fmla="*/ 23 h 310"/>
                <a:gd name="T62" fmla="*/ 99 w 281"/>
                <a:gd name="T63" fmla="*/ 34 h 310"/>
                <a:gd name="T64" fmla="*/ 76 w 281"/>
                <a:gd name="T65" fmla="*/ 66 h 310"/>
                <a:gd name="T66" fmla="*/ 68 w 281"/>
                <a:gd name="T67" fmla="*/ 85 h 310"/>
                <a:gd name="T68" fmla="*/ 57 w 281"/>
                <a:gd name="T69" fmla="*/ 131 h 310"/>
                <a:gd name="T70" fmla="*/ 57 w 281"/>
                <a:gd name="T71" fmla="*/ 159 h 310"/>
                <a:gd name="T72" fmla="*/ 65 w 281"/>
                <a:gd name="T73" fmla="*/ 210 h 310"/>
                <a:gd name="T74" fmla="*/ 82 w 281"/>
                <a:gd name="T75" fmla="*/ 250 h 310"/>
                <a:gd name="T76" fmla="*/ 96 w 281"/>
                <a:gd name="T77" fmla="*/ 267 h 310"/>
                <a:gd name="T78" fmla="*/ 128 w 281"/>
                <a:gd name="T79" fmla="*/ 284 h 310"/>
                <a:gd name="T80" fmla="*/ 145 w 281"/>
                <a:gd name="T81" fmla="*/ 284 h 310"/>
                <a:gd name="T82" fmla="*/ 179 w 281"/>
                <a:gd name="T83" fmla="*/ 273 h 310"/>
                <a:gd name="T84" fmla="*/ 204 w 281"/>
                <a:gd name="T85" fmla="*/ 245 h 310"/>
                <a:gd name="T86" fmla="*/ 213 w 281"/>
                <a:gd name="T87" fmla="*/ 225 h 310"/>
                <a:gd name="T88" fmla="*/ 224 w 281"/>
                <a:gd name="T89" fmla="*/ 179 h 310"/>
                <a:gd name="T90" fmla="*/ 224 w 281"/>
                <a:gd name="T91" fmla="*/ 151 h 310"/>
                <a:gd name="T92" fmla="*/ 210 w 281"/>
                <a:gd name="T93" fmla="*/ 85 h 310"/>
                <a:gd name="T94" fmla="*/ 199 w 281"/>
                <a:gd name="T95" fmla="*/ 60 h 310"/>
                <a:gd name="T96" fmla="*/ 182 w 281"/>
                <a:gd name="T97" fmla="*/ 40 h 310"/>
                <a:gd name="T98" fmla="*/ 162 w 281"/>
                <a:gd name="T99" fmla="*/ 29 h 310"/>
                <a:gd name="T100" fmla="*/ 136 w 281"/>
                <a:gd name="T101" fmla="*/ 23 h 3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281" h="310">
                  <a:moveTo>
                    <a:pt x="142" y="0"/>
                  </a:moveTo>
                  <a:lnTo>
                    <a:pt x="142" y="0"/>
                  </a:lnTo>
                  <a:lnTo>
                    <a:pt x="164" y="0"/>
                  </a:lnTo>
                  <a:lnTo>
                    <a:pt x="184" y="6"/>
                  </a:lnTo>
                  <a:lnTo>
                    <a:pt x="201" y="12"/>
                  </a:lnTo>
                  <a:lnTo>
                    <a:pt x="218" y="23"/>
                  </a:lnTo>
                  <a:lnTo>
                    <a:pt x="218" y="23"/>
                  </a:lnTo>
                  <a:lnTo>
                    <a:pt x="235" y="34"/>
                  </a:lnTo>
                  <a:lnTo>
                    <a:pt x="247" y="49"/>
                  </a:lnTo>
                  <a:lnTo>
                    <a:pt x="258" y="63"/>
                  </a:lnTo>
                  <a:lnTo>
                    <a:pt x="267" y="80"/>
                  </a:lnTo>
                  <a:lnTo>
                    <a:pt x="267" y="80"/>
                  </a:lnTo>
                  <a:lnTo>
                    <a:pt x="272" y="100"/>
                  </a:lnTo>
                  <a:lnTo>
                    <a:pt x="278" y="117"/>
                  </a:lnTo>
                  <a:lnTo>
                    <a:pt x="281" y="137"/>
                  </a:lnTo>
                  <a:lnTo>
                    <a:pt x="281" y="156"/>
                  </a:lnTo>
                  <a:lnTo>
                    <a:pt x="281" y="156"/>
                  </a:lnTo>
                  <a:lnTo>
                    <a:pt x="281" y="174"/>
                  </a:lnTo>
                  <a:lnTo>
                    <a:pt x="278" y="193"/>
                  </a:lnTo>
                  <a:lnTo>
                    <a:pt x="272" y="210"/>
                  </a:lnTo>
                  <a:lnTo>
                    <a:pt x="264" y="230"/>
                  </a:lnTo>
                  <a:lnTo>
                    <a:pt x="264" y="230"/>
                  </a:lnTo>
                  <a:lnTo>
                    <a:pt x="253" y="247"/>
                  </a:lnTo>
                  <a:lnTo>
                    <a:pt x="241" y="262"/>
                  </a:lnTo>
                  <a:lnTo>
                    <a:pt x="230" y="276"/>
                  </a:lnTo>
                  <a:lnTo>
                    <a:pt x="213" y="290"/>
                  </a:lnTo>
                  <a:lnTo>
                    <a:pt x="213" y="290"/>
                  </a:lnTo>
                  <a:lnTo>
                    <a:pt x="196" y="299"/>
                  </a:lnTo>
                  <a:lnTo>
                    <a:pt x="179" y="304"/>
                  </a:lnTo>
                  <a:lnTo>
                    <a:pt x="159" y="310"/>
                  </a:lnTo>
                  <a:lnTo>
                    <a:pt x="139" y="310"/>
                  </a:lnTo>
                  <a:lnTo>
                    <a:pt x="139" y="310"/>
                  </a:lnTo>
                  <a:lnTo>
                    <a:pt x="108" y="307"/>
                  </a:lnTo>
                  <a:lnTo>
                    <a:pt x="93" y="304"/>
                  </a:lnTo>
                  <a:lnTo>
                    <a:pt x="79" y="299"/>
                  </a:lnTo>
                  <a:lnTo>
                    <a:pt x="65" y="293"/>
                  </a:lnTo>
                  <a:lnTo>
                    <a:pt x="54" y="284"/>
                  </a:lnTo>
                  <a:lnTo>
                    <a:pt x="45" y="273"/>
                  </a:lnTo>
                  <a:lnTo>
                    <a:pt x="34" y="264"/>
                  </a:lnTo>
                  <a:lnTo>
                    <a:pt x="34" y="264"/>
                  </a:lnTo>
                  <a:lnTo>
                    <a:pt x="20" y="239"/>
                  </a:lnTo>
                  <a:lnTo>
                    <a:pt x="8" y="213"/>
                  </a:lnTo>
                  <a:lnTo>
                    <a:pt x="0" y="185"/>
                  </a:lnTo>
                  <a:lnTo>
                    <a:pt x="0" y="156"/>
                  </a:lnTo>
                  <a:lnTo>
                    <a:pt x="0" y="156"/>
                  </a:lnTo>
                  <a:lnTo>
                    <a:pt x="0" y="137"/>
                  </a:lnTo>
                  <a:lnTo>
                    <a:pt x="3" y="117"/>
                  </a:lnTo>
                  <a:lnTo>
                    <a:pt x="8" y="100"/>
                  </a:lnTo>
                  <a:lnTo>
                    <a:pt x="17" y="80"/>
                  </a:lnTo>
                  <a:lnTo>
                    <a:pt x="17" y="80"/>
                  </a:lnTo>
                  <a:lnTo>
                    <a:pt x="25" y="63"/>
                  </a:lnTo>
                  <a:lnTo>
                    <a:pt x="37" y="49"/>
                  </a:lnTo>
                  <a:lnTo>
                    <a:pt x="51" y="34"/>
                  </a:lnTo>
                  <a:lnTo>
                    <a:pt x="68" y="23"/>
                  </a:lnTo>
                  <a:lnTo>
                    <a:pt x="68" y="23"/>
                  </a:lnTo>
                  <a:lnTo>
                    <a:pt x="82" y="12"/>
                  </a:lnTo>
                  <a:lnTo>
                    <a:pt x="102" y="6"/>
                  </a:lnTo>
                  <a:lnTo>
                    <a:pt x="122" y="0"/>
                  </a:lnTo>
                  <a:lnTo>
                    <a:pt x="142" y="0"/>
                  </a:lnTo>
                  <a:lnTo>
                    <a:pt x="142" y="0"/>
                  </a:lnTo>
                  <a:close/>
                  <a:moveTo>
                    <a:pt x="136" y="23"/>
                  </a:moveTo>
                  <a:lnTo>
                    <a:pt x="136" y="23"/>
                  </a:lnTo>
                  <a:lnTo>
                    <a:pt x="116" y="26"/>
                  </a:lnTo>
                  <a:lnTo>
                    <a:pt x="99" y="34"/>
                  </a:lnTo>
                  <a:lnTo>
                    <a:pt x="88" y="49"/>
                  </a:lnTo>
                  <a:lnTo>
                    <a:pt x="76" y="66"/>
                  </a:lnTo>
                  <a:lnTo>
                    <a:pt x="76" y="66"/>
                  </a:lnTo>
                  <a:lnTo>
                    <a:pt x="68" y="85"/>
                  </a:lnTo>
                  <a:lnTo>
                    <a:pt x="62" y="108"/>
                  </a:lnTo>
                  <a:lnTo>
                    <a:pt x="57" y="131"/>
                  </a:lnTo>
                  <a:lnTo>
                    <a:pt x="57" y="159"/>
                  </a:lnTo>
                  <a:lnTo>
                    <a:pt x="57" y="159"/>
                  </a:lnTo>
                  <a:lnTo>
                    <a:pt x="59" y="185"/>
                  </a:lnTo>
                  <a:lnTo>
                    <a:pt x="65" y="210"/>
                  </a:lnTo>
                  <a:lnTo>
                    <a:pt x="74" y="230"/>
                  </a:lnTo>
                  <a:lnTo>
                    <a:pt x="82" y="250"/>
                  </a:lnTo>
                  <a:lnTo>
                    <a:pt x="82" y="250"/>
                  </a:lnTo>
                  <a:lnTo>
                    <a:pt x="96" y="267"/>
                  </a:lnTo>
                  <a:lnTo>
                    <a:pt x="110" y="279"/>
                  </a:lnTo>
                  <a:lnTo>
                    <a:pt x="128" y="284"/>
                  </a:lnTo>
                  <a:lnTo>
                    <a:pt x="145" y="284"/>
                  </a:lnTo>
                  <a:lnTo>
                    <a:pt x="145" y="284"/>
                  </a:lnTo>
                  <a:lnTo>
                    <a:pt x="164" y="282"/>
                  </a:lnTo>
                  <a:lnTo>
                    <a:pt x="179" y="273"/>
                  </a:lnTo>
                  <a:lnTo>
                    <a:pt x="193" y="262"/>
                  </a:lnTo>
                  <a:lnTo>
                    <a:pt x="204" y="245"/>
                  </a:lnTo>
                  <a:lnTo>
                    <a:pt x="204" y="245"/>
                  </a:lnTo>
                  <a:lnTo>
                    <a:pt x="213" y="225"/>
                  </a:lnTo>
                  <a:lnTo>
                    <a:pt x="218" y="202"/>
                  </a:lnTo>
                  <a:lnTo>
                    <a:pt x="224" y="179"/>
                  </a:lnTo>
                  <a:lnTo>
                    <a:pt x="224" y="151"/>
                  </a:lnTo>
                  <a:lnTo>
                    <a:pt x="224" y="151"/>
                  </a:lnTo>
                  <a:lnTo>
                    <a:pt x="218" y="117"/>
                  </a:lnTo>
                  <a:lnTo>
                    <a:pt x="210" y="85"/>
                  </a:lnTo>
                  <a:lnTo>
                    <a:pt x="210" y="85"/>
                  </a:lnTo>
                  <a:lnTo>
                    <a:pt x="199" y="60"/>
                  </a:lnTo>
                  <a:lnTo>
                    <a:pt x="182" y="40"/>
                  </a:lnTo>
                  <a:lnTo>
                    <a:pt x="182" y="40"/>
                  </a:lnTo>
                  <a:lnTo>
                    <a:pt x="173" y="31"/>
                  </a:lnTo>
                  <a:lnTo>
                    <a:pt x="162" y="29"/>
                  </a:lnTo>
                  <a:lnTo>
                    <a:pt x="150" y="23"/>
                  </a:lnTo>
                  <a:lnTo>
                    <a:pt x="136" y="23"/>
                  </a:lnTo>
                  <a:lnTo>
                    <a:pt x="136" y="23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 sz="1800"/>
            </a:p>
          </p:txBody>
        </p:sp>
        <p:sp>
          <p:nvSpPr>
            <p:cNvPr id="29381" name="Freeform 1733"/>
            <p:cNvSpPr>
              <a:spLocks/>
            </p:cNvSpPr>
            <p:nvPr userDrawn="1"/>
          </p:nvSpPr>
          <p:spPr bwMode="auto">
            <a:xfrm>
              <a:off x="2493" y="3059"/>
              <a:ext cx="182" cy="361"/>
            </a:xfrm>
            <a:custGeom>
              <a:avLst/>
              <a:gdLst>
                <a:gd name="T0" fmla="*/ 86 w 182"/>
                <a:gd name="T1" fmla="*/ 0 h 361"/>
                <a:gd name="T2" fmla="*/ 86 w 182"/>
                <a:gd name="T3" fmla="*/ 60 h 361"/>
                <a:gd name="T4" fmla="*/ 174 w 182"/>
                <a:gd name="T5" fmla="*/ 60 h 361"/>
                <a:gd name="T6" fmla="*/ 151 w 182"/>
                <a:gd name="T7" fmla="*/ 85 h 361"/>
                <a:gd name="T8" fmla="*/ 83 w 182"/>
                <a:gd name="T9" fmla="*/ 85 h 361"/>
                <a:gd name="T10" fmla="*/ 83 w 182"/>
                <a:gd name="T11" fmla="*/ 267 h 361"/>
                <a:gd name="T12" fmla="*/ 83 w 182"/>
                <a:gd name="T13" fmla="*/ 267 h 361"/>
                <a:gd name="T14" fmla="*/ 83 w 182"/>
                <a:gd name="T15" fmla="*/ 284 h 361"/>
                <a:gd name="T16" fmla="*/ 86 w 182"/>
                <a:gd name="T17" fmla="*/ 296 h 361"/>
                <a:gd name="T18" fmla="*/ 91 w 182"/>
                <a:gd name="T19" fmla="*/ 307 h 361"/>
                <a:gd name="T20" fmla="*/ 97 w 182"/>
                <a:gd name="T21" fmla="*/ 318 h 361"/>
                <a:gd name="T22" fmla="*/ 105 w 182"/>
                <a:gd name="T23" fmla="*/ 324 h 361"/>
                <a:gd name="T24" fmla="*/ 117 w 182"/>
                <a:gd name="T25" fmla="*/ 330 h 361"/>
                <a:gd name="T26" fmla="*/ 128 w 182"/>
                <a:gd name="T27" fmla="*/ 333 h 361"/>
                <a:gd name="T28" fmla="*/ 142 w 182"/>
                <a:gd name="T29" fmla="*/ 335 h 361"/>
                <a:gd name="T30" fmla="*/ 142 w 182"/>
                <a:gd name="T31" fmla="*/ 335 h 361"/>
                <a:gd name="T32" fmla="*/ 157 w 182"/>
                <a:gd name="T33" fmla="*/ 333 h 361"/>
                <a:gd name="T34" fmla="*/ 165 w 182"/>
                <a:gd name="T35" fmla="*/ 330 h 361"/>
                <a:gd name="T36" fmla="*/ 165 w 182"/>
                <a:gd name="T37" fmla="*/ 330 h 361"/>
                <a:gd name="T38" fmla="*/ 182 w 182"/>
                <a:gd name="T39" fmla="*/ 318 h 361"/>
                <a:gd name="T40" fmla="*/ 182 w 182"/>
                <a:gd name="T41" fmla="*/ 318 h 361"/>
                <a:gd name="T42" fmla="*/ 182 w 182"/>
                <a:gd name="T43" fmla="*/ 324 h 361"/>
                <a:gd name="T44" fmla="*/ 179 w 182"/>
                <a:gd name="T45" fmla="*/ 333 h 361"/>
                <a:gd name="T46" fmla="*/ 162 w 182"/>
                <a:gd name="T47" fmla="*/ 347 h 361"/>
                <a:gd name="T48" fmla="*/ 162 w 182"/>
                <a:gd name="T49" fmla="*/ 347 h 361"/>
                <a:gd name="T50" fmla="*/ 154 w 182"/>
                <a:gd name="T51" fmla="*/ 352 h 361"/>
                <a:gd name="T52" fmla="*/ 142 w 182"/>
                <a:gd name="T53" fmla="*/ 358 h 361"/>
                <a:gd name="T54" fmla="*/ 131 w 182"/>
                <a:gd name="T55" fmla="*/ 361 h 361"/>
                <a:gd name="T56" fmla="*/ 117 w 182"/>
                <a:gd name="T57" fmla="*/ 361 h 361"/>
                <a:gd name="T58" fmla="*/ 117 w 182"/>
                <a:gd name="T59" fmla="*/ 361 h 361"/>
                <a:gd name="T60" fmla="*/ 100 w 182"/>
                <a:gd name="T61" fmla="*/ 361 h 361"/>
                <a:gd name="T62" fmla="*/ 83 w 182"/>
                <a:gd name="T63" fmla="*/ 355 h 361"/>
                <a:gd name="T64" fmla="*/ 66 w 182"/>
                <a:gd name="T65" fmla="*/ 347 h 361"/>
                <a:gd name="T66" fmla="*/ 54 w 182"/>
                <a:gd name="T67" fmla="*/ 335 h 361"/>
                <a:gd name="T68" fmla="*/ 54 w 182"/>
                <a:gd name="T69" fmla="*/ 335 h 361"/>
                <a:gd name="T70" fmla="*/ 43 w 182"/>
                <a:gd name="T71" fmla="*/ 324 h 361"/>
                <a:gd name="T72" fmla="*/ 34 w 182"/>
                <a:gd name="T73" fmla="*/ 307 h 361"/>
                <a:gd name="T74" fmla="*/ 29 w 182"/>
                <a:gd name="T75" fmla="*/ 290 h 361"/>
                <a:gd name="T76" fmla="*/ 29 w 182"/>
                <a:gd name="T77" fmla="*/ 267 h 361"/>
                <a:gd name="T78" fmla="*/ 29 w 182"/>
                <a:gd name="T79" fmla="*/ 85 h 361"/>
                <a:gd name="T80" fmla="*/ 0 w 182"/>
                <a:gd name="T81" fmla="*/ 85 h 361"/>
                <a:gd name="T82" fmla="*/ 86 w 182"/>
                <a:gd name="T83" fmla="*/ 0 h 361"/>
                <a:gd name="T84" fmla="*/ 86 w 182"/>
                <a:gd name="T85" fmla="*/ 0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182" h="361">
                  <a:moveTo>
                    <a:pt x="86" y="0"/>
                  </a:moveTo>
                  <a:lnTo>
                    <a:pt x="86" y="60"/>
                  </a:lnTo>
                  <a:lnTo>
                    <a:pt x="174" y="60"/>
                  </a:lnTo>
                  <a:lnTo>
                    <a:pt x="151" y="85"/>
                  </a:lnTo>
                  <a:lnTo>
                    <a:pt x="83" y="85"/>
                  </a:lnTo>
                  <a:lnTo>
                    <a:pt x="83" y="267"/>
                  </a:lnTo>
                  <a:lnTo>
                    <a:pt x="83" y="267"/>
                  </a:lnTo>
                  <a:lnTo>
                    <a:pt x="83" y="284"/>
                  </a:lnTo>
                  <a:lnTo>
                    <a:pt x="86" y="296"/>
                  </a:lnTo>
                  <a:lnTo>
                    <a:pt x="91" y="307"/>
                  </a:lnTo>
                  <a:lnTo>
                    <a:pt x="97" y="318"/>
                  </a:lnTo>
                  <a:lnTo>
                    <a:pt x="105" y="324"/>
                  </a:lnTo>
                  <a:lnTo>
                    <a:pt x="117" y="330"/>
                  </a:lnTo>
                  <a:lnTo>
                    <a:pt x="128" y="333"/>
                  </a:lnTo>
                  <a:lnTo>
                    <a:pt x="142" y="335"/>
                  </a:lnTo>
                  <a:lnTo>
                    <a:pt x="142" y="335"/>
                  </a:lnTo>
                  <a:lnTo>
                    <a:pt x="157" y="333"/>
                  </a:lnTo>
                  <a:lnTo>
                    <a:pt x="165" y="330"/>
                  </a:lnTo>
                  <a:lnTo>
                    <a:pt x="165" y="330"/>
                  </a:lnTo>
                  <a:lnTo>
                    <a:pt x="182" y="318"/>
                  </a:lnTo>
                  <a:lnTo>
                    <a:pt x="182" y="318"/>
                  </a:lnTo>
                  <a:lnTo>
                    <a:pt x="182" y="324"/>
                  </a:lnTo>
                  <a:lnTo>
                    <a:pt x="179" y="333"/>
                  </a:lnTo>
                  <a:lnTo>
                    <a:pt x="162" y="347"/>
                  </a:lnTo>
                  <a:lnTo>
                    <a:pt x="162" y="347"/>
                  </a:lnTo>
                  <a:lnTo>
                    <a:pt x="154" y="352"/>
                  </a:lnTo>
                  <a:lnTo>
                    <a:pt x="142" y="358"/>
                  </a:lnTo>
                  <a:lnTo>
                    <a:pt x="131" y="361"/>
                  </a:lnTo>
                  <a:lnTo>
                    <a:pt x="117" y="361"/>
                  </a:lnTo>
                  <a:lnTo>
                    <a:pt x="117" y="361"/>
                  </a:lnTo>
                  <a:lnTo>
                    <a:pt x="100" y="361"/>
                  </a:lnTo>
                  <a:lnTo>
                    <a:pt x="83" y="355"/>
                  </a:lnTo>
                  <a:lnTo>
                    <a:pt x="66" y="347"/>
                  </a:lnTo>
                  <a:lnTo>
                    <a:pt x="54" y="335"/>
                  </a:lnTo>
                  <a:lnTo>
                    <a:pt x="54" y="335"/>
                  </a:lnTo>
                  <a:lnTo>
                    <a:pt x="43" y="324"/>
                  </a:lnTo>
                  <a:lnTo>
                    <a:pt x="34" y="307"/>
                  </a:lnTo>
                  <a:lnTo>
                    <a:pt x="29" y="290"/>
                  </a:lnTo>
                  <a:lnTo>
                    <a:pt x="29" y="267"/>
                  </a:lnTo>
                  <a:lnTo>
                    <a:pt x="29" y="85"/>
                  </a:lnTo>
                  <a:lnTo>
                    <a:pt x="0" y="85"/>
                  </a:lnTo>
                  <a:lnTo>
                    <a:pt x="86" y="0"/>
                  </a:lnTo>
                  <a:lnTo>
                    <a:pt x="86" y="0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 sz="1800"/>
            </a:p>
          </p:txBody>
        </p:sp>
        <p:sp>
          <p:nvSpPr>
            <p:cNvPr id="29382" name="Freeform 1734"/>
            <p:cNvSpPr>
              <a:spLocks/>
            </p:cNvSpPr>
            <p:nvPr userDrawn="1"/>
          </p:nvSpPr>
          <p:spPr bwMode="auto">
            <a:xfrm>
              <a:off x="2695" y="2971"/>
              <a:ext cx="290" cy="443"/>
            </a:xfrm>
            <a:custGeom>
              <a:avLst/>
              <a:gdLst>
                <a:gd name="T0" fmla="*/ 176 w 290"/>
                <a:gd name="T1" fmla="*/ 139 h 443"/>
                <a:gd name="T2" fmla="*/ 213 w 290"/>
                <a:gd name="T3" fmla="*/ 145 h 443"/>
                <a:gd name="T4" fmla="*/ 244 w 290"/>
                <a:gd name="T5" fmla="*/ 162 h 443"/>
                <a:gd name="T6" fmla="*/ 256 w 290"/>
                <a:gd name="T7" fmla="*/ 176 h 443"/>
                <a:gd name="T8" fmla="*/ 270 w 290"/>
                <a:gd name="T9" fmla="*/ 207 h 443"/>
                <a:gd name="T10" fmla="*/ 273 w 290"/>
                <a:gd name="T11" fmla="*/ 421 h 443"/>
                <a:gd name="T12" fmla="*/ 273 w 290"/>
                <a:gd name="T13" fmla="*/ 429 h 443"/>
                <a:gd name="T14" fmla="*/ 276 w 290"/>
                <a:gd name="T15" fmla="*/ 435 h 443"/>
                <a:gd name="T16" fmla="*/ 199 w 290"/>
                <a:gd name="T17" fmla="*/ 443 h 443"/>
                <a:gd name="T18" fmla="*/ 207 w 290"/>
                <a:gd name="T19" fmla="*/ 438 h 443"/>
                <a:gd name="T20" fmla="*/ 216 w 290"/>
                <a:gd name="T21" fmla="*/ 426 h 443"/>
                <a:gd name="T22" fmla="*/ 216 w 290"/>
                <a:gd name="T23" fmla="*/ 250 h 443"/>
                <a:gd name="T24" fmla="*/ 216 w 290"/>
                <a:gd name="T25" fmla="*/ 233 h 443"/>
                <a:gd name="T26" fmla="*/ 207 w 290"/>
                <a:gd name="T27" fmla="*/ 207 h 443"/>
                <a:gd name="T28" fmla="*/ 202 w 290"/>
                <a:gd name="T29" fmla="*/ 196 h 443"/>
                <a:gd name="T30" fmla="*/ 179 w 290"/>
                <a:gd name="T31" fmla="*/ 182 h 443"/>
                <a:gd name="T32" fmla="*/ 148 w 290"/>
                <a:gd name="T33" fmla="*/ 176 h 443"/>
                <a:gd name="T34" fmla="*/ 128 w 290"/>
                <a:gd name="T35" fmla="*/ 179 h 443"/>
                <a:gd name="T36" fmla="*/ 108 w 290"/>
                <a:gd name="T37" fmla="*/ 188 h 443"/>
                <a:gd name="T38" fmla="*/ 77 w 290"/>
                <a:gd name="T39" fmla="*/ 210 h 443"/>
                <a:gd name="T40" fmla="*/ 77 w 290"/>
                <a:gd name="T41" fmla="*/ 421 h 443"/>
                <a:gd name="T42" fmla="*/ 82 w 290"/>
                <a:gd name="T43" fmla="*/ 432 h 443"/>
                <a:gd name="T44" fmla="*/ 88 w 290"/>
                <a:gd name="T45" fmla="*/ 438 h 443"/>
                <a:gd name="T46" fmla="*/ 6 w 290"/>
                <a:gd name="T47" fmla="*/ 443 h 443"/>
                <a:gd name="T48" fmla="*/ 11 w 290"/>
                <a:gd name="T49" fmla="*/ 438 h 443"/>
                <a:gd name="T50" fmla="*/ 20 w 290"/>
                <a:gd name="T51" fmla="*/ 426 h 443"/>
                <a:gd name="T52" fmla="*/ 20 w 290"/>
                <a:gd name="T53" fmla="*/ 40 h 443"/>
                <a:gd name="T54" fmla="*/ 20 w 290"/>
                <a:gd name="T55" fmla="*/ 31 h 443"/>
                <a:gd name="T56" fmla="*/ 17 w 290"/>
                <a:gd name="T57" fmla="*/ 23 h 443"/>
                <a:gd name="T58" fmla="*/ 77 w 290"/>
                <a:gd name="T59" fmla="*/ 0 h 443"/>
                <a:gd name="T60" fmla="*/ 77 w 290"/>
                <a:gd name="T61" fmla="*/ 185 h 443"/>
                <a:gd name="T62" fmla="*/ 128 w 290"/>
                <a:gd name="T63" fmla="*/ 151 h 443"/>
                <a:gd name="T64" fmla="*/ 176 w 290"/>
                <a:gd name="T65" fmla="*/ 139 h 4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290" h="443">
                  <a:moveTo>
                    <a:pt x="176" y="139"/>
                  </a:moveTo>
                  <a:lnTo>
                    <a:pt x="176" y="139"/>
                  </a:lnTo>
                  <a:lnTo>
                    <a:pt x="193" y="139"/>
                  </a:lnTo>
                  <a:lnTo>
                    <a:pt x="213" y="145"/>
                  </a:lnTo>
                  <a:lnTo>
                    <a:pt x="230" y="153"/>
                  </a:lnTo>
                  <a:lnTo>
                    <a:pt x="244" y="162"/>
                  </a:lnTo>
                  <a:lnTo>
                    <a:pt x="244" y="162"/>
                  </a:lnTo>
                  <a:lnTo>
                    <a:pt x="256" y="176"/>
                  </a:lnTo>
                  <a:lnTo>
                    <a:pt x="264" y="190"/>
                  </a:lnTo>
                  <a:lnTo>
                    <a:pt x="270" y="207"/>
                  </a:lnTo>
                  <a:lnTo>
                    <a:pt x="273" y="227"/>
                  </a:lnTo>
                  <a:lnTo>
                    <a:pt x="273" y="421"/>
                  </a:lnTo>
                  <a:lnTo>
                    <a:pt x="273" y="421"/>
                  </a:lnTo>
                  <a:lnTo>
                    <a:pt x="273" y="429"/>
                  </a:lnTo>
                  <a:lnTo>
                    <a:pt x="276" y="435"/>
                  </a:lnTo>
                  <a:lnTo>
                    <a:pt x="276" y="435"/>
                  </a:lnTo>
                  <a:lnTo>
                    <a:pt x="290" y="443"/>
                  </a:lnTo>
                  <a:lnTo>
                    <a:pt x="199" y="443"/>
                  </a:lnTo>
                  <a:lnTo>
                    <a:pt x="199" y="443"/>
                  </a:lnTo>
                  <a:lnTo>
                    <a:pt x="207" y="438"/>
                  </a:lnTo>
                  <a:lnTo>
                    <a:pt x="213" y="432"/>
                  </a:lnTo>
                  <a:lnTo>
                    <a:pt x="216" y="426"/>
                  </a:lnTo>
                  <a:lnTo>
                    <a:pt x="216" y="421"/>
                  </a:lnTo>
                  <a:lnTo>
                    <a:pt x="216" y="250"/>
                  </a:lnTo>
                  <a:lnTo>
                    <a:pt x="216" y="250"/>
                  </a:lnTo>
                  <a:lnTo>
                    <a:pt x="216" y="233"/>
                  </a:lnTo>
                  <a:lnTo>
                    <a:pt x="213" y="219"/>
                  </a:lnTo>
                  <a:lnTo>
                    <a:pt x="207" y="207"/>
                  </a:lnTo>
                  <a:lnTo>
                    <a:pt x="202" y="196"/>
                  </a:lnTo>
                  <a:lnTo>
                    <a:pt x="202" y="196"/>
                  </a:lnTo>
                  <a:lnTo>
                    <a:pt x="190" y="188"/>
                  </a:lnTo>
                  <a:lnTo>
                    <a:pt x="179" y="182"/>
                  </a:lnTo>
                  <a:lnTo>
                    <a:pt x="165" y="179"/>
                  </a:lnTo>
                  <a:lnTo>
                    <a:pt x="148" y="176"/>
                  </a:lnTo>
                  <a:lnTo>
                    <a:pt x="148" y="176"/>
                  </a:lnTo>
                  <a:lnTo>
                    <a:pt x="128" y="179"/>
                  </a:lnTo>
                  <a:lnTo>
                    <a:pt x="108" y="188"/>
                  </a:lnTo>
                  <a:lnTo>
                    <a:pt x="108" y="188"/>
                  </a:lnTo>
                  <a:lnTo>
                    <a:pt x="91" y="196"/>
                  </a:lnTo>
                  <a:lnTo>
                    <a:pt x="77" y="210"/>
                  </a:lnTo>
                  <a:lnTo>
                    <a:pt x="77" y="421"/>
                  </a:lnTo>
                  <a:lnTo>
                    <a:pt x="77" y="421"/>
                  </a:lnTo>
                  <a:lnTo>
                    <a:pt x="80" y="426"/>
                  </a:lnTo>
                  <a:lnTo>
                    <a:pt x="82" y="432"/>
                  </a:lnTo>
                  <a:lnTo>
                    <a:pt x="82" y="432"/>
                  </a:lnTo>
                  <a:lnTo>
                    <a:pt x="88" y="438"/>
                  </a:lnTo>
                  <a:lnTo>
                    <a:pt x="97" y="443"/>
                  </a:lnTo>
                  <a:lnTo>
                    <a:pt x="6" y="443"/>
                  </a:lnTo>
                  <a:lnTo>
                    <a:pt x="6" y="443"/>
                  </a:lnTo>
                  <a:lnTo>
                    <a:pt x="11" y="438"/>
                  </a:lnTo>
                  <a:lnTo>
                    <a:pt x="17" y="432"/>
                  </a:lnTo>
                  <a:lnTo>
                    <a:pt x="20" y="426"/>
                  </a:lnTo>
                  <a:lnTo>
                    <a:pt x="20" y="421"/>
                  </a:lnTo>
                  <a:lnTo>
                    <a:pt x="20" y="40"/>
                  </a:lnTo>
                  <a:lnTo>
                    <a:pt x="20" y="40"/>
                  </a:lnTo>
                  <a:lnTo>
                    <a:pt x="20" y="31"/>
                  </a:lnTo>
                  <a:lnTo>
                    <a:pt x="17" y="23"/>
                  </a:lnTo>
                  <a:lnTo>
                    <a:pt x="17" y="23"/>
                  </a:lnTo>
                  <a:lnTo>
                    <a:pt x="0" y="14"/>
                  </a:lnTo>
                  <a:lnTo>
                    <a:pt x="77" y="0"/>
                  </a:lnTo>
                  <a:lnTo>
                    <a:pt x="77" y="185"/>
                  </a:lnTo>
                  <a:lnTo>
                    <a:pt x="77" y="185"/>
                  </a:lnTo>
                  <a:lnTo>
                    <a:pt x="102" y="165"/>
                  </a:lnTo>
                  <a:lnTo>
                    <a:pt x="128" y="151"/>
                  </a:lnTo>
                  <a:lnTo>
                    <a:pt x="153" y="142"/>
                  </a:lnTo>
                  <a:lnTo>
                    <a:pt x="176" y="139"/>
                  </a:lnTo>
                  <a:lnTo>
                    <a:pt x="176" y="139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 sz="1800"/>
            </a:p>
          </p:txBody>
        </p:sp>
        <p:sp>
          <p:nvSpPr>
            <p:cNvPr id="29383" name="Freeform 1735"/>
            <p:cNvSpPr>
              <a:spLocks/>
            </p:cNvSpPr>
            <p:nvPr userDrawn="1"/>
          </p:nvSpPr>
          <p:spPr bwMode="auto">
            <a:xfrm>
              <a:off x="3274" y="3110"/>
              <a:ext cx="475" cy="304"/>
            </a:xfrm>
            <a:custGeom>
              <a:avLst/>
              <a:gdLst>
                <a:gd name="T0" fmla="*/ 364 w 475"/>
                <a:gd name="T1" fmla="*/ 0 h 304"/>
                <a:gd name="T2" fmla="*/ 398 w 475"/>
                <a:gd name="T3" fmla="*/ 6 h 304"/>
                <a:gd name="T4" fmla="*/ 429 w 475"/>
                <a:gd name="T5" fmla="*/ 23 h 304"/>
                <a:gd name="T6" fmla="*/ 444 w 475"/>
                <a:gd name="T7" fmla="*/ 37 h 304"/>
                <a:gd name="T8" fmla="*/ 458 w 475"/>
                <a:gd name="T9" fmla="*/ 68 h 304"/>
                <a:gd name="T10" fmla="*/ 458 w 475"/>
                <a:gd name="T11" fmla="*/ 282 h 304"/>
                <a:gd name="T12" fmla="*/ 461 w 475"/>
                <a:gd name="T13" fmla="*/ 287 h 304"/>
                <a:gd name="T14" fmla="*/ 463 w 475"/>
                <a:gd name="T15" fmla="*/ 293 h 304"/>
                <a:gd name="T16" fmla="*/ 387 w 475"/>
                <a:gd name="T17" fmla="*/ 304 h 304"/>
                <a:gd name="T18" fmla="*/ 392 w 475"/>
                <a:gd name="T19" fmla="*/ 299 h 304"/>
                <a:gd name="T20" fmla="*/ 404 w 475"/>
                <a:gd name="T21" fmla="*/ 287 h 304"/>
                <a:gd name="T22" fmla="*/ 404 w 475"/>
                <a:gd name="T23" fmla="*/ 108 h 304"/>
                <a:gd name="T24" fmla="*/ 404 w 475"/>
                <a:gd name="T25" fmla="*/ 91 h 304"/>
                <a:gd name="T26" fmla="*/ 395 w 475"/>
                <a:gd name="T27" fmla="*/ 66 h 304"/>
                <a:gd name="T28" fmla="*/ 387 w 475"/>
                <a:gd name="T29" fmla="*/ 57 h 304"/>
                <a:gd name="T30" fmla="*/ 367 w 475"/>
                <a:gd name="T31" fmla="*/ 43 h 304"/>
                <a:gd name="T32" fmla="*/ 336 w 475"/>
                <a:gd name="T33" fmla="*/ 37 h 304"/>
                <a:gd name="T34" fmla="*/ 316 w 475"/>
                <a:gd name="T35" fmla="*/ 40 h 304"/>
                <a:gd name="T36" fmla="*/ 282 w 475"/>
                <a:gd name="T37" fmla="*/ 60 h 304"/>
                <a:gd name="T38" fmla="*/ 267 w 475"/>
                <a:gd name="T39" fmla="*/ 77 h 304"/>
                <a:gd name="T40" fmla="*/ 267 w 475"/>
                <a:gd name="T41" fmla="*/ 282 h 304"/>
                <a:gd name="T42" fmla="*/ 270 w 475"/>
                <a:gd name="T43" fmla="*/ 287 h 304"/>
                <a:gd name="T44" fmla="*/ 273 w 475"/>
                <a:gd name="T45" fmla="*/ 293 h 304"/>
                <a:gd name="T46" fmla="*/ 194 w 475"/>
                <a:gd name="T47" fmla="*/ 304 h 304"/>
                <a:gd name="T48" fmla="*/ 202 w 475"/>
                <a:gd name="T49" fmla="*/ 299 h 304"/>
                <a:gd name="T50" fmla="*/ 211 w 475"/>
                <a:gd name="T51" fmla="*/ 287 h 304"/>
                <a:gd name="T52" fmla="*/ 211 w 475"/>
                <a:gd name="T53" fmla="*/ 105 h 304"/>
                <a:gd name="T54" fmla="*/ 211 w 475"/>
                <a:gd name="T55" fmla="*/ 88 h 304"/>
                <a:gd name="T56" fmla="*/ 202 w 475"/>
                <a:gd name="T57" fmla="*/ 63 h 304"/>
                <a:gd name="T58" fmla="*/ 185 w 475"/>
                <a:gd name="T59" fmla="*/ 46 h 304"/>
                <a:gd name="T60" fmla="*/ 160 w 475"/>
                <a:gd name="T61" fmla="*/ 37 h 304"/>
                <a:gd name="T62" fmla="*/ 145 w 475"/>
                <a:gd name="T63" fmla="*/ 37 h 304"/>
                <a:gd name="T64" fmla="*/ 108 w 475"/>
                <a:gd name="T65" fmla="*/ 46 h 304"/>
                <a:gd name="T66" fmla="*/ 80 w 475"/>
                <a:gd name="T67" fmla="*/ 68 h 304"/>
                <a:gd name="T68" fmla="*/ 80 w 475"/>
                <a:gd name="T69" fmla="*/ 282 h 304"/>
                <a:gd name="T70" fmla="*/ 83 w 475"/>
                <a:gd name="T71" fmla="*/ 293 h 304"/>
                <a:gd name="T72" fmla="*/ 97 w 475"/>
                <a:gd name="T73" fmla="*/ 304 h 304"/>
                <a:gd name="T74" fmla="*/ 6 w 475"/>
                <a:gd name="T75" fmla="*/ 304 h 304"/>
                <a:gd name="T76" fmla="*/ 20 w 475"/>
                <a:gd name="T77" fmla="*/ 293 h 304"/>
                <a:gd name="T78" fmla="*/ 23 w 475"/>
                <a:gd name="T79" fmla="*/ 282 h 304"/>
                <a:gd name="T80" fmla="*/ 23 w 475"/>
                <a:gd name="T81" fmla="*/ 40 h 304"/>
                <a:gd name="T82" fmla="*/ 18 w 475"/>
                <a:gd name="T83" fmla="*/ 23 h 304"/>
                <a:gd name="T84" fmla="*/ 9 w 475"/>
                <a:gd name="T85" fmla="*/ 17 h 304"/>
                <a:gd name="T86" fmla="*/ 80 w 475"/>
                <a:gd name="T87" fmla="*/ 0 h 304"/>
                <a:gd name="T88" fmla="*/ 80 w 475"/>
                <a:gd name="T89" fmla="*/ 43 h 304"/>
                <a:gd name="T90" fmla="*/ 123 w 475"/>
                <a:gd name="T91" fmla="*/ 14 h 304"/>
                <a:gd name="T92" fmla="*/ 134 w 475"/>
                <a:gd name="T93" fmla="*/ 9 h 304"/>
                <a:gd name="T94" fmla="*/ 160 w 475"/>
                <a:gd name="T95" fmla="*/ 0 h 304"/>
                <a:gd name="T96" fmla="*/ 174 w 475"/>
                <a:gd name="T97" fmla="*/ 0 h 304"/>
                <a:gd name="T98" fmla="*/ 202 w 475"/>
                <a:gd name="T99" fmla="*/ 3 h 304"/>
                <a:gd name="T100" fmla="*/ 228 w 475"/>
                <a:gd name="T101" fmla="*/ 14 h 304"/>
                <a:gd name="T102" fmla="*/ 239 w 475"/>
                <a:gd name="T103" fmla="*/ 23 h 304"/>
                <a:gd name="T104" fmla="*/ 256 w 475"/>
                <a:gd name="T105" fmla="*/ 43 h 304"/>
                <a:gd name="T106" fmla="*/ 262 w 475"/>
                <a:gd name="T107" fmla="*/ 57 h 304"/>
                <a:gd name="T108" fmla="*/ 307 w 475"/>
                <a:gd name="T109" fmla="*/ 17 h 304"/>
                <a:gd name="T110" fmla="*/ 321 w 475"/>
                <a:gd name="T111" fmla="*/ 9 h 304"/>
                <a:gd name="T112" fmla="*/ 350 w 475"/>
                <a:gd name="T113" fmla="*/ 0 h 304"/>
                <a:gd name="T114" fmla="*/ 364 w 475"/>
                <a:gd name="T115" fmla="*/ 0 h 3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475" h="304">
                  <a:moveTo>
                    <a:pt x="364" y="0"/>
                  </a:moveTo>
                  <a:lnTo>
                    <a:pt x="364" y="0"/>
                  </a:lnTo>
                  <a:lnTo>
                    <a:pt x="381" y="0"/>
                  </a:lnTo>
                  <a:lnTo>
                    <a:pt x="398" y="6"/>
                  </a:lnTo>
                  <a:lnTo>
                    <a:pt x="415" y="14"/>
                  </a:lnTo>
                  <a:lnTo>
                    <a:pt x="429" y="23"/>
                  </a:lnTo>
                  <a:lnTo>
                    <a:pt x="429" y="23"/>
                  </a:lnTo>
                  <a:lnTo>
                    <a:pt x="444" y="37"/>
                  </a:lnTo>
                  <a:lnTo>
                    <a:pt x="452" y="51"/>
                  </a:lnTo>
                  <a:lnTo>
                    <a:pt x="458" y="68"/>
                  </a:lnTo>
                  <a:lnTo>
                    <a:pt x="458" y="88"/>
                  </a:lnTo>
                  <a:lnTo>
                    <a:pt x="458" y="282"/>
                  </a:lnTo>
                  <a:lnTo>
                    <a:pt x="458" y="282"/>
                  </a:lnTo>
                  <a:lnTo>
                    <a:pt x="461" y="287"/>
                  </a:lnTo>
                  <a:lnTo>
                    <a:pt x="463" y="293"/>
                  </a:lnTo>
                  <a:lnTo>
                    <a:pt x="463" y="293"/>
                  </a:lnTo>
                  <a:lnTo>
                    <a:pt x="475" y="304"/>
                  </a:lnTo>
                  <a:lnTo>
                    <a:pt x="387" y="304"/>
                  </a:lnTo>
                  <a:lnTo>
                    <a:pt x="387" y="304"/>
                  </a:lnTo>
                  <a:lnTo>
                    <a:pt x="392" y="299"/>
                  </a:lnTo>
                  <a:lnTo>
                    <a:pt x="398" y="293"/>
                  </a:lnTo>
                  <a:lnTo>
                    <a:pt x="404" y="287"/>
                  </a:lnTo>
                  <a:lnTo>
                    <a:pt x="404" y="282"/>
                  </a:lnTo>
                  <a:lnTo>
                    <a:pt x="404" y="108"/>
                  </a:lnTo>
                  <a:lnTo>
                    <a:pt x="404" y="108"/>
                  </a:lnTo>
                  <a:lnTo>
                    <a:pt x="404" y="91"/>
                  </a:lnTo>
                  <a:lnTo>
                    <a:pt x="401" y="80"/>
                  </a:lnTo>
                  <a:lnTo>
                    <a:pt x="395" y="66"/>
                  </a:lnTo>
                  <a:lnTo>
                    <a:pt x="387" y="57"/>
                  </a:lnTo>
                  <a:lnTo>
                    <a:pt x="387" y="57"/>
                  </a:lnTo>
                  <a:lnTo>
                    <a:pt x="378" y="49"/>
                  </a:lnTo>
                  <a:lnTo>
                    <a:pt x="367" y="43"/>
                  </a:lnTo>
                  <a:lnTo>
                    <a:pt x="353" y="37"/>
                  </a:lnTo>
                  <a:lnTo>
                    <a:pt x="336" y="37"/>
                  </a:lnTo>
                  <a:lnTo>
                    <a:pt x="336" y="37"/>
                  </a:lnTo>
                  <a:lnTo>
                    <a:pt x="316" y="40"/>
                  </a:lnTo>
                  <a:lnTo>
                    <a:pt x="299" y="46"/>
                  </a:lnTo>
                  <a:lnTo>
                    <a:pt x="282" y="60"/>
                  </a:lnTo>
                  <a:lnTo>
                    <a:pt x="267" y="77"/>
                  </a:lnTo>
                  <a:lnTo>
                    <a:pt x="267" y="77"/>
                  </a:lnTo>
                  <a:lnTo>
                    <a:pt x="267" y="85"/>
                  </a:lnTo>
                  <a:lnTo>
                    <a:pt x="267" y="282"/>
                  </a:lnTo>
                  <a:lnTo>
                    <a:pt x="267" y="282"/>
                  </a:lnTo>
                  <a:lnTo>
                    <a:pt x="270" y="287"/>
                  </a:lnTo>
                  <a:lnTo>
                    <a:pt x="273" y="293"/>
                  </a:lnTo>
                  <a:lnTo>
                    <a:pt x="273" y="293"/>
                  </a:lnTo>
                  <a:lnTo>
                    <a:pt x="285" y="304"/>
                  </a:lnTo>
                  <a:lnTo>
                    <a:pt x="194" y="304"/>
                  </a:lnTo>
                  <a:lnTo>
                    <a:pt x="194" y="304"/>
                  </a:lnTo>
                  <a:lnTo>
                    <a:pt x="202" y="299"/>
                  </a:lnTo>
                  <a:lnTo>
                    <a:pt x="208" y="293"/>
                  </a:lnTo>
                  <a:lnTo>
                    <a:pt x="211" y="287"/>
                  </a:lnTo>
                  <a:lnTo>
                    <a:pt x="211" y="282"/>
                  </a:lnTo>
                  <a:lnTo>
                    <a:pt x="211" y="105"/>
                  </a:lnTo>
                  <a:lnTo>
                    <a:pt x="211" y="105"/>
                  </a:lnTo>
                  <a:lnTo>
                    <a:pt x="211" y="88"/>
                  </a:lnTo>
                  <a:lnTo>
                    <a:pt x="208" y="74"/>
                  </a:lnTo>
                  <a:lnTo>
                    <a:pt x="202" y="63"/>
                  </a:lnTo>
                  <a:lnTo>
                    <a:pt x="194" y="54"/>
                  </a:lnTo>
                  <a:lnTo>
                    <a:pt x="185" y="46"/>
                  </a:lnTo>
                  <a:lnTo>
                    <a:pt x="174" y="40"/>
                  </a:lnTo>
                  <a:lnTo>
                    <a:pt x="160" y="37"/>
                  </a:lnTo>
                  <a:lnTo>
                    <a:pt x="145" y="37"/>
                  </a:lnTo>
                  <a:lnTo>
                    <a:pt x="145" y="37"/>
                  </a:lnTo>
                  <a:lnTo>
                    <a:pt x="125" y="40"/>
                  </a:lnTo>
                  <a:lnTo>
                    <a:pt x="108" y="46"/>
                  </a:lnTo>
                  <a:lnTo>
                    <a:pt x="94" y="54"/>
                  </a:lnTo>
                  <a:lnTo>
                    <a:pt x="80" y="68"/>
                  </a:lnTo>
                  <a:lnTo>
                    <a:pt x="80" y="282"/>
                  </a:lnTo>
                  <a:lnTo>
                    <a:pt x="80" y="282"/>
                  </a:lnTo>
                  <a:lnTo>
                    <a:pt x="80" y="287"/>
                  </a:lnTo>
                  <a:lnTo>
                    <a:pt x="83" y="293"/>
                  </a:lnTo>
                  <a:lnTo>
                    <a:pt x="83" y="293"/>
                  </a:lnTo>
                  <a:lnTo>
                    <a:pt x="97" y="304"/>
                  </a:lnTo>
                  <a:lnTo>
                    <a:pt x="6" y="304"/>
                  </a:lnTo>
                  <a:lnTo>
                    <a:pt x="6" y="304"/>
                  </a:lnTo>
                  <a:lnTo>
                    <a:pt x="15" y="299"/>
                  </a:lnTo>
                  <a:lnTo>
                    <a:pt x="20" y="293"/>
                  </a:lnTo>
                  <a:lnTo>
                    <a:pt x="23" y="287"/>
                  </a:lnTo>
                  <a:lnTo>
                    <a:pt x="23" y="282"/>
                  </a:lnTo>
                  <a:lnTo>
                    <a:pt x="23" y="40"/>
                  </a:lnTo>
                  <a:lnTo>
                    <a:pt x="23" y="40"/>
                  </a:lnTo>
                  <a:lnTo>
                    <a:pt x="23" y="31"/>
                  </a:lnTo>
                  <a:lnTo>
                    <a:pt x="18" y="23"/>
                  </a:lnTo>
                  <a:lnTo>
                    <a:pt x="18" y="23"/>
                  </a:lnTo>
                  <a:lnTo>
                    <a:pt x="9" y="17"/>
                  </a:lnTo>
                  <a:lnTo>
                    <a:pt x="0" y="14"/>
                  </a:lnTo>
                  <a:lnTo>
                    <a:pt x="80" y="0"/>
                  </a:lnTo>
                  <a:lnTo>
                    <a:pt x="80" y="43"/>
                  </a:lnTo>
                  <a:lnTo>
                    <a:pt x="80" y="43"/>
                  </a:lnTo>
                  <a:lnTo>
                    <a:pt x="100" y="29"/>
                  </a:lnTo>
                  <a:lnTo>
                    <a:pt x="123" y="14"/>
                  </a:lnTo>
                  <a:lnTo>
                    <a:pt x="123" y="14"/>
                  </a:lnTo>
                  <a:lnTo>
                    <a:pt x="134" y="9"/>
                  </a:lnTo>
                  <a:lnTo>
                    <a:pt x="145" y="3"/>
                  </a:lnTo>
                  <a:lnTo>
                    <a:pt x="160" y="0"/>
                  </a:lnTo>
                  <a:lnTo>
                    <a:pt x="174" y="0"/>
                  </a:lnTo>
                  <a:lnTo>
                    <a:pt x="174" y="0"/>
                  </a:lnTo>
                  <a:lnTo>
                    <a:pt x="188" y="0"/>
                  </a:lnTo>
                  <a:lnTo>
                    <a:pt x="202" y="3"/>
                  </a:lnTo>
                  <a:lnTo>
                    <a:pt x="213" y="9"/>
                  </a:lnTo>
                  <a:lnTo>
                    <a:pt x="228" y="14"/>
                  </a:lnTo>
                  <a:lnTo>
                    <a:pt x="228" y="14"/>
                  </a:lnTo>
                  <a:lnTo>
                    <a:pt x="239" y="23"/>
                  </a:lnTo>
                  <a:lnTo>
                    <a:pt x="248" y="31"/>
                  </a:lnTo>
                  <a:lnTo>
                    <a:pt x="256" y="43"/>
                  </a:lnTo>
                  <a:lnTo>
                    <a:pt x="262" y="57"/>
                  </a:lnTo>
                  <a:lnTo>
                    <a:pt x="262" y="57"/>
                  </a:lnTo>
                  <a:lnTo>
                    <a:pt x="282" y="34"/>
                  </a:lnTo>
                  <a:lnTo>
                    <a:pt x="307" y="17"/>
                  </a:lnTo>
                  <a:lnTo>
                    <a:pt x="307" y="17"/>
                  </a:lnTo>
                  <a:lnTo>
                    <a:pt x="321" y="9"/>
                  </a:lnTo>
                  <a:lnTo>
                    <a:pt x="336" y="3"/>
                  </a:lnTo>
                  <a:lnTo>
                    <a:pt x="350" y="0"/>
                  </a:lnTo>
                  <a:lnTo>
                    <a:pt x="364" y="0"/>
                  </a:lnTo>
                  <a:lnTo>
                    <a:pt x="364" y="0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 sz="1800"/>
            </a:p>
          </p:txBody>
        </p:sp>
        <p:sp>
          <p:nvSpPr>
            <p:cNvPr id="29384" name="Freeform 1736"/>
            <p:cNvSpPr>
              <a:spLocks/>
            </p:cNvSpPr>
            <p:nvPr userDrawn="1"/>
          </p:nvSpPr>
          <p:spPr bwMode="auto">
            <a:xfrm>
              <a:off x="4070" y="3059"/>
              <a:ext cx="184" cy="361"/>
            </a:xfrm>
            <a:custGeom>
              <a:avLst/>
              <a:gdLst>
                <a:gd name="T0" fmla="*/ 85 w 184"/>
                <a:gd name="T1" fmla="*/ 0 h 361"/>
                <a:gd name="T2" fmla="*/ 85 w 184"/>
                <a:gd name="T3" fmla="*/ 60 h 361"/>
                <a:gd name="T4" fmla="*/ 173 w 184"/>
                <a:gd name="T5" fmla="*/ 60 h 361"/>
                <a:gd name="T6" fmla="*/ 150 w 184"/>
                <a:gd name="T7" fmla="*/ 85 h 361"/>
                <a:gd name="T8" fmla="*/ 82 w 184"/>
                <a:gd name="T9" fmla="*/ 85 h 361"/>
                <a:gd name="T10" fmla="*/ 82 w 184"/>
                <a:gd name="T11" fmla="*/ 267 h 361"/>
                <a:gd name="T12" fmla="*/ 82 w 184"/>
                <a:gd name="T13" fmla="*/ 267 h 361"/>
                <a:gd name="T14" fmla="*/ 85 w 184"/>
                <a:gd name="T15" fmla="*/ 284 h 361"/>
                <a:gd name="T16" fmla="*/ 88 w 184"/>
                <a:gd name="T17" fmla="*/ 296 h 361"/>
                <a:gd name="T18" fmla="*/ 91 w 184"/>
                <a:gd name="T19" fmla="*/ 307 h 361"/>
                <a:gd name="T20" fmla="*/ 99 w 184"/>
                <a:gd name="T21" fmla="*/ 318 h 361"/>
                <a:gd name="T22" fmla="*/ 105 w 184"/>
                <a:gd name="T23" fmla="*/ 324 h 361"/>
                <a:gd name="T24" fmla="*/ 116 w 184"/>
                <a:gd name="T25" fmla="*/ 330 h 361"/>
                <a:gd name="T26" fmla="*/ 128 w 184"/>
                <a:gd name="T27" fmla="*/ 333 h 361"/>
                <a:gd name="T28" fmla="*/ 142 w 184"/>
                <a:gd name="T29" fmla="*/ 335 h 361"/>
                <a:gd name="T30" fmla="*/ 142 w 184"/>
                <a:gd name="T31" fmla="*/ 335 h 361"/>
                <a:gd name="T32" fmla="*/ 156 w 184"/>
                <a:gd name="T33" fmla="*/ 333 h 361"/>
                <a:gd name="T34" fmla="*/ 165 w 184"/>
                <a:gd name="T35" fmla="*/ 330 h 361"/>
                <a:gd name="T36" fmla="*/ 165 w 184"/>
                <a:gd name="T37" fmla="*/ 330 h 361"/>
                <a:gd name="T38" fmla="*/ 184 w 184"/>
                <a:gd name="T39" fmla="*/ 318 h 361"/>
                <a:gd name="T40" fmla="*/ 184 w 184"/>
                <a:gd name="T41" fmla="*/ 318 h 361"/>
                <a:gd name="T42" fmla="*/ 182 w 184"/>
                <a:gd name="T43" fmla="*/ 324 h 361"/>
                <a:gd name="T44" fmla="*/ 179 w 184"/>
                <a:gd name="T45" fmla="*/ 333 h 361"/>
                <a:gd name="T46" fmla="*/ 162 w 184"/>
                <a:gd name="T47" fmla="*/ 347 h 361"/>
                <a:gd name="T48" fmla="*/ 162 w 184"/>
                <a:gd name="T49" fmla="*/ 347 h 361"/>
                <a:gd name="T50" fmla="*/ 153 w 184"/>
                <a:gd name="T51" fmla="*/ 352 h 361"/>
                <a:gd name="T52" fmla="*/ 142 w 184"/>
                <a:gd name="T53" fmla="*/ 358 h 361"/>
                <a:gd name="T54" fmla="*/ 130 w 184"/>
                <a:gd name="T55" fmla="*/ 361 h 361"/>
                <a:gd name="T56" fmla="*/ 119 w 184"/>
                <a:gd name="T57" fmla="*/ 361 h 361"/>
                <a:gd name="T58" fmla="*/ 119 w 184"/>
                <a:gd name="T59" fmla="*/ 361 h 361"/>
                <a:gd name="T60" fmla="*/ 99 w 184"/>
                <a:gd name="T61" fmla="*/ 361 h 361"/>
                <a:gd name="T62" fmla="*/ 82 w 184"/>
                <a:gd name="T63" fmla="*/ 355 h 361"/>
                <a:gd name="T64" fmla="*/ 65 w 184"/>
                <a:gd name="T65" fmla="*/ 347 h 361"/>
                <a:gd name="T66" fmla="*/ 54 w 184"/>
                <a:gd name="T67" fmla="*/ 335 h 361"/>
                <a:gd name="T68" fmla="*/ 54 w 184"/>
                <a:gd name="T69" fmla="*/ 335 h 361"/>
                <a:gd name="T70" fmla="*/ 42 w 184"/>
                <a:gd name="T71" fmla="*/ 324 h 361"/>
                <a:gd name="T72" fmla="*/ 34 w 184"/>
                <a:gd name="T73" fmla="*/ 307 h 361"/>
                <a:gd name="T74" fmla="*/ 31 w 184"/>
                <a:gd name="T75" fmla="*/ 290 h 361"/>
                <a:gd name="T76" fmla="*/ 28 w 184"/>
                <a:gd name="T77" fmla="*/ 267 h 361"/>
                <a:gd name="T78" fmla="*/ 28 w 184"/>
                <a:gd name="T79" fmla="*/ 85 h 361"/>
                <a:gd name="T80" fmla="*/ 0 w 184"/>
                <a:gd name="T81" fmla="*/ 85 h 361"/>
                <a:gd name="T82" fmla="*/ 85 w 184"/>
                <a:gd name="T83" fmla="*/ 0 h 361"/>
                <a:gd name="T84" fmla="*/ 85 w 184"/>
                <a:gd name="T85" fmla="*/ 0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184" h="361">
                  <a:moveTo>
                    <a:pt x="85" y="0"/>
                  </a:moveTo>
                  <a:lnTo>
                    <a:pt x="85" y="60"/>
                  </a:lnTo>
                  <a:lnTo>
                    <a:pt x="173" y="60"/>
                  </a:lnTo>
                  <a:lnTo>
                    <a:pt x="150" y="85"/>
                  </a:lnTo>
                  <a:lnTo>
                    <a:pt x="82" y="85"/>
                  </a:lnTo>
                  <a:lnTo>
                    <a:pt x="82" y="267"/>
                  </a:lnTo>
                  <a:lnTo>
                    <a:pt x="82" y="267"/>
                  </a:lnTo>
                  <a:lnTo>
                    <a:pt x="85" y="284"/>
                  </a:lnTo>
                  <a:lnTo>
                    <a:pt x="88" y="296"/>
                  </a:lnTo>
                  <a:lnTo>
                    <a:pt x="91" y="307"/>
                  </a:lnTo>
                  <a:lnTo>
                    <a:pt x="99" y="318"/>
                  </a:lnTo>
                  <a:lnTo>
                    <a:pt x="105" y="324"/>
                  </a:lnTo>
                  <a:lnTo>
                    <a:pt x="116" y="330"/>
                  </a:lnTo>
                  <a:lnTo>
                    <a:pt x="128" y="333"/>
                  </a:lnTo>
                  <a:lnTo>
                    <a:pt x="142" y="335"/>
                  </a:lnTo>
                  <a:lnTo>
                    <a:pt x="142" y="335"/>
                  </a:lnTo>
                  <a:lnTo>
                    <a:pt x="156" y="333"/>
                  </a:lnTo>
                  <a:lnTo>
                    <a:pt x="165" y="330"/>
                  </a:lnTo>
                  <a:lnTo>
                    <a:pt x="165" y="330"/>
                  </a:lnTo>
                  <a:lnTo>
                    <a:pt x="184" y="318"/>
                  </a:lnTo>
                  <a:lnTo>
                    <a:pt x="184" y="318"/>
                  </a:lnTo>
                  <a:lnTo>
                    <a:pt x="182" y="324"/>
                  </a:lnTo>
                  <a:lnTo>
                    <a:pt x="179" y="333"/>
                  </a:lnTo>
                  <a:lnTo>
                    <a:pt x="162" y="347"/>
                  </a:lnTo>
                  <a:lnTo>
                    <a:pt x="162" y="347"/>
                  </a:lnTo>
                  <a:lnTo>
                    <a:pt x="153" y="352"/>
                  </a:lnTo>
                  <a:lnTo>
                    <a:pt x="142" y="358"/>
                  </a:lnTo>
                  <a:lnTo>
                    <a:pt x="130" y="361"/>
                  </a:lnTo>
                  <a:lnTo>
                    <a:pt x="119" y="361"/>
                  </a:lnTo>
                  <a:lnTo>
                    <a:pt x="119" y="361"/>
                  </a:lnTo>
                  <a:lnTo>
                    <a:pt x="99" y="361"/>
                  </a:lnTo>
                  <a:lnTo>
                    <a:pt x="82" y="355"/>
                  </a:lnTo>
                  <a:lnTo>
                    <a:pt x="65" y="347"/>
                  </a:lnTo>
                  <a:lnTo>
                    <a:pt x="54" y="335"/>
                  </a:lnTo>
                  <a:lnTo>
                    <a:pt x="54" y="335"/>
                  </a:lnTo>
                  <a:lnTo>
                    <a:pt x="42" y="324"/>
                  </a:lnTo>
                  <a:lnTo>
                    <a:pt x="34" y="307"/>
                  </a:lnTo>
                  <a:lnTo>
                    <a:pt x="31" y="290"/>
                  </a:lnTo>
                  <a:lnTo>
                    <a:pt x="28" y="267"/>
                  </a:lnTo>
                  <a:lnTo>
                    <a:pt x="28" y="85"/>
                  </a:lnTo>
                  <a:lnTo>
                    <a:pt x="0" y="85"/>
                  </a:lnTo>
                  <a:lnTo>
                    <a:pt x="85" y="0"/>
                  </a:lnTo>
                  <a:lnTo>
                    <a:pt x="85" y="0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 sz="1800"/>
            </a:p>
          </p:txBody>
        </p:sp>
        <p:sp>
          <p:nvSpPr>
            <p:cNvPr id="29385" name="Freeform 1737"/>
            <p:cNvSpPr>
              <a:spLocks noEditPoints="1"/>
            </p:cNvSpPr>
            <p:nvPr userDrawn="1"/>
          </p:nvSpPr>
          <p:spPr bwMode="auto">
            <a:xfrm>
              <a:off x="4252" y="3110"/>
              <a:ext cx="284" cy="310"/>
            </a:xfrm>
            <a:custGeom>
              <a:avLst/>
              <a:gdLst>
                <a:gd name="T0" fmla="*/ 144 w 284"/>
                <a:gd name="T1" fmla="*/ 0 h 310"/>
                <a:gd name="T2" fmla="*/ 184 w 284"/>
                <a:gd name="T3" fmla="*/ 6 h 310"/>
                <a:gd name="T4" fmla="*/ 221 w 284"/>
                <a:gd name="T5" fmla="*/ 23 h 310"/>
                <a:gd name="T6" fmla="*/ 235 w 284"/>
                <a:gd name="T7" fmla="*/ 34 h 310"/>
                <a:gd name="T8" fmla="*/ 261 w 284"/>
                <a:gd name="T9" fmla="*/ 63 h 310"/>
                <a:gd name="T10" fmla="*/ 269 w 284"/>
                <a:gd name="T11" fmla="*/ 80 h 310"/>
                <a:gd name="T12" fmla="*/ 281 w 284"/>
                <a:gd name="T13" fmla="*/ 117 h 310"/>
                <a:gd name="T14" fmla="*/ 284 w 284"/>
                <a:gd name="T15" fmla="*/ 156 h 310"/>
                <a:gd name="T16" fmla="*/ 284 w 284"/>
                <a:gd name="T17" fmla="*/ 174 h 310"/>
                <a:gd name="T18" fmla="*/ 272 w 284"/>
                <a:gd name="T19" fmla="*/ 210 h 310"/>
                <a:gd name="T20" fmla="*/ 267 w 284"/>
                <a:gd name="T21" fmla="*/ 230 h 310"/>
                <a:gd name="T22" fmla="*/ 244 w 284"/>
                <a:gd name="T23" fmla="*/ 262 h 310"/>
                <a:gd name="T24" fmla="*/ 215 w 284"/>
                <a:gd name="T25" fmla="*/ 290 h 310"/>
                <a:gd name="T26" fmla="*/ 198 w 284"/>
                <a:gd name="T27" fmla="*/ 299 h 310"/>
                <a:gd name="T28" fmla="*/ 161 w 284"/>
                <a:gd name="T29" fmla="*/ 310 h 310"/>
                <a:gd name="T30" fmla="*/ 142 w 284"/>
                <a:gd name="T31" fmla="*/ 310 h 310"/>
                <a:gd name="T32" fmla="*/ 93 w 284"/>
                <a:gd name="T33" fmla="*/ 304 h 310"/>
                <a:gd name="T34" fmla="*/ 68 w 284"/>
                <a:gd name="T35" fmla="*/ 293 h 310"/>
                <a:gd name="T36" fmla="*/ 45 w 284"/>
                <a:gd name="T37" fmla="*/ 273 h 310"/>
                <a:gd name="T38" fmla="*/ 36 w 284"/>
                <a:gd name="T39" fmla="*/ 264 h 310"/>
                <a:gd name="T40" fmla="*/ 11 w 284"/>
                <a:gd name="T41" fmla="*/ 213 h 310"/>
                <a:gd name="T42" fmla="*/ 0 w 284"/>
                <a:gd name="T43" fmla="*/ 156 h 310"/>
                <a:gd name="T44" fmla="*/ 2 w 284"/>
                <a:gd name="T45" fmla="*/ 137 h 310"/>
                <a:gd name="T46" fmla="*/ 11 w 284"/>
                <a:gd name="T47" fmla="*/ 100 h 310"/>
                <a:gd name="T48" fmla="*/ 19 w 284"/>
                <a:gd name="T49" fmla="*/ 80 h 310"/>
                <a:gd name="T50" fmla="*/ 39 w 284"/>
                <a:gd name="T51" fmla="*/ 49 h 310"/>
                <a:gd name="T52" fmla="*/ 68 w 284"/>
                <a:gd name="T53" fmla="*/ 23 h 310"/>
                <a:gd name="T54" fmla="*/ 85 w 284"/>
                <a:gd name="T55" fmla="*/ 12 h 310"/>
                <a:gd name="T56" fmla="*/ 122 w 284"/>
                <a:gd name="T57" fmla="*/ 0 h 310"/>
                <a:gd name="T58" fmla="*/ 144 w 284"/>
                <a:gd name="T59" fmla="*/ 0 h 310"/>
                <a:gd name="T60" fmla="*/ 139 w 284"/>
                <a:gd name="T61" fmla="*/ 23 h 310"/>
                <a:gd name="T62" fmla="*/ 102 w 284"/>
                <a:gd name="T63" fmla="*/ 34 h 310"/>
                <a:gd name="T64" fmla="*/ 76 w 284"/>
                <a:gd name="T65" fmla="*/ 66 h 310"/>
                <a:gd name="T66" fmla="*/ 68 w 284"/>
                <a:gd name="T67" fmla="*/ 85 h 310"/>
                <a:gd name="T68" fmla="*/ 59 w 284"/>
                <a:gd name="T69" fmla="*/ 131 h 310"/>
                <a:gd name="T70" fmla="*/ 59 w 284"/>
                <a:gd name="T71" fmla="*/ 159 h 310"/>
                <a:gd name="T72" fmla="*/ 68 w 284"/>
                <a:gd name="T73" fmla="*/ 210 h 310"/>
                <a:gd name="T74" fmla="*/ 85 w 284"/>
                <a:gd name="T75" fmla="*/ 250 h 310"/>
                <a:gd name="T76" fmla="*/ 96 w 284"/>
                <a:gd name="T77" fmla="*/ 267 h 310"/>
                <a:gd name="T78" fmla="*/ 127 w 284"/>
                <a:gd name="T79" fmla="*/ 284 h 310"/>
                <a:gd name="T80" fmla="*/ 147 w 284"/>
                <a:gd name="T81" fmla="*/ 284 h 310"/>
                <a:gd name="T82" fmla="*/ 181 w 284"/>
                <a:gd name="T83" fmla="*/ 273 h 310"/>
                <a:gd name="T84" fmla="*/ 207 w 284"/>
                <a:gd name="T85" fmla="*/ 245 h 310"/>
                <a:gd name="T86" fmla="*/ 215 w 284"/>
                <a:gd name="T87" fmla="*/ 225 h 310"/>
                <a:gd name="T88" fmla="*/ 224 w 284"/>
                <a:gd name="T89" fmla="*/ 179 h 310"/>
                <a:gd name="T90" fmla="*/ 224 w 284"/>
                <a:gd name="T91" fmla="*/ 151 h 310"/>
                <a:gd name="T92" fmla="*/ 213 w 284"/>
                <a:gd name="T93" fmla="*/ 85 h 310"/>
                <a:gd name="T94" fmla="*/ 201 w 284"/>
                <a:gd name="T95" fmla="*/ 60 h 310"/>
                <a:gd name="T96" fmla="*/ 184 w 284"/>
                <a:gd name="T97" fmla="*/ 40 h 310"/>
                <a:gd name="T98" fmla="*/ 164 w 284"/>
                <a:gd name="T99" fmla="*/ 29 h 310"/>
                <a:gd name="T100" fmla="*/ 139 w 284"/>
                <a:gd name="T101" fmla="*/ 23 h 3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284" h="310">
                  <a:moveTo>
                    <a:pt x="144" y="0"/>
                  </a:moveTo>
                  <a:lnTo>
                    <a:pt x="144" y="0"/>
                  </a:lnTo>
                  <a:lnTo>
                    <a:pt x="164" y="0"/>
                  </a:lnTo>
                  <a:lnTo>
                    <a:pt x="184" y="6"/>
                  </a:lnTo>
                  <a:lnTo>
                    <a:pt x="204" y="12"/>
                  </a:lnTo>
                  <a:lnTo>
                    <a:pt x="221" y="23"/>
                  </a:lnTo>
                  <a:lnTo>
                    <a:pt x="221" y="23"/>
                  </a:lnTo>
                  <a:lnTo>
                    <a:pt x="235" y="34"/>
                  </a:lnTo>
                  <a:lnTo>
                    <a:pt x="250" y="49"/>
                  </a:lnTo>
                  <a:lnTo>
                    <a:pt x="261" y="63"/>
                  </a:lnTo>
                  <a:lnTo>
                    <a:pt x="269" y="80"/>
                  </a:lnTo>
                  <a:lnTo>
                    <a:pt x="269" y="80"/>
                  </a:lnTo>
                  <a:lnTo>
                    <a:pt x="275" y="100"/>
                  </a:lnTo>
                  <a:lnTo>
                    <a:pt x="281" y="117"/>
                  </a:lnTo>
                  <a:lnTo>
                    <a:pt x="284" y="137"/>
                  </a:lnTo>
                  <a:lnTo>
                    <a:pt x="284" y="156"/>
                  </a:lnTo>
                  <a:lnTo>
                    <a:pt x="284" y="156"/>
                  </a:lnTo>
                  <a:lnTo>
                    <a:pt x="284" y="174"/>
                  </a:lnTo>
                  <a:lnTo>
                    <a:pt x="278" y="193"/>
                  </a:lnTo>
                  <a:lnTo>
                    <a:pt x="272" y="210"/>
                  </a:lnTo>
                  <a:lnTo>
                    <a:pt x="267" y="230"/>
                  </a:lnTo>
                  <a:lnTo>
                    <a:pt x="267" y="230"/>
                  </a:lnTo>
                  <a:lnTo>
                    <a:pt x="255" y="247"/>
                  </a:lnTo>
                  <a:lnTo>
                    <a:pt x="244" y="262"/>
                  </a:lnTo>
                  <a:lnTo>
                    <a:pt x="230" y="276"/>
                  </a:lnTo>
                  <a:lnTo>
                    <a:pt x="215" y="290"/>
                  </a:lnTo>
                  <a:lnTo>
                    <a:pt x="215" y="290"/>
                  </a:lnTo>
                  <a:lnTo>
                    <a:pt x="198" y="299"/>
                  </a:lnTo>
                  <a:lnTo>
                    <a:pt x="181" y="304"/>
                  </a:lnTo>
                  <a:lnTo>
                    <a:pt x="161" y="310"/>
                  </a:lnTo>
                  <a:lnTo>
                    <a:pt x="142" y="310"/>
                  </a:lnTo>
                  <a:lnTo>
                    <a:pt x="142" y="310"/>
                  </a:lnTo>
                  <a:lnTo>
                    <a:pt x="110" y="307"/>
                  </a:lnTo>
                  <a:lnTo>
                    <a:pt x="93" y="304"/>
                  </a:lnTo>
                  <a:lnTo>
                    <a:pt x="82" y="299"/>
                  </a:lnTo>
                  <a:lnTo>
                    <a:pt x="68" y="293"/>
                  </a:lnTo>
                  <a:lnTo>
                    <a:pt x="56" y="284"/>
                  </a:lnTo>
                  <a:lnTo>
                    <a:pt x="45" y="273"/>
                  </a:lnTo>
                  <a:lnTo>
                    <a:pt x="36" y="264"/>
                  </a:lnTo>
                  <a:lnTo>
                    <a:pt x="36" y="264"/>
                  </a:lnTo>
                  <a:lnTo>
                    <a:pt x="19" y="239"/>
                  </a:lnTo>
                  <a:lnTo>
                    <a:pt x="11" y="213"/>
                  </a:lnTo>
                  <a:lnTo>
                    <a:pt x="2" y="185"/>
                  </a:lnTo>
                  <a:lnTo>
                    <a:pt x="0" y="156"/>
                  </a:lnTo>
                  <a:lnTo>
                    <a:pt x="0" y="156"/>
                  </a:lnTo>
                  <a:lnTo>
                    <a:pt x="2" y="137"/>
                  </a:lnTo>
                  <a:lnTo>
                    <a:pt x="5" y="117"/>
                  </a:lnTo>
                  <a:lnTo>
                    <a:pt x="11" y="100"/>
                  </a:lnTo>
                  <a:lnTo>
                    <a:pt x="19" y="80"/>
                  </a:lnTo>
                  <a:lnTo>
                    <a:pt x="19" y="80"/>
                  </a:lnTo>
                  <a:lnTo>
                    <a:pt x="28" y="63"/>
                  </a:lnTo>
                  <a:lnTo>
                    <a:pt x="39" y="49"/>
                  </a:lnTo>
                  <a:lnTo>
                    <a:pt x="54" y="34"/>
                  </a:lnTo>
                  <a:lnTo>
                    <a:pt x="68" y="23"/>
                  </a:lnTo>
                  <a:lnTo>
                    <a:pt x="68" y="23"/>
                  </a:lnTo>
                  <a:lnTo>
                    <a:pt x="85" y="12"/>
                  </a:lnTo>
                  <a:lnTo>
                    <a:pt x="105" y="6"/>
                  </a:lnTo>
                  <a:lnTo>
                    <a:pt x="122" y="0"/>
                  </a:lnTo>
                  <a:lnTo>
                    <a:pt x="144" y="0"/>
                  </a:lnTo>
                  <a:lnTo>
                    <a:pt x="144" y="0"/>
                  </a:lnTo>
                  <a:close/>
                  <a:moveTo>
                    <a:pt x="139" y="23"/>
                  </a:moveTo>
                  <a:lnTo>
                    <a:pt x="139" y="23"/>
                  </a:lnTo>
                  <a:lnTo>
                    <a:pt x="119" y="26"/>
                  </a:lnTo>
                  <a:lnTo>
                    <a:pt x="102" y="34"/>
                  </a:lnTo>
                  <a:lnTo>
                    <a:pt x="88" y="49"/>
                  </a:lnTo>
                  <a:lnTo>
                    <a:pt x="76" y="66"/>
                  </a:lnTo>
                  <a:lnTo>
                    <a:pt x="76" y="66"/>
                  </a:lnTo>
                  <a:lnTo>
                    <a:pt x="68" y="85"/>
                  </a:lnTo>
                  <a:lnTo>
                    <a:pt x="62" y="108"/>
                  </a:lnTo>
                  <a:lnTo>
                    <a:pt x="59" y="131"/>
                  </a:lnTo>
                  <a:lnTo>
                    <a:pt x="59" y="159"/>
                  </a:lnTo>
                  <a:lnTo>
                    <a:pt x="59" y="159"/>
                  </a:lnTo>
                  <a:lnTo>
                    <a:pt x="62" y="185"/>
                  </a:lnTo>
                  <a:lnTo>
                    <a:pt x="68" y="210"/>
                  </a:lnTo>
                  <a:lnTo>
                    <a:pt x="73" y="230"/>
                  </a:lnTo>
                  <a:lnTo>
                    <a:pt x="85" y="250"/>
                  </a:lnTo>
                  <a:lnTo>
                    <a:pt x="85" y="250"/>
                  </a:lnTo>
                  <a:lnTo>
                    <a:pt x="96" y="267"/>
                  </a:lnTo>
                  <a:lnTo>
                    <a:pt x="113" y="279"/>
                  </a:lnTo>
                  <a:lnTo>
                    <a:pt x="127" y="284"/>
                  </a:lnTo>
                  <a:lnTo>
                    <a:pt x="147" y="284"/>
                  </a:lnTo>
                  <a:lnTo>
                    <a:pt x="147" y="284"/>
                  </a:lnTo>
                  <a:lnTo>
                    <a:pt x="164" y="282"/>
                  </a:lnTo>
                  <a:lnTo>
                    <a:pt x="181" y="273"/>
                  </a:lnTo>
                  <a:lnTo>
                    <a:pt x="196" y="262"/>
                  </a:lnTo>
                  <a:lnTo>
                    <a:pt x="207" y="245"/>
                  </a:lnTo>
                  <a:lnTo>
                    <a:pt x="207" y="245"/>
                  </a:lnTo>
                  <a:lnTo>
                    <a:pt x="215" y="225"/>
                  </a:lnTo>
                  <a:lnTo>
                    <a:pt x="221" y="202"/>
                  </a:lnTo>
                  <a:lnTo>
                    <a:pt x="224" y="179"/>
                  </a:lnTo>
                  <a:lnTo>
                    <a:pt x="224" y="151"/>
                  </a:lnTo>
                  <a:lnTo>
                    <a:pt x="224" y="151"/>
                  </a:lnTo>
                  <a:lnTo>
                    <a:pt x="221" y="117"/>
                  </a:lnTo>
                  <a:lnTo>
                    <a:pt x="213" y="85"/>
                  </a:lnTo>
                  <a:lnTo>
                    <a:pt x="213" y="85"/>
                  </a:lnTo>
                  <a:lnTo>
                    <a:pt x="201" y="60"/>
                  </a:lnTo>
                  <a:lnTo>
                    <a:pt x="184" y="40"/>
                  </a:lnTo>
                  <a:lnTo>
                    <a:pt x="184" y="40"/>
                  </a:lnTo>
                  <a:lnTo>
                    <a:pt x="176" y="31"/>
                  </a:lnTo>
                  <a:lnTo>
                    <a:pt x="164" y="29"/>
                  </a:lnTo>
                  <a:lnTo>
                    <a:pt x="150" y="23"/>
                  </a:lnTo>
                  <a:lnTo>
                    <a:pt x="139" y="23"/>
                  </a:lnTo>
                  <a:lnTo>
                    <a:pt x="139" y="23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 sz="1800"/>
            </a:p>
          </p:txBody>
        </p:sp>
        <p:sp>
          <p:nvSpPr>
            <p:cNvPr id="29386" name="Freeform 1738"/>
            <p:cNvSpPr>
              <a:spLocks/>
            </p:cNvSpPr>
            <p:nvPr userDrawn="1"/>
          </p:nvSpPr>
          <p:spPr bwMode="auto">
            <a:xfrm>
              <a:off x="4547" y="3110"/>
              <a:ext cx="284" cy="304"/>
            </a:xfrm>
            <a:custGeom>
              <a:avLst/>
              <a:gdLst>
                <a:gd name="T0" fmla="*/ 170 w 284"/>
                <a:gd name="T1" fmla="*/ 0 h 304"/>
                <a:gd name="T2" fmla="*/ 219 w 284"/>
                <a:gd name="T3" fmla="*/ 12 h 304"/>
                <a:gd name="T4" fmla="*/ 239 w 284"/>
                <a:gd name="T5" fmla="*/ 23 h 304"/>
                <a:gd name="T6" fmla="*/ 253 w 284"/>
                <a:gd name="T7" fmla="*/ 43 h 304"/>
                <a:gd name="T8" fmla="*/ 264 w 284"/>
                <a:gd name="T9" fmla="*/ 63 h 304"/>
                <a:gd name="T10" fmla="*/ 267 w 284"/>
                <a:gd name="T11" fmla="*/ 88 h 304"/>
                <a:gd name="T12" fmla="*/ 267 w 284"/>
                <a:gd name="T13" fmla="*/ 282 h 304"/>
                <a:gd name="T14" fmla="*/ 270 w 284"/>
                <a:gd name="T15" fmla="*/ 293 h 304"/>
                <a:gd name="T16" fmla="*/ 284 w 284"/>
                <a:gd name="T17" fmla="*/ 304 h 304"/>
                <a:gd name="T18" fmla="*/ 196 w 284"/>
                <a:gd name="T19" fmla="*/ 304 h 304"/>
                <a:gd name="T20" fmla="*/ 207 w 284"/>
                <a:gd name="T21" fmla="*/ 293 h 304"/>
                <a:gd name="T22" fmla="*/ 213 w 284"/>
                <a:gd name="T23" fmla="*/ 282 h 304"/>
                <a:gd name="T24" fmla="*/ 213 w 284"/>
                <a:gd name="T25" fmla="*/ 111 h 304"/>
                <a:gd name="T26" fmla="*/ 207 w 284"/>
                <a:gd name="T27" fmla="*/ 80 h 304"/>
                <a:gd name="T28" fmla="*/ 196 w 284"/>
                <a:gd name="T29" fmla="*/ 57 h 304"/>
                <a:gd name="T30" fmla="*/ 173 w 284"/>
                <a:gd name="T31" fmla="*/ 43 h 304"/>
                <a:gd name="T32" fmla="*/ 145 w 284"/>
                <a:gd name="T33" fmla="*/ 37 h 304"/>
                <a:gd name="T34" fmla="*/ 125 w 284"/>
                <a:gd name="T35" fmla="*/ 40 h 304"/>
                <a:gd name="T36" fmla="*/ 108 w 284"/>
                <a:gd name="T37" fmla="*/ 49 h 304"/>
                <a:gd name="T38" fmla="*/ 79 w 284"/>
                <a:gd name="T39" fmla="*/ 71 h 304"/>
                <a:gd name="T40" fmla="*/ 79 w 284"/>
                <a:gd name="T41" fmla="*/ 282 h 304"/>
                <a:gd name="T42" fmla="*/ 82 w 284"/>
                <a:gd name="T43" fmla="*/ 293 h 304"/>
                <a:gd name="T44" fmla="*/ 97 w 284"/>
                <a:gd name="T45" fmla="*/ 304 h 304"/>
                <a:gd name="T46" fmla="*/ 6 w 284"/>
                <a:gd name="T47" fmla="*/ 304 h 304"/>
                <a:gd name="T48" fmla="*/ 17 w 284"/>
                <a:gd name="T49" fmla="*/ 293 h 304"/>
                <a:gd name="T50" fmla="*/ 23 w 284"/>
                <a:gd name="T51" fmla="*/ 282 h 304"/>
                <a:gd name="T52" fmla="*/ 23 w 284"/>
                <a:gd name="T53" fmla="*/ 40 h 304"/>
                <a:gd name="T54" fmla="*/ 17 w 284"/>
                <a:gd name="T55" fmla="*/ 26 h 304"/>
                <a:gd name="T56" fmla="*/ 0 w 284"/>
                <a:gd name="T57" fmla="*/ 14 h 304"/>
                <a:gd name="T58" fmla="*/ 79 w 284"/>
                <a:gd name="T59" fmla="*/ 46 h 304"/>
                <a:gd name="T60" fmla="*/ 97 w 284"/>
                <a:gd name="T61" fmla="*/ 29 h 304"/>
                <a:gd name="T62" fmla="*/ 119 w 284"/>
                <a:gd name="T63" fmla="*/ 14 h 304"/>
                <a:gd name="T64" fmla="*/ 145 w 284"/>
                <a:gd name="T65" fmla="*/ 3 h 304"/>
                <a:gd name="T66" fmla="*/ 170 w 284"/>
                <a:gd name="T67" fmla="*/ 0 h 3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284" h="304">
                  <a:moveTo>
                    <a:pt x="170" y="0"/>
                  </a:moveTo>
                  <a:lnTo>
                    <a:pt x="170" y="0"/>
                  </a:lnTo>
                  <a:lnTo>
                    <a:pt x="196" y="3"/>
                  </a:lnTo>
                  <a:lnTo>
                    <a:pt x="219" y="12"/>
                  </a:lnTo>
                  <a:lnTo>
                    <a:pt x="219" y="12"/>
                  </a:lnTo>
                  <a:lnTo>
                    <a:pt x="239" y="23"/>
                  </a:lnTo>
                  <a:lnTo>
                    <a:pt x="253" y="43"/>
                  </a:lnTo>
                  <a:lnTo>
                    <a:pt x="253" y="43"/>
                  </a:lnTo>
                  <a:lnTo>
                    <a:pt x="258" y="51"/>
                  </a:lnTo>
                  <a:lnTo>
                    <a:pt x="264" y="63"/>
                  </a:lnTo>
                  <a:lnTo>
                    <a:pt x="267" y="77"/>
                  </a:lnTo>
                  <a:lnTo>
                    <a:pt x="267" y="88"/>
                  </a:lnTo>
                  <a:lnTo>
                    <a:pt x="267" y="282"/>
                  </a:lnTo>
                  <a:lnTo>
                    <a:pt x="267" y="282"/>
                  </a:lnTo>
                  <a:lnTo>
                    <a:pt x="267" y="287"/>
                  </a:lnTo>
                  <a:lnTo>
                    <a:pt x="270" y="293"/>
                  </a:lnTo>
                  <a:lnTo>
                    <a:pt x="270" y="293"/>
                  </a:lnTo>
                  <a:lnTo>
                    <a:pt x="284" y="304"/>
                  </a:lnTo>
                  <a:lnTo>
                    <a:pt x="196" y="304"/>
                  </a:lnTo>
                  <a:lnTo>
                    <a:pt x="196" y="304"/>
                  </a:lnTo>
                  <a:lnTo>
                    <a:pt x="202" y="301"/>
                  </a:lnTo>
                  <a:lnTo>
                    <a:pt x="207" y="293"/>
                  </a:lnTo>
                  <a:lnTo>
                    <a:pt x="210" y="287"/>
                  </a:lnTo>
                  <a:lnTo>
                    <a:pt x="213" y="282"/>
                  </a:lnTo>
                  <a:lnTo>
                    <a:pt x="213" y="111"/>
                  </a:lnTo>
                  <a:lnTo>
                    <a:pt x="213" y="111"/>
                  </a:lnTo>
                  <a:lnTo>
                    <a:pt x="210" y="94"/>
                  </a:lnTo>
                  <a:lnTo>
                    <a:pt x="207" y="80"/>
                  </a:lnTo>
                  <a:lnTo>
                    <a:pt x="202" y="66"/>
                  </a:lnTo>
                  <a:lnTo>
                    <a:pt x="196" y="57"/>
                  </a:lnTo>
                  <a:lnTo>
                    <a:pt x="185" y="49"/>
                  </a:lnTo>
                  <a:lnTo>
                    <a:pt x="173" y="43"/>
                  </a:lnTo>
                  <a:lnTo>
                    <a:pt x="159" y="40"/>
                  </a:lnTo>
                  <a:lnTo>
                    <a:pt x="145" y="37"/>
                  </a:lnTo>
                  <a:lnTo>
                    <a:pt x="145" y="37"/>
                  </a:lnTo>
                  <a:lnTo>
                    <a:pt x="125" y="40"/>
                  </a:lnTo>
                  <a:lnTo>
                    <a:pt x="108" y="49"/>
                  </a:lnTo>
                  <a:lnTo>
                    <a:pt x="108" y="49"/>
                  </a:lnTo>
                  <a:lnTo>
                    <a:pt x="91" y="57"/>
                  </a:lnTo>
                  <a:lnTo>
                    <a:pt x="79" y="71"/>
                  </a:lnTo>
                  <a:lnTo>
                    <a:pt x="79" y="282"/>
                  </a:lnTo>
                  <a:lnTo>
                    <a:pt x="79" y="282"/>
                  </a:lnTo>
                  <a:lnTo>
                    <a:pt x="79" y="287"/>
                  </a:lnTo>
                  <a:lnTo>
                    <a:pt x="82" y="293"/>
                  </a:lnTo>
                  <a:lnTo>
                    <a:pt x="82" y="293"/>
                  </a:lnTo>
                  <a:lnTo>
                    <a:pt x="97" y="304"/>
                  </a:lnTo>
                  <a:lnTo>
                    <a:pt x="6" y="304"/>
                  </a:lnTo>
                  <a:lnTo>
                    <a:pt x="6" y="304"/>
                  </a:lnTo>
                  <a:lnTo>
                    <a:pt x="14" y="301"/>
                  </a:lnTo>
                  <a:lnTo>
                    <a:pt x="17" y="293"/>
                  </a:lnTo>
                  <a:lnTo>
                    <a:pt x="20" y="287"/>
                  </a:lnTo>
                  <a:lnTo>
                    <a:pt x="23" y="282"/>
                  </a:lnTo>
                  <a:lnTo>
                    <a:pt x="23" y="40"/>
                  </a:lnTo>
                  <a:lnTo>
                    <a:pt x="23" y="40"/>
                  </a:lnTo>
                  <a:lnTo>
                    <a:pt x="20" y="31"/>
                  </a:lnTo>
                  <a:lnTo>
                    <a:pt x="17" y="26"/>
                  </a:lnTo>
                  <a:lnTo>
                    <a:pt x="11" y="20"/>
                  </a:lnTo>
                  <a:lnTo>
                    <a:pt x="0" y="14"/>
                  </a:lnTo>
                  <a:lnTo>
                    <a:pt x="79" y="0"/>
                  </a:lnTo>
                  <a:lnTo>
                    <a:pt x="79" y="46"/>
                  </a:lnTo>
                  <a:lnTo>
                    <a:pt x="79" y="46"/>
                  </a:lnTo>
                  <a:lnTo>
                    <a:pt x="97" y="29"/>
                  </a:lnTo>
                  <a:lnTo>
                    <a:pt x="119" y="14"/>
                  </a:lnTo>
                  <a:lnTo>
                    <a:pt x="119" y="14"/>
                  </a:lnTo>
                  <a:lnTo>
                    <a:pt x="133" y="9"/>
                  </a:lnTo>
                  <a:lnTo>
                    <a:pt x="145" y="3"/>
                  </a:lnTo>
                  <a:lnTo>
                    <a:pt x="159" y="0"/>
                  </a:lnTo>
                  <a:lnTo>
                    <a:pt x="170" y="0"/>
                  </a:lnTo>
                  <a:lnTo>
                    <a:pt x="170" y="0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 sz="1800"/>
            </a:p>
          </p:txBody>
        </p:sp>
        <p:sp>
          <p:nvSpPr>
            <p:cNvPr id="29387" name="Freeform 1739"/>
            <p:cNvSpPr>
              <a:spLocks/>
            </p:cNvSpPr>
            <p:nvPr userDrawn="1"/>
          </p:nvSpPr>
          <p:spPr bwMode="auto">
            <a:xfrm>
              <a:off x="3763" y="3110"/>
              <a:ext cx="293" cy="452"/>
            </a:xfrm>
            <a:custGeom>
              <a:avLst/>
              <a:gdLst>
                <a:gd name="T0" fmla="*/ 281 w 293"/>
                <a:gd name="T1" fmla="*/ 85 h 452"/>
                <a:gd name="T2" fmla="*/ 250 w 293"/>
                <a:gd name="T3" fmla="*/ 37 h 452"/>
                <a:gd name="T4" fmla="*/ 230 w 293"/>
                <a:gd name="T5" fmla="*/ 20 h 452"/>
                <a:gd name="T6" fmla="*/ 210 w 293"/>
                <a:gd name="T7" fmla="*/ 9 h 452"/>
                <a:gd name="T8" fmla="*/ 165 w 293"/>
                <a:gd name="T9" fmla="*/ 0 h 452"/>
                <a:gd name="T10" fmla="*/ 139 w 293"/>
                <a:gd name="T11" fmla="*/ 3 h 452"/>
                <a:gd name="T12" fmla="*/ 114 w 293"/>
                <a:gd name="T13" fmla="*/ 12 h 452"/>
                <a:gd name="T14" fmla="*/ 77 w 293"/>
                <a:gd name="T15" fmla="*/ 40 h 452"/>
                <a:gd name="T16" fmla="*/ 0 w 293"/>
                <a:gd name="T17" fmla="*/ 17 h 452"/>
                <a:gd name="T18" fmla="*/ 9 w 293"/>
                <a:gd name="T19" fmla="*/ 20 h 452"/>
                <a:gd name="T20" fmla="*/ 20 w 293"/>
                <a:gd name="T21" fmla="*/ 34 h 452"/>
                <a:gd name="T22" fmla="*/ 23 w 293"/>
                <a:gd name="T23" fmla="*/ 426 h 452"/>
                <a:gd name="T24" fmla="*/ 20 w 293"/>
                <a:gd name="T25" fmla="*/ 435 h 452"/>
                <a:gd name="T26" fmla="*/ 11 w 293"/>
                <a:gd name="T27" fmla="*/ 449 h 452"/>
                <a:gd name="T28" fmla="*/ 94 w 293"/>
                <a:gd name="T29" fmla="*/ 452 h 452"/>
                <a:gd name="T30" fmla="*/ 88 w 293"/>
                <a:gd name="T31" fmla="*/ 449 h 452"/>
                <a:gd name="T32" fmla="*/ 80 w 293"/>
                <a:gd name="T33" fmla="*/ 435 h 452"/>
                <a:gd name="T34" fmla="*/ 77 w 293"/>
                <a:gd name="T35" fmla="*/ 68 h 452"/>
                <a:gd name="T36" fmla="*/ 91 w 293"/>
                <a:gd name="T37" fmla="*/ 54 h 452"/>
                <a:gd name="T38" fmla="*/ 105 w 293"/>
                <a:gd name="T39" fmla="*/ 46 h 452"/>
                <a:gd name="T40" fmla="*/ 142 w 293"/>
                <a:gd name="T41" fmla="*/ 34 h 452"/>
                <a:gd name="T42" fmla="*/ 159 w 293"/>
                <a:gd name="T43" fmla="*/ 37 h 452"/>
                <a:gd name="T44" fmla="*/ 190 w 293"/>
                <a:gd name="T45" fmla="*/ 51 h 452"/>
                <a:gd name="T46" fmla="*/ 205 w 293"/>
                <a:gd name="T47" fmla="*/ 63 h 452"/>
                <a:gd name="T48" fmla="*/ 224 w 293"/>
                <a:gd name="T49" fmla="*/ 100 h 452"/>
                <a:gd name="T50" fmla="*/ 230 w 293"/>
                <a:gd name="T51" fmla="*/ 156 h 452"/>
                <a:gd name="T52" fmla="*/ 230 w 293"/>
                <a:gd name="T53" fmla="*/ 185 h 452"/>
                <a:gd name="T54" fmla="*/ 216 w 293"/>
                <a:gd name="T55" fmla="*/ 233 h 452"/>
                <a:gd name="T56" fmla="*/ 205 w 293"/>
                <a:gd name="T57" fmla="*/ 250 h 452"/>
                <a:gd name="T58" fmla="*/ 176 w 293"/>
                <a:gd name="T59" fmla="*/ 276 h 452"/>
                <a:gd name="T60" fmla="*/ 136 w 293"/>
                <a:gd name="T61" fmla="*/ 284 h 452"/>
                <a:gd name="T62" fmla="*/ 122 w 293"/>
                <a:gd name="T63" fmla="*/ 284 h 452"/>
                <a:gd name="T64" fmla="*/ 99 w 293"/>
                <a:gd name="T65" fmla="*/ 276 h 452"/>
                <a:gd name="T66" fmla="*/ 102 w 293"/>
                <a:gd name="T67" fmla="*/ 304 h 452"/>
                <a:gd name="T68" fmla="*/ 122 w 293"/>
                <a:gd name="T69" fmla="*/ 310 h 452"/>
                <a:gd name="T70" fmla="*/ 145 w 293"/>
                <a:gd name="T71" fmla="*/ 310 h 452"/>
                <a:gd name="T72" fmla="*/ 190 w 293"/>
                <a:gd name="T73" fmla="*/ 304 h 452"/>
                <a:gd name="T74" fmla="*/ 219 w 293"/>
                <a:gd name="T75" fmla="*/ 290 h 452"/>
                <a:gd name="T76" fmla="*/ 241 w 293"/>
                <a:gd name="T77" fmla="*/ 273 h 452"/>
                <a:gd name="T78" fmla="*/ 253 w 293"/>
                <a:gd name="T79" fmla="*/ 262 h 452"/>
                <a:gd name="T80" fmla="*/ 281 w 293"/>
                <a:gd name="T81" fmla="*/ 210 h 452"/>
                <a:gd name="T82" fmla="*/ 293 w 293"/>
                <a:gd name="T83" fmla="*/ 154 h 452"/>
                <a:gd name="T84" fmla="*/ 290 w 293"/>
                <a:gd name="T85" fmla="*/ 117 h 452"/>
                <a:gd name="T86" fmla="*/ 281 w 293"/>
                <a:gd name="T87" fmla="*/ 85 h 4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293" h="452">
                  <a:moveTo>
                    <a:pt x="281" y="85"/>
                  </a:moveTo>
                  <a:lnTo>
                    <a:pt x="281" y="85"/>
                  </a:lnTo>
                  <a:lnTo>
                    <a:pt x="267" y="57"/>
                  </a:lnTo>
                  <a:lnTo>
                    <a:pt x="250" y="37"/>
                  </a:lnTo>
                  <a:lnTo>
                    <a:pt x="250" y="37"/>
                  </a:lnTo>
                  <a:lnTo>
                    <a:pt x="230" y="20"/>
                  </a:lnTo>
                  <a:lnTo>
                    <a:pt x="210" y="9"/>
                  </a:lnTo>
                  <a:lnTo>
                    <a:pt x="210" y="9"/>
                  </a:lnTo>
                  <a:lnTo>
                    <a:pt x="187" y="3"/>
                  </a:lnTo>
                  <a:lnTo>
                    <a:pt x="165" y="0"/>
                  </a:lnTo>
                  <a:lnTo>
                    <a:pt x="165" y="0"/>
                  </a:lnTo>
                  <a:lnTo>
                    <a:pt x="139" y="3"/>
                  </a:lnTo>
                  <a:lnTo>
                    <a:pt x="114" y="12"/>
                  </a:lnTo>
                  <a:lnTo>
                    <a:pt x="114" y="12"/>
                  </a:lnTo>
                  <a:lnTo>
                    <a:pt x="94" y="26"/>
                  </a:lnTo>
                  <a:lnTo>
                    <a:pt x="77" y="40"/>
                  </a:lnTo>
                  <a:lnTo>
                    <a:pt x="77" y="0"/>
                  </a:lnTo>
                  <a:lnTo>
                    <a:pt x="0" y="17"/>
                  </a:lnTo>
                  <a:lnTo>
                    <a:pt x="0" y="17"/>
                  </a:lnTo>
                  <a:lnTo>
                    <a:pt x="9" y="20"/>
                  </a:lnTo>
                  <a:lnTo>
                    <a:pt x="17" y="26"/>
                  </a:lnTo>
                  <a:lnTo>
                    <a:pt x="20" y="34"/>
                  </a:lnTo>
                  <a:lnTo>
                    <a:pt x="23" y="43"/>
                  </a:lnTo>
                  <a:lnTo>
                    <a:pt x="23" y="426"/>
                  </a:lnTo>
                  <a:lnTo>
                    <a:pt x="23" y="426"/>
                  </a:lnTo>
                  <a:lnTo>
                    <a:pt x="20" y="435"/>
                  </a:lnTo>
                  <a:lnTo>
                    <a:pt x="17" y="443"/>
                  </a:lnTo>
                  <a:lnTo>
                    <a:pt x="11" y="449"/>
                  </a:lnTo>
                  <a:lnTo>
                    <a:pt x="6" y="452"/>
                  </a:lnTo>
                  <a:lnTo>
                    <a:pt x="94" y="452"/>
                  </a:lnTo>
                  <a:lnTo>
                    <a:pt x="94" y="452"/>
                  </a:lnTo>
                  <a:lnTo>
                    <a:pt x="88" y="449"/>
                  </a:lnTo>
                  <a:lnTo>
                    <a:pt x="82" y="443"/>
                  </a:lnTo>
                  <a:lnTo>
                    <a:pt x="80" y="435"/>
                  </a:lnTo>
                  <a:lnTo>
                    <a:pt x="77" y="426"/>
                  </a:lnTo>
                  <a:lnTo>
                    <a:pt x="77" y="68"/>
                  </a:lnTo>
                  <a:lnTo>
                    <a:pt x="77" y="68"/>
                  </a:lnTo>
                  <a:lnTo>
                    <a:pt x="91" y="54"/>
                  </a:lnTo>
                  <a:lnTo>
                    <a:pt x="105" y="46"/>
                  </a:lnTo>
                  <a:lnTo>
                    <a:pt x="105" y="46"/>
                  </a:lnTo>
                  <a:lnTo>
                    <a:pt x="122" y="37"/>
                  </a:lnTo>
                  <a:lnTo>
                    <a:pt x="142" y="34"/>
                  </a:lnTo>
                  <a:lnTo>
                    <a:pt x="142" y="34"/>
                  </a:lnTo>
                  <a:lnTo>
                    <a:pt x="159" y="37"/>
                  </a:lnTo>
                  <a:lnTo>
                    <a:pt x="173" y="43"/>
                  </a:lnTo>
                  <a:lnTo>
                    <a:pt x="190" y="51"/>
                  </a:lnTo>
                  <a:lnTo>
                    <a:pt x="205" y="63"/>
                  </a:lnTo>
                  <a:lnTo>
                    <a:pt x="205" y="63"/>
                  </a:lnTo>
                  <a:lnTo>
                    <a:pt x="216" y="80"/>
                  </a:lnTo>
                  <a:lnTo>
                    <a:pt x="224" y="100"/>
                  </a:lnTo>
                  <a:lnTo>
                    <a:pt x="230" y="125"/>
                  </a:lnTo>
                  <a:lnTo>
                    <a:pt x="230" y="156"/>
                  </a:lnTo>
                  <a:lnTo>
                    <a:pt x="230" y="156"/>
                  </a:lnTo>
                  <a:lnTo>
                    <a:pt x="230" y="185"/>
                  </a:lnTo>
                  <a:lnTo>
                    <a:pt x="224" y="210"/>
                  </a:lnTo>
                  <a:lnTo>
                    <a:pt x="216" y="233"/>
                  </a:lnTo>
                  <a:lnTo>
                    <a:pt x="205" y="250"/>
                  </a:lnTo>
                  <a:lnTo>
                    <a:pt x="205" y="250"/>
                  </a:lnTo>
                  <a:lnTo>
                    <a:pt x="190" y="267"/>
                  </a:lnTo>
                  <a:lnTo>
                    <a:pt x="176" y="276"/>
                  </a:lnTo>
                  <a:lnTo>
                    <a:pt x="156" y="284"/>
                  </a:lnTo>
                  <a:lnTo>
                    <a:pt x="136" y="284"/>
                  </a:lnTo>
                  <a:lnTo>
                    <a:pt x="136" y="284"/>
                  </a:lnTo>
                  <a:lnTo>
                    <a:pt x="122" y="284"/>
                  </a:lnTo>
                  <a:lnTo>
                    <a:pt x="111" y="282"/>
                  </a:lnTo>
                  <a:lnTo>
                    <a:pt x="99" y="276"/>
                  </a:lnTo>
                  <a:lnTo>
                    <a:pt x="88" y="264"/>
                  </a:lnTo>
                  <a:lnTo>
                    <a:pt x="102" y="304"/>
                  </a:lnTo>
                  <a:lnTo>
                    <a:pt x="102" y="304"/>
                  </a:lnTo>
                  <a:lnTo>
                    <a:pt x="122" y="310"/>
                  </a:lnTo>
                  <a:lnTo>
                    <a:pt x="145" y="310"/>
                  </a:lnTo>
                  <a:lnTo>
                    <a:pt x="145" y="310"/>
                  </a:lnTo>
                  <a:lnTo>
                    <a:pt x="176" y="307"/>
                  </a:lnTo>
                  <a:lnTo>
                    <a:pt x="190" y="304"/>
                  </a:lnTo>
                  <a:lnTo>
                    <a:pt x="205" y="299"/>
                  </a:lnTo>
                  <a:lnTo>
                    <a:pt x="219" y="290"/>
                  </a:lnTo>
                  <a:lnTo>
                    <a:pt x="230" y="284"/>
                  </a:lnTo>
                  <a:lnTo>
                    <a:pt x="241" y="273"/>
                  </a:lnTo>
                  <a:lnTo>
                    <a:pt x="253" y="262"/>
                  </a:lnTo>
                  <a:lnTo>
                    <a:pt x="253" y="262"/>
                  </a:lnTo>
                  <a:lnTo>
                    <a:pt x="270" y="236"/>
                  </a:lnTo>
                  <a:lnTo>
                    <a:pt x="281" y="210"/>
                  </a:lnTo>
                  <a:lnTo>
                    <a:pt x="290" y="182"/>
                  </a:lnTo>
                  <a:lnTo>
                    <a:pt x="293" y="154"/>
                  </a:lnTo>
                  <a:lnTo>
                    <a:pt x="293" y="154"/>
                  </a:lnTo>
                  <a:lnTo>
                    <a:pt x="290" y="117"/>
                  </a:lnTo>
                  <a:lnTo>
                    <a:pt x="281" y="85"/>
                  </a:lnTo>
                  <a:lnTo>
                    <a:pt x="281" y="85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 sz="1800"/>
            </a:p>
          </p:txBody>
        </p:sp>
        <p:sp>
          <p:nvSpPr>
            <p:cNvPr id="29388" name="Freeform 1740"/>
            <p:cNvSpPr>
              <a:spLocks/>
            </p:cNvSpPr>
            <p:nvPr userDrawn="1"/>
          </p:nvSpPr>
          <p:spPr bwMode="auto">
            <a:xfrm>
              <a:off x="2192" y="3110"/>
              <a:ext cx="208" cy="310"/>
            </a:xfrm>
            <a:custGeom>
              <a:avLst/>
              <a:gdLst>
                <a:gd name="T0" fmla="*/ 182 w 208"/>
                <a:gd name="T1" fmla="*/ 264 h 310"/>
                <a:gd name="T2" fmla="*/ 182 w 208"/>
                <a:gd name="T3" fmla="*/ 264 h 310"/>
                <a:gd name="T4" fmla="*/ 165 w 208"/>
                <a:gd name="T5" fmla="*/ 270 h 310"/>
                <a:gd name="T6" fmla="*/ 145 w 208"/>
                <a:gd name="T7" fmla="*/ 273 h 310"/>
                <a:gd name="T8" fmla="*/ 145 w 208"/>
                <a:gd name="T9" fmla="*/ 273 h 310"/>
                <a:gd name="T10" fmla="*/ 131 w 208"/>
                <a:gd name="T11" fmla="*/ 273 h 310"/>
                <a:gd name="T12" fmla="*/ 120 w 208"/>
                <a:gd name="T13" fmla="*/ 267 h 310"/>
                <a:gd name="T14" fmla="*/ 108 w 208"/>
                <a:gd name="T15" fmla="*/ 262 h 310"/>
                <a:gd name="T16" fmla="*/ 100 w 208"/>
                <a:gd name="T17" fmla="*/ 250 h 310"/>
                <a:gd name="T18" fmla="*/ 100 w 208"/>
                <a:gd name="T19" fmla="*/ 250 h 310"/>
                <a:gd name="T20" fmla="*/ 91 w 208"/>
                <a:gd name="T21" fmla="*/ 239 h 310"/>
                <a:gd name="T22" fmla="*/ 83 w 208"/>
                <a:gd name="T23" fmla="*/ 225 h 310"/>
                <a:gd name="T24" fmla="*/ 80 w 208"/>
                <a:gd name="T25" fmla="*/ 208 h 310"/>
                <a:gd name="T26" fmla="*/ 80 w 208"/>
                <a:gd name="T27" fmla="*/ 191 h 310"/>
                <a:gd name="T28" fmla="*/ 80 w 208"/>
                <a:gd name="T29" fmla="*/ 0 h 310"/>
                <a:gd name="T30" fmla="*/ 0 w 208"/>
                <a:gd name="T31" fmla="*/ 14 h 310"/>
                <a:gd name="T32" fmla="*/ 0 w 208"/>
                <a:gd name="T33" fmla="*/ 14 h 310"/>
                <a:gd name="T34" fmla="*/ 12 w 208"/>
                <a:gd name="T35" fmla="*/ 20 h 310"/>
                <a:gd name="T36" fmla="*/ 17 w 208"/>
                <a:gd name="T37" fmla="*/ 26 h 310"/>
                <a:gd name="T38" fmla="*/ 23 w 208"/>
                <a:gd name="T39" fmla="*/ 31 h 310"/>
                <a:gd name="T40" fmla="*/ 23 w 208"/>
                <a:gd name="T41" fmla="*/ 40 h 310"/>
                <a:gd name="T42" fmla="*/ 23 w 208"/>
                <a:gd name="T43" fmla="*/ 191 h 310"/>
                <a:gd name="T44" fmla="*/ 23 w 208"/>
                <a:gd name="T45" fmla="*/ 191 h 310"/>
                <a:gd name="T46" fmla="*/ 26 w 208"/>
                <a:gd name="T47" fmla="*/ 219 h 310"/>
                <a:gd name="T48" fmla="*/ 32 w 208"/>
                <a:gd name="T49" fmla="*/ 245 h 310"/>
                <a:gd name="T50" fmla="*/ 40 w 208"/>
                <a:gd name="T51" fmla="*/ 264 h 310"/>
                <a:gd name="T52" fmla="*/ 54 w 208"/>
                <a:gd name="T53" fmla="*/ 282 h 310"/>
                <a:gd name="T54" fmla="*/ 54 w 208"/>
                <a:gd name="T55" fmla="*/ 282 h 310"/>
                <a:gd name="T56" fmla="*/ 71 w 208"/>
                <a:gd name="T57" fmla="*/ 296 h 310"/>
                <a:gd name="T58" fmla="*/ 85 w 208"/>
                <a:gd name="T59" fmla="*/ 304 h 310"/>
                <a:gd name="T60" fmla="*/ 103 w 208"/>
                <a:gd name="T61" fmla="*/ 310 h 310"/>
                <a:gd name="T62" fmla="*/ 122 w 208"/>
                <a:gd name="T63" fmla="*/ 310 h 310"/>
                <a:gd name="T64" fmla="*/ 122 w 208"/>
                <a:gd name="T65" fmla="*/ 310 h 310"/>
                <a:gd name="T66" fmla="*/ 142 w 208"/>
                <a:gd name="T67" fmla="*/ 310 h 310"/>
                <a:gd name="T68" fmla="*/ 162 w 208"/>
                <a:gd name="T69" fmla="*/ 304 h 310"/>
                <a:gd name="T70" fmla="*/ 179 w 208"/>
                <a:gd name="T71" fmla="*/ 296 h 310"/>
                <a:gd name="T72" fmla="*/ 196 w 208"/>
                <a:gd name="T73" fmla="*/ 282 h 310"/>
                <a:gd name="T74" fmla="*/ 208 w 208"/>
                <a:gd name="T75" fmla="*/ 245 h 310"/>
                <a:gd name="T76" fmla="*/ 208 w 208"/>
                <a:gd name="T77" fmla="*/ 245 h 310"/>
                <a:gd name="T78" fmla="*/ 196 w 208"/>
                <a:gd name="T79" fmla="*/ 256 h 310"/>
                <a:gd name="T80" fmla="*/ 182 w 208"/>
                <a:gd name="T81" fmla="*/ 264 h 310"/>
                <a:gd name="T82" fmla="*/ 182 w 208"/>
                <a:gd name="T83" fmla="*/ 264 h 3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208" h="310">
                  <a:moveTo>
                    <a:pt x="182" y="264"/>
                  </a:moveTo>
                  <a:lnTo>
                    <a:pt x="182" y="264"/>
                  </a:lnTo>
                  <a:lnTo>
                    <a:pt x="165" y="270"/>
                  </a:lnTo>
                  <a:lnTo>
                    <a:pt x="145" y="273"/>
                  </a:lnTo>
                  <a:lnTo>
                    <a:pt x="145" y="273"/>
                  </a:lnTo>
                  <a:lnTo>
                    <a:pt x="131" y="273"/>
                  </a:lnTo>
                  <a:lnTo>
                    <a:pt x="120" y="267"/>
                  </a:lnTo>
                  <a:lnTo>
                    <a:pt x="108" y="262"/>
                  </a:lnTo>
                  <a:lnTo>
                    <a:pt x="100" y="250"/>
                  </a:lnTo>
                  <a:lnTo>
                    <a:pt x="100" y="250"/>
                  </a:lnTo>
                  <a:lnTo>
                    <a:pt x="91" y="239"/>
                  </a:lnTo>
                  <a:lnTo>
                    <a:pt x="83" y="225"/>
                  </a:lnTo>
                  <a:lnTo>
                    <a:pt x="80" y="208"/>
                  </a:lnTo>
                  <a:lnTo>
                    <a:pt x="80" y="191"/>
                  </a:lnTo>
                  <a:lnTo>
                    <a:pt x="80" y="0"/>
                  </a:lnTo>
                  <a:lnTo>
                    <a:pt x="0" y="14"/>
                  </a:lnTo>
                  <a:lnTo>
                    <a:pt x="0" y="14"/>
                  </a:lnTo>
                  <a:lnTo>
                    <a:pt x="12" y="20"/>
                  </a:lnTo>
                  <a:lnTo>
                    <a:pt x="17" y="26"/>
                  </a:lnTo>
                  <a:lnTo>
                    <a:pt x="23" y="31"/>
                  </a:lnTo>
                  <a:lnTo>
                    <a:pt x="23" y="40"/>
                  </a:lnTo>
                  <a:lnTo>
                    <a:pt x="23" y="191"/>
                  </a:lnTo>
                  <a:lnTo>
                    <a:pt x="23" y="191"/>
                  </a:lnTo>
                  <a:lnTo>
                    <a:pt x="26" y="219"/>
                  </a:lnTo>
                  <a:lnTo>
                    <a:pt x="32" y="245"/>
                  </a:lnTo>
                  <a:lnTo>
                    <a:pt x="40" y="264"/>
                  </a:lnTo>
                  <a:lnTo>
                    <a:pt x="54" y="282"/>
                  </a:lnTo>
                  <a:lnTo>
                    <a:pt x="54" y="282"/>
                  </a:lnTo>
                  <a:lnTo>
                    <a:pt x="71" y="296"/>
                  </a:lnTo>
                  <a:lnTo>
                    <a:pt x="85" y="304"/>
                  </a:lnTo>
                  <a:lnTo>
                    <a:pt x="103" y="310"/>
                  </a:lnTo>
                  <a:lnTo>
                    <a:pt x="122" y="310"/>
                  </a:lnTo>
                  <a:lnTo>
                    <a:pt x="122" y="310"/>
                  </a:lnTo>
                  <a:lnTo>
                    <a:pt x="142" y="310"/>
                  </a:lnTo>
                  <a:lnTo>
                    <a:pt x="162" y="304"/>
                  </a:lnTo>
                  <a:lnTo>
                    <a:pt x="179" y="296"/>
                  </a:lnTo>
                  <a:lnTo>
                    <a:pt x="196" y="282"/>
                  </a:lnTo>
                  <a:lnTo>
                    <a:pt x="208" y="245"/>
                  </a:lnTo>
                  <a:lnTo>
                    <a:pt x="208" y="245"/>
                  </a:lnTo>
                  <a:lnTo>
                    <a:pt x="196" y="256"/>
                  </a:lnTo>
                  <a:lnTo>
                    <a:pt x="182" y="264"/>
                  </a:lnTo>
                  <a:lnTo>
                    <a:pt x="182" y="264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 sz="1800"/>
            </a:p>
          </p:txBody>
        </p:sp>
        <p:sp>
          <p:nvSpPr>
            <p:cNvPr id="29389" name="Freeform 1741"/>
            <p:cNvSpPr>
              <a:spLocks/>
            </p:cNvSpPr>
            <p:nvPr userDrawn="1"/>
          </p:nvSpPr>
          <p:spPr bwMode="auto">
            <a:xfrm>
              <a:off x="2383" y="3110"/>
              <a:ext cx="105" cy="310"/>
            </a:xfrm>
            <a:custGeom>
              <a:avLst/>
              <a:gdLst>
                <a:gd name="T0" fmla="*/ 79 w 105"/>
                <a:gd name="T1" fmla="*/ 253 h 310"/>
                <a:gd name="T2" fmla="*/ 79 w 105"/>
                <a:gd name="T3" fmla="*/ 0 h 310"/>
                <a:gd name="T4" fmla="*/ 0 w 105"/>
                <a:gd name="T5" fmla="*/ 14 h 310"/>
                <a:gd name="T6" fmla="*/ 0 w 105"/>
                <a:gd name="T7" fmla="*/ 14 h 310"/>
                <a:gd name="T8" fmla="*/ 11 w 105"/>
                <a:gd name="T9" fmla="*/ 17 h 310"/>
                <a:gd name="T10" fmla="*/ 17 w 105"/>
                <a:gd name="T11" fmla="*/ 23 h 310"/>
                <a:gd name="T12" fmla="*/ 17 w 105"/>
                <a:gd name="T13" fmla="*/ 23 h 310"/>
                <a:gd name="T14" fmla="*/ 22 w 105"/>
                <a:gd name="T15" fmla="*/ 31 h 310"/>
                <a:gd name="T16" fmla="*/ 22 w 105"/>
                <a:gd name="T17" fmla="*/ 40 h 310"/>
                <a:gd name="T18" fmla="*/ 22 w 105"/>
                <a:gd name="T19" fmla="*/ 239 h 310"/>
                <a:gd name="T20" fmla="*/ 25 w 105"/>
                <a:gd name="T21" fmla="*/ 264 h 310"/>
                <a:gd name="T22" fmla="*/ 25 w 105"/>
                <a:gd name="T23" fmla="*/ 264 h 310"/>
                <a:gd name="T24" fmla="*/ 25 w 105"/>
                <a:gd name="T25" fmla="*/ 264 h 310"/>
                <a:gd name="T26" fmla="*/ 25 w 105"/>
                <a:gd name="T27" fmla="*/ 264 h 310"/>
                <a:gd name="T28" fmla="*/ 25 w 105"/>
                <a:gd name="T29" fmla="*/ 282 h 310"/>
                <a:gd name="T30" fmla="*/ 31 w 105"/>
                <a:gd name="T31" fmla="*/ 293 h 310"/>
                <a:gd name="T32" fmla="*/ 31 w 105"/>
                <a:gd name="T33" fmla="*/ 293 h 310"/>
                <a:gd name="T34" fmla="*/ 37 w 105"/>
                <a:gd name="T35" fmla="*/ 301 h 310"/>
                <a:gd name="T36" fmla="*/ 48 w 105"/>
                <a:gd name="T37" fmla="*/ 310 h 310"/>
                <a:gd name="T38" fmla="*/ 105 w 105"/>
                <a:gd name="T39" fmla="*/ 290 h 310"/>
                <a:gd name="T40" fmla="*/ 105 w 105"/>
                <a:gd name="T41" fmla="*/ 290 h 310"/>
                <a:gd name="T42" fmla="*/ 93 w 105"/>
                <a:gd name="T43" fmla="*/ 287 h 310"/>
                <a:gd name="T44" fmla="*/ 85 w 105"/>
                <a:gd name="T45" fmla="*/ 279 h 310"/>
                <a:gd name="T46" fmla="*/ 79 w 105"/>
                <a:gd name="T47" fmla="*/ 267 h 310"/>
                <a:gd name="T48" fmla="*/ 79 w 105"/>
                <a:gd name="T49" fmla="*/ 253 h 310"/>
                <a:gd name="T50" fmla="*/ 79 w 105"/>
                <a:gd name="T51" fmla="*/ 253 h 3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05" h="310">
                  <a:moveTo>
                    <a:pt x="79" y="253"/>
                  </a:moveTo>
                  <a:lnTo>
                    <a:pt x="79" y="0"/>
                  </a:lnTo>
                  <a:lnTo>
                    <a:pt x="0" y="14"/>
                  </a:lnTo>
                  <a:lnTo>
                    <a:pt x="0" y="14"/>
                  </a:lnTo>
                  <a:lnTo>
                    <a:pt x="11" y="17"/>
                  </a:lnTo>
                  <a:lnTo>
                    <a:pt x="17" y="23"/>
                  </a:lnTo>
                  <a:lnTo>
                    <a:pt x="17" y="23"/>
                  </a:lnTo>
                  <a:lnTo>
                    <a:pt x="22" y="31"/>
                  </a:lnTo>
                  <a:lnTo>
                    <a:pt x="22" y="40"/>
                  </a:lnTo>
                  <a:lnTo>
                    <a:pt x="22" y="239"/>
                  </a:lnTo>
                  <a:lnTo>
                    <a:pt x="25" y="264"/>
                  </a:lnTo>
                  <a:lnTo>
                    <a:pt x="25" y="264"/>
                  </a:lnTo>
                  <a:lnTo>
                    <a:pt x="25" y="264"/>
                  </a:lnTo>
                  <a:lnTo>
                    <a:pt x="25" y="264"/>
                  </a:lnTo>
                  <a:lnTo>
                    <a:pt x="25" y="282"/>
                  </a:lnTo>
                  <a:lnTo>
                    <a:pt x="31" y="293"/>
                  </a:lnTo>
                  <a:lnTo>
                    <a:pt x="31" y="293"/>
                  </a:lnTo>
                  <a:lnTo>
                    <a:pt x="37" y="301"/>
                  </a:lnTo>
                  <a:lnTo>
                    <a:pt x="48" y="310"/>
                  </a:lnTo>
                  <a:lnTo>
                    <a:pt x="105" y="290"/>
                  </a:lnTo>
                  <a:lnTo>
                    <a:pt x="105" y="290"/>
                  </a:lnTo>
                  <a:lnTo>
                    <a:pt x="93" y="287"/>
                  </a:lnTo>
                  <a:lnTo>
                    <a:pt x="85" y="279"/>
                  </a:lnTo>
                  <a:lnTo>
                    <a:pt x="79" y="267"/>
                  </a:lnTo>
                  <a:lnTo>
                    <a:pt x="79" y="253"/>
                  </a:lnTo>
                  <a:lnTo>
                    <a:pt x="79" y="253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 sz="1800"/>
            </a:p>
          </p:txBody>
        </p:sp>
        <p:sp>
          <p:nvSpPr>
            <p:cNvPr id="29390" name="Freeform 1742"/>
            <p:cNvSpPr>
              <a:spLocks/>
            </p:cNvSpPr>
            <p:nvPr userDrawn="1"/>
          </p:nvSpPr>
          <p:spPr bwMode="auto">
            <a:xfrm>
              <a:off x="3010" y="3110"/>
              <a:ext cx="250" cy="310"/>
            </a:xfrm>
            <a:custGeom>
              <a:avLst/>
              <a:gdLst>
                <a:gd name="T0" fmla="*/ 233 w 250"/>
                <a:gd name="T1" fmla="*/ 279 h 310"/>
                <a:gd name="T2" fmla="*/ 230 w 250"/>
                <a:gd name="T3" fmla="*/ 259 h 310"/>
                <a:gd name="T4" fmla="*/ 230 w 250"/>
                <a:gd name="T5" fmla="*/ 85 h 310"/>
                <a:gd name="T6" fmla="*/ 222 w 250"/>
                <a:gd name="T7" fmla="*/ 46 h 310"/>
                <a:gd name="T8" fmla="*/ 199 w 250"/>
                <a:gd name="T9" fmla="*/ 17 h 310"/>
                <a:gd name="T10" fmla="*/ 185 w 250"/>
                <a:gd name="T11" fmla="*/ 12 h 310"/>
                <a:gd name="T12" fmla="*/ 148 w 250"/>
                <a:gd name="T13" fmla="*/ 0 h 310"/>
                <a:gd name="T14" fmla="*/ 128 w 250"/>
                <a:gd name="T15" fmla="*/ 0 h 310"/>
                <a:gd name="T16" fmla="*/ 77 w 250"/>
                <a:gd name="T17" fmla="*/ 9 h 310"/>
                <a:gd name="T18" fmla="*/ 29 w 250"/>
                <a:gd name="T19" fmla="*/ 31 h 310"/>
                <a:gd name="T20" fmla="*/ 29 w 250"/>
                <a:gd name="T21" fmla="*/ 111 h 310"/>
                <a:gd name="T22" fmla="*/ 43 w 250"/>
                <a:gd name="T23" fmla="*/ 74 h 310"/>
                <a:gd name="T24" fmla="*/ 63 w 250"/>
                <a:gd name="T25" fmla="*/ 49 h 310"/>
                <a:gd name="T26" fmla="*/ 74 w 250"/>
                <a:gd name="T27" fmla="*/ 37 h 310"/>
                <a:gd name="T28" fmla="*/ 105 w 250"/>
                <a:gd name="T29" fmla="*/ 26 h 310"/>
                <a:gd name="T30" fmla="*/ 122 w 250"/>
                <a:gd name="T31" fmla="*/ 23 h 310"/>
                <a:gd name="T32" fmla="*/ 145 w 250"/>
                <a:gd name="T33" fmla="*/ 29 h 310"/>
                <a:gd name="T34" fmla="*/ 162 w 250"/>
                <a:gd name="T35" fmla="*/ 40 h 310"/>
                <a:gd name="T36" fmla="*/ 171 w 250"/>
                <a:gd name="T37" fmla="*/ 49 h 310"/>
                <a:gd name="T38" fmla="*/ 176 w 250"/>
                <a:gd name="T39" fmla="*/ 68 h 310"/>
                <a:gd name="T40" fmla="*/ 176 w 250"/>
                <a:gd name="T41" fmla="*/ 80 h 310"/>
                <a:gd name="T42" fmla="*/ 174 w 250"/>
                <a:gd name="T43" fmla="*/ 108 h 310"/>
                <a:gd name="T44" fmla="*/ 165 w 250"/>
                <a:gd name="T45" fmla="*/ 117 h 310"/>
                <a:gd name="T46" fmla="*/ 151 w 250"/>
                <a:gd name="T47" fmla="*/ 122 h 310"/>
                <a:gd name="T48" fmla="*/ 97 w 250"/>
                <a:gd name="T49" fmla="*/ 139 h 310"/>
                <a:gd name="T50" fmla="*/ 43 w 250"/>
                <a:gd name="T51" fmla="*/ 159 h 310"/>
                <a:gd name="T52" fmla="*/ 23 w 250"/>
                <a:gd name="T53" fmla="*/ 174 h 310"/>
                <a:gd name="T54" fmla="*/ 3 w 250"/>
                <a:gd name="T55" fmla="*/ 210 h 310"/>
                <a:gd name="T56" fmla="*/ 0 w 250"/>
                <a:gd name="T57" fmla="*/ 233 h 310"/>
                <a:gd name="T58" fmla="*/ 6 w 250"/>
                <a:gd name="T59" fmla="*/ 259 h 310"/>
                <a:gd name="T60" fmla="*/ 20 w 250"/>
                <a:gd name="T61" fmla="*/ 284 h 310"/>
                <a:gd name="T62" fmla="*/ 32 w 250"/>
                <a:gd name="T63" fmla="*/ 296 h 310"/>
                <a:gd name="T64" fmla="*/ 60 w 250"/>
                <a:gd name="T65" fmla="*/ 310 h 310"/>
                <a:gd name="T66" fmla="*/ 77 w 250"/>
                <a:gd name="T67" fmla="*/ 310 h 310"/>
                <a:gd name="T68" fmla="*/ 120 w 250"/>
                <a:gd name="T69" fmla="*/ 304 h 310"/>
                <a:gd name="T70" fmla="*/ 159 w 250"/>
                <a:gd name="T71" fmla="*/ 279 h 310"/>
                <a:gd name="T72" fmla="*/ 171 w 250"/>
                <a:gd name="T73" fmla="*/ 247 h 310"/>
                <a:gd name="T74" fmla="*/ 139 w 250"/>
                <a:gd name="T75" fmla="*/ 267 h 310"/>
                <a:gd name="T76" fmla="*/ 103 w 250"/>
                <a:gd name="T77" fmla="*/ 273 h 310"/>
                <a:gd name="T78" fmla="*/ 94 w 250"/>
                <a:gd name="T79" fmla="*/ 273 h 310"/>
                <a:gd name="T80" fmla="*/ 74 w 250"/>
                <a:gd name="T81" fmla="*/ 267 h 310"/>
                <a:gd name="T82" fmla="*/ 68 w 250"/>
                <a:gd name="T83" fmla="*/ 259 h 310"/>
                <a:gd name="T84" fmla="*/ 57 w 250"/>
                <a:gd name="T85" fmla="*/ 242 h 310"/>
                <a:gd name="T86" fmla="*/ 54 w 250"/>
                <a:gd name="T87" fmla="*/ 222 h 310"/>
                <a:gd name="T88" fmla="*/ 54 w 250"/>
                <a:gd name="T89" fmla="*/ 210 h 310"/>
                <a:gd name="T90" fmla="*/ 63 w 250"/>
                <a:gd name="T91" fmla="*/ 193 h 310"/>
                <a:gd name="T92" fmla="*/ 68 w 250"/>
                <a:gd name="T93" fmla="*/ 185 h 310"/>
                <a:gd name="T94" fmla="*/ 108 w 250"/>
                <a:gd name="T95" fmla="*/ 162 h 310"/>
                <a:gd name="T96" fmla="*/ 154 w 250"/>
                <a:gd name="T97" fmla="*/ 148 h 310"/>
                <a:gd name="T98" fmla="*/ 176 w 250"/>
                <a:gd name="T99" fmla="*/ 242 h 310"/>
                <a:gd name="T100" fmla="*/ 176 w 250"/>
                <a:gd name="T101" fmla="*/ 262 h 310"/>
                <a:gd name="T102" fmla="*/ 179 w 250"/>
                <a:gd name="T103" fmla="*/ 282 h 310"/>
                <a:gd name="T104" fmla="*/ 182 w 250"/>
                <a:gd name="T105" fmla="*/ 293 h 310"/>
                <a:gd name="T106" fmla="*/ 199 w 250"/>
                <a:gd name="T107" fmla="*/ 310 h 310"/>
                <a:gd name="T108" fmla="*/ 250 w 250"/>
                <a:gd name="T109" fmla="*/ 290 h 310"/>
                <a:gd name="T110" fmla="*/ 233 w 250"/>
                <a:gd name="T111" fmla="*/ 279 h 3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250" h="310">
                  <a:moveTo>
                    <a:pt x="233" y="279"/>
                  </a:moveTo>
                  <a:lnTo>
                    <a:pt x="233" y="279"/>
                  </a:lnTo>
                  <a:lnTo>
                    <a:pt x="230" y="273"/>
                  </a:lnTo>
                  <a:lnTo>
                    <a:pt x="230" y="259"/>
                  </a:lnTo>
                  <a:lnTo>
                    <a:pt x="230" y="85"/>
                  </a:lnTo>
                  <a:lnTo>
                    <a:pt x="230" y="85"/>
                  </a:lnTo>
                  <a:lnTo>
                    <a:pt x="228" y="63"/>
                  </a:lnTo>
                  <a:lnTo>
                    <a:pt x="222" y="46"/>
                  </a:lnTo>
                  <a:lnTo>
                    <a:pt x="213" y="29"/>
                  </a:lnTo>
                  <a:lnTo>
                    <a:pt x="199" y="17"/>
                  </a:lnTo>
                  <a:lnTo>
                    <a:pt x="199" y="17"/>
                  </a:lnTo>
                  <a:lnTo>
                    <a:pt x="185" y="12"/>
                  </a:lnTo>
                  <a:lnTo>
                    <a:pt x="168" y="6"/>
                  </a:lnTo>
                  <a:lnTo>
                    <a:pt x="148" y="0"/>
                  </a:lnTo>
                  <a:lnTo>
                    <a:pt x="128" y="0"/>
                  </a:lnTo>
                  <a:lnTo>
                    <a:pt x="128" y="0"/>
                  </a:lnTo>
                  <a:lnTo>
                    <a:pt x="103" y="3"/>
                  </a:lnTo>
                  <a:lnTo>
                    <a:pt x="77" y="9"/>
                  </a:lnTo>
                  <a:lnTo>
                    <a:pt x="51" y="17"/>
                  </a:lnTo>
                  <a:lnTo>
                    <a:pt x="29" y="31"/>
                  </a:lnTo>
                  <a:lnTo>
                    <a:pt x="29" y="111"/>
                  </a:lnTo>
                  <a:lnTo>
                    <a:pt x="29" y="111"/>
                  </a:lnTo>
                  <a:lnTo>
                    <a:pt x="37" y="91"/>
                  </a:lnTo>
                  <a:lnTo>
                    <a:pt x="43" y="74"/>
                  </a:lnTo>
                  <a:lnTo>
                    <a:pt x="54" y="60"/>
                  </a:lnTo>
                  <a:lnTo>
                    <a:pt x="63" y="49"/>
                  </a:lnTo>
                  <a:lnTo>
                    <a:pt x="63" y="49"/>
                  </a:lnTo>
                  <a:lnTo>
                    <a:pt x="74" y="37"/>
                  </a:lnTo>
                  <a:lnTo>
                    <a:pt x="88" y="31"/>
                  </a:lnTo>
                  <a:lnTo>
                    <a:pt x="105" y="26"/>
                  </a:lnTo>
                  <a:lnTo>
                    <a:pt x="122" y="23"/>
                  </a:lnTo>
                  <a:lnTo>
                    <a:pt x="122" y="23"/>
                  </a:lnTo>
                  <a:lnTo>
                    <a:pt x="134" y="26"/>
                  </a:lnTo>
                  <a:lnTo>
                    <a:pt x="145" y="29"/>
                  </a:lnTo>
                  <a:lnTo>
                    <a:pt x="157" y="34"/>
                  </a:lnTo>
                  <a:lnTo>
                    <a:pt x="162" y="40"/>
                  </a:lnTo>
                  <a:lnTo>
                    <a:pt x="162" y="40"/>
                  </a:lnTo>
                  <a:lnTo>
                    <a:pt x="171" y="49"/>
                  </a:lnTo>
                  <a:lnTo>
                    <a:pt x="174" y="60"/>
                  </a:lnTo>
                  <a:lnTo>
                    <a:pt x="176" y="68"/>
                  </a:lnTo>
                  <a:lnTo>
                    <a:pt x="176" y="80"/>
                  </a:lnTo>
                  <a:lnTo>
                    <a:pt x="176" y="80"/>
                  </a:lnTo>
                  <a:lnTo>
                    <a:pt x="176" y="100"/>
                  </a:lnTo>
                  <a:lnTo>
                    <a:pt x="174" y="108"/>
                  </a:lnTo>
                  <a:lnTo>
                    <a:pt x="174" y="108"/>
                  </a:lnTo>
                  <a:lnTo>
                    <a:pt x="165" y="117"/>
                  </a:lnTo>
                  <a:lnTo>
                    <a:pt x="151" y="122"/>
                  </a:lnTo>
                  <a:lnTo>
                    <a:pt x="151" y="122"/>
                  </a:lnTo>
                  <a:lnTo>
                    <a:pt x="97" y="139"/>
                  </a:lnTo>
                  <a:lnTo>
                    <a:pt x="97" y="139"/>
                  </a:lnTo>
                  <a:lnTo>
                    <a:pt x="63" y="151"/>
                  </a:lnTo>
                  <a:lnTo>
                    <a:pt x="43" y="159"/>
                  </a:lnTo>
                  <a:lnTo>
                    <a:pt x="43" y="159"/>
                  </a:lnTo>
                  <a:lnTo>
                    <a:pt x="23" y="174"/>
                  </a:lnTo>
                  <a:lnTo>
                    <a:pt x="12" y="191"/>
                  </a:lnTo>
                  <a:lnTo>
                    <a:pt x="3" y="210"/>
                  </a:lnTo>
                  <a:lnTo>
                    <a:pt x="0" y="233"/>
                  </a:lnTo>
                  <a:lnTo>
                    <a:pt x="0" y="233"/>
                  </a:lnTo>
                  <a:lnTo>
                    <a:pt x="0" y="245"/>
                  </a:lnTo>
                  <a:lnTo>
                    <a:pt x="6" y="259"/>
                  </a:lnTo>
                  <a:lnTo>
                    <a:pt x="12" y="270"/>
                  </a:lnTo>
                  <a:lnTo>
                    <a:pt x="20" y="284"/>
                  </a:lnTo>
                  <a:lnTo>
                    <a:pt x="20" y="284"/>
                  </a:lnTo>
                  <a:lnTo>
                    <a:pt x="32" y="296"/>
                  </a:lnTo>
                  <a:lnTo>
                    <a:pt x="43" y="304"/>
                  </a:lnTo>
                  <a:lnTo>
                    <a:pt x="60" y="310"/>
                  </a:lnTo>
                  <a:lnTo>
                    <a:pt x="77" y="310"/>
                  </a:lnTo>
                  <a:lnTo>
                    <a:pt x="77" y="310"/>
                  </a:lnTo>
                  <a:lnTo>
                    <a:pt x="100" y="310"/>
                  </a:lnTo>
                  <a:lnTo>
                    <a:pt x="120" y="304"/>
                  </a:lnTo>
                  <a:lnTo>
                    <a:pt x="139" y="293"/>
                  </a:lnTo>
                  <a:lnTo>
                    <a:pt x="159" y="279"/>
                  </a:lnTo>
                  <a:lnTo>
                    <a:pt x="171" y="247"/>
                  </a:lnTo>
                  <a:lnTo>
                    <a:pt x="171" y="247"/>
                  </a:lnTo>
                  <a:lnTo>
                    <a:pt x="157" y="259"/>
                  </a:lnTo>
                  <a:lnTo>
                    <a:pt x="139" y="267"/>
                  </a:lnTo>
                  <a:lnTo>
                    <a:pt x="122" y="273"/>
                  </a:lnTo>
                  <a:lnTo>
                    <a:pt x="103" y="273"/>
                  </a:lnTo>
                  <a:lnTo>
                    <a:pt x="103" y="273"/>
                  </a:lnTo>
                  <a:lnTo>
                    <a:pt x="94" y="273"/>
                  </a:lnTo>
                  <a:lnTo>
                    <a:pt x="83" y="270"/>
                  </a:lnTo>
                  <a:lnTo>
                    <a:pt x="74" y="267"/>
                  </a:lnTo>
                  <a:lnTo>
                    <a:pt x="68" y="259"/>
                  </a:lnTo>
                  <a:lnTo>
                    <a:pt x="68" y="259"/>
                  </a:lnTo>
                  <a:lnTo>
                    <a:pt x="63" y="253"/>
                  </a:lnTo>
                  <a:lnTo>
                    <a:pt x="57" y="242"/>
                  </a:lnTo>
                  <a:lnTo>
                    <a:pt x="54" y="233"/>
                  </a:lnTo>
                  <a:lnTo>
                    <a:pt x="54" y="222"/>
                  </a:lnTo>
                  <a:lnTo>
                    <a:pt x="54" y="222"/>
                  </a:lnTo>
                  <a:lnTo>
                    <a:pt x="54" y="210"/>
                  </a:lnTo>
                  <a:lnTo>
                    <a:pt x="57" y="202"/>
                  </a:lnTo>
                  <a:lnTo>
                    <a:pt x="63" y="193"/>
                  </a:lnTo>
                  <a:lnTo>
                    <a:pt x="68" y="185"/>
                  </a:lnTo>
                  <a:lnTo>
                    <a:pt x="68" y="185"/>
                  </a:lnTo>
                  <a:lnTo>
                    <a:pt x="86" y="174"/>
                  </a:lnTo>
                  <a:lnTo>
                    <a:pt x="108" y="162"/>
                  </a:lnTo>
                  <a:lnTo>
                    <a:pt x="108" y="162"/>
                  </a:lnTo>
                  <a:lnTo>
                    <a:pt x="154" y="148"/>
                  </a:lnTo>
                  <a:lnTo>
                    <a:pt x="176" y="137"/>
                  </a:lnTo>
                  <a:lnTo>
                    <a:pt x="176" y="242"/>
                  </a:lnTo>
                  <a:lnTo>
                    <a:pt x="176" y="242"/>
                  </a:lnTo>
                  <a:lnTo>
                    <a:pt x="176" y="262"/>
                  </a:lnTo>
                  <a:lnTo>
                    <a:pt x="176" y="262"/>
                  </a:lnTo>
                  <a:lnTo>
                    <a:pt x="179" y="282"/>
                  </a:lnTo>
                  <a:lnTo>
                    <a:pt x="182" y="293"/>
                  </a:lnTo>
                  <a:lnTo>
                    <a:pt x="182" y="293"/>
                  </a:lnTo>
                  <a:lnTo>
                    <a:pt x="191" y="301"/>
                  </a:lnTo>
                  <a:lnTo>
                    <a:pt x="199" y="310"/>
                  </a:lnTo>
                  <a:lnTo>
                    <a:pt x="250" y="290"/>
                  </a:lnTo>
                  <a:lnTo>
                    <a:pt x="250" y="290"/>
                  </a:lnTo>
                  <a:lnTo>
                    <a:pt x="239" y="284"/>
                  </a:lnTo>
                  <a:lnTo>
                    <a:pt x="233" y="279"/>
                  </a:lnTo>
                  <a:lnTo>
                    <a:pt x="233" y="279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 sz="1800"/>
            </a:p>
          </p:txBody>
        </p:sp>
        <p:sp>
          <p:nvSpPr>
            <p:cNvPr id="29391" name="Freeform 1743"/>
            <p:cNvSpPr>
              <a:spLocks/>
            </p:cNvSpPr>
            <p:nvPr userDrawn="1"/>
          </p:nvSpPr>
          <p:spPr bwMode="auto">
            <a:xfrm>
              <a:off x="2871" y="2866"/>
              <a:ext cx="136" cy="170"/>
            </a:xfrm>
            <a:custGeom>
              <a:avLst/>
              <a:gdLst>
                <a:gd name="T0" fmla="*/ 31 w 136"/>
                <a:gd name="T1" fmla="*/ 11 h 170"/>
                <a:gd name="T2" fmla="*/ 31 w 136"/>
                <a:gd name="T3" fmla="*/ 116 h 170"/>
                <a:gd name="T4" fmla="*/ 31 w 136"/>
                <a:gd name="T5" fmla="*/ 116 h 170"/>
                <a:gd name="T6" fmla="*/ 34 w 136"/>
                <a:gd name="T7" fmla="*/ 131 h 170"/>
                <a:gd name="T8" fmla="*/ 40 w 136"/>
                <a:gd name="T9" fmla="*/ 142 h 170"/>
                <a:gd name="T10" fmla="*/ 46 w 136"/>
                <a:gd name="T11" fmla="*/ 150 h 170"/>
                <a:gd name="T12" fmla="*/ 51 w 136"/>
                <a:gd name="T13" fmla="*/ 153 h 170"/>
                <a:gd name="T14" fmla="*/ 63 w 136"/>
                <a:gd name="T15" fmla="*/ 156 h 170"/>
                <a:gd name="T16" fmla="*/ 74 w 136"/>
                <a:gd name="T17" fmla="*/ 159 h 170"/>
                <a:gd name="T18" fmla="*/ 74 w 136"/>
                <a:gd name="T19" fmla="*/ 159 h 170"/>
                <a:gd name="T20" fmla="*/ 85 w 136"/>
                <a:gd name="T21" fmla="*/ 159 h 170"/>
                <a:gd name="T22" fmla="*/ 94 w 136"/>
                <a:gd name="T23" fmla="*/ 156 h 170"/>
                <a:gd name="T24" fmla="*/ 102 w 136"/>
                <a:gd name="T25" fmla="*/ 150 h 170"/>
                <a:gd name="T26" fmla="*/ 108 w 136"/>
                <a:gd name="T27" fmla="*/ 145 h 170"/>
                <a:gd name="T28" fmla="*/ 111 w 136"/>
                <a:gd name="T29" fmla="*/ 139 h 170"/>
                <a:gd name="T30" fmla="*/ 114 w 136"/>
                <a:gd name="T31" fmla="*/ 131 h 170"/>
                <a:gd name="T32" fmla="*/ 117 w 136"/>
                <a:gd name="T33" fmla="*/ 116 h 170"/>
                <a:gd name="T34" fmla="*/ 117 w 136"/>
                <a:gd name="T35" fmla="*/ 11 h 170"/>
                <a:gd name="T36" fmla="*/ 117 w 136"/>
                <a:gd name="T37" fmla="*/ 11 h 170"/>
                <a:gd name="T38" fmla="*/ 114 w 136"/>
                <a:gd name="T39" fmla="*/ 3 h 170"/>
                <a:gd name="T40" fmla="*/ 108 w 136"/>
                <a:gd name="T41" fmla="*/ 0 h 170"/>
                <a:gd name="T42" fmla="*/ 136 w 136"/>
                <a:gd name="T43" fmla="*/ 0 h 170"/>
                <a:gd name="T44" fmla="*/ 136 w 136"/>
                <a:gd name="T45" fmla="*/ 0 h 170"/>
                <a:gd name="T46" fmla="*/ 131 w 136"/>
                <a:gd name="T47" fmla="*/ 3 h 170"/>
                <a:gd name="T48" fmla="*/ 131 w 136"/>
                <a:gd name="T49" fmla="*/ 11 h 170"/>
                <a:gd name="T50" fmla="*/ 128 w 136"/>
                <a:gd name="T51" fmla="*/ 114 h 170"/>
                <a:gd name="T52" fmla="*/ 128 w 136"/>
                <a:gd name="T53" fmla="*/ 114 h 170"/>
                <a:gd name="T54" fmla="*/ 128 w 136"/>
                <a:gd name="T55" fmla="*/ 128 h 170"/>
                <a:gd name="T56" fmla="*/ 125 w 136"/>
                <a:gd name="T57" fmla="*/ 139 h 170"/>
                <a:gd name="T58" fmla="*/ 119 w 136"/>
                <a:gd name="T59" fmla="*/ 150 h 170"/>
                <a:gd name="T60" fmla="*/ 111 w 136"/>
                <a:gd name="T61" fmla="*/ 156 h 170"/>
                <a:gd name="T62" fmla="*/ 102 w 136"/>
                <a:gd name="T63" fmla="*/ 162 h 170"/>
                <a:gd name="T64" fmla="*/ 94 w 136"/>
                <a:gd name="T65" fmla="*/ 167 h 170"/>
                <a:gd name="T66" fmla="*/ 71 w 136"/>
                <a:gd name="T67" fmla="*/ 170 h 170"/>
                <a:gd name="T68" fmla="*/ 71 w 136"/>
                <a:gd name="T69" fmla="*/ 170 h 170"/>
                <a:gd name="T70" fmla="*/ 51 w 136"/>
                <a:gd name="T71" fmla="*/ 167 h 170"/>
                <a:gd name="T72" fmla="*/ 40 w 136"/>
                <a:gd name="T73" fmla="*/ 165 h 170"/>
                <a:gd name="T74" fmla="*/ 31 w 136"/>
                <a:gd name="T75" fmla="*/ 159 h 170"/>
                <a:gd name="T76" fmla="*/ 20 w 136"/>
                <a:gd name="T77" fmla="*/ 150 h 170"/>
                <a:gd name="T78" fmla="*/ 14 w 136"/>
                <a:gd name="T79" fmla="*/ 142 h 170"/>
                <a:gd name="T80" fmla="*/ 9 w 136"/>
                <a:gd name="T81" fmla="*/ 128 h 170"/>
                <a:gd name="T82" fmla="*/ 9 w 136"/>
                <a:gd name="T83" fmla="*/ 114 h 170"/>
                <a:gd name="T84" fmla="*/ 9 w 136"/>
                <a:gd name="T85" fmla="*/ 11 h 170"/>
                <a:gd name="T86" fmla="*/ 9 w 136"/>
                <a:gd name="T87" fmla="*/ 11 h 170"/>
                <a:gd name="T88" fmla="*/ 6 w 136"/>
                <a:gd name="T89" fmla="*/ 3 h 170"/>
                <a:gd name="T90" fmla="*/ 0 w 136"/>
                <a:gd name="T91" fmla="*/ 0 h 170"/>
                <a:gd name="T92" fmla="*/ 40 w 136"/>
                <a:gd name="T93" fmla="*/ 0 h 170"/>
                <a:gd name="T94" fmla="*/ 40 w 136"/>
                <a:gd name="T95" fmla="*/ 0 h 170"/>
                <a:gd name="T96" fmla="*/ 34 w 136"/>
                <a:gd name="T97" fmla="*/ 3 h 170"/>
                <a:gd name="T98" fmla="*/ 31 w 136"/>
                <a:gd name="T99" fmla="*/ 11 h 170"/>
                <a:gd name="T100" fmla="*/ 31 w 136"/>
                <a:gd name="T101" fmla="*/ 11 h 1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136" h="170">
                  <a:moveTo>
                    <a:pt x="31" y="11"/>
                  </a:moveTo>
                  <a:lnTo>
                    <a:pt x="31" y="116"/>
                  </a:lnTo>
                  <a:lnTo>
                    <a:pt x="31" y="116"/>
                  </a:lnTo>
                  <a:lnTo>
                    <a:pt x="34" y="131"/>
                  </a:lnTo>
                  <a:lnTo>
                    <a:pt x="40" y="142"/>
                  </a:lnTo>
                  <a:lnTo>
                    <a:pt x="46" y="150"/>
                  </a:lnTo>
                  <a:lnTo>
                    <a:pt x="51" y="153"/>
                  </a:lnTo>
                  <a:lnTo>
                    <a:pt x="63" y="156"/>
                  </a:lnTo>
                  <a:lnTo>
                    <a:pt x="74" y="159"/>
                  </a:lnTo>
                  <a:lnTo>
                    <a:pt x="74" y="159"/>
                  </a:lnTo>
                  <a:lnTo>
                    <a:pt x="85" y="159"/>
                  </a:lnTo>
                  <a:lnTo>
                    <a:pt x="94" y="156"/>
                  </a:lnTo>
                  <a:lnTo>
                    <a:pt x="102" y="150"/>
                  </a:lnTo>
                  <a:lnTo>
                    <a:pt x="108" y="145"/>
                  </a:lnTo>
                  <a:lnTo>
                    <a:pt x="111" y="139"/>
                  </a:lnTo>
                  <a:lnTo>
                    <a:pt x="114" y="131"/>
                  </a:lnTo>
                  <a:lnTo>
                    <a:pt x="117" y="116"/>
                  </a:lnTo>
                  <a:lnTo>
                    <a:pt x="117" y="11"/>
                  </a:lnTo>
                  <a:lnTo>
                    <a:pt x="117" y="11"/>
                  </a:lnTo>
                  <a:lnTo>
                    <a:pt x="114" y="3"/>
                  </a:lnTo>
                  <a:lnTo>
                    <a:pt x="108" y="0"/>
                  </a:lnTo>
                  <a:lnTo>
                    <a:pt x="136" y="0"/>
                  </a:lnTo>
                  <a:lnTo>
                    <a:pt x="136" y="0"/>
                  </a:lnTo>
                  <a:lnTo>
                    <a:pt x="131" y="3"/>
                  </a:lnTo>
                  <a:lnTo>
                    <a:pt x="131" y="11"/>
                  </a:lnTo>
                  <a:lnTo>
                    <a:pt x="128" y="114"/>
                  </a:lnTo>
                  <a:lnTo>
                    <a:pt x="128" y="114"/>
                  </a:lnTo>
                  <a:lnTo>
                    <a:pt x="128" y="128"/>
                  </a:lnTo>
                  <a:lnTo>
                    <a:pt x="125" y="139"/>
                  </a:lnTo>
                  <a:lnTo>
                    <a:pt x="119" y="150"/>
                  </a:lnTo>
                  <a:lnTo>
                    <a:pt x="111" y="156"/>
                  </a:lnTo>
                  <a:lnTo>
                    <a:pt x="102" y="162"/>
                  </a:lnTo>
                  <a:lnTo>
                    <a:pt x="94" y="167"/>
                  </a:lnTo>
                  <a:lnTo>
                    <a:pt x="71" y="170"/>
                  </a:lnTo>
                  <a:lnTo>
                    <a:pt x="71" y="170"/>
                  </a:lnTo>
                  <a:lnTo>
                    <a:pt x="51" y="167"/>
                  </a:lnTo>
                  <a:lnTo>
                    <a:pt x="40" y="165"/>
                  </a:lnTo>
                  <a:lnTo>
                    <a:pt x="31" y="159"/>
                  </a:lnTo>
                  <a:lnTo>
                    <a:pt x="20" y="150"/>
                  </a:lnTo>
                  <a:lnTo>
                    <a:pt x="14" y="142"/>
                  </a:lnTo>
                  <a:lnTo>
                    <a:pt x="9" y="128"/>
                  </a:lnTo>
                  <a:lnTo>
                    <a:pt x="9" y="114"/>
                  </a:lnTo>
                  <a:lnTo>
                    <a:pt x="9" y="11"/>
                  </a:lnTo>
                  <a:lnTo>
                    <a:pt x="9" y="11"/>
                  </a:lnTo>
                  <a:lnTo>
                    <a:pt x="6" y="3"/>
                  </a:lnTo>
                  <a:lnTo>
                    <a:pt x="0" y="0"/>
                  </a:lnTo>
                  <a:lnTo>
                    <a:pt x="40" y="0"/>
                  </a:lnTo>
                  <a:lnTo>
                    <a:pt x="40" y="0"/>
                  </a:lnTo>
                  <a:lnTo>
                    <a:pt x="34" y="3"/>
                  </a:lnTo>
                  <a:lnTo>
                    <a:pt x="31" y="11"/>
                  </a:lnTo>
                  <a:lnTo>
                    <a:pt x="31" y="11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 sz="1800"/>
            </a:p>
          </p:txBody>
        </p:sp>
        <p:sp>
          <p:nvSpPr>
            <p:cNvPr id="29392" name="Freeform 1744"/>
            <p:cNvSpPr>
              <a:spLocks/>
            </p:cNvSpPr>
            <p:nvPr userDrawn="1"/>
          </p:nvSpPr>
          <p:spPr bwMode="auto">
            <a:xfrm>
              <a:off x="3022" y="2866"/>
              <a:ext cx="153" cy="173"/>
            </a:xfrm>
            <a:custGeom>
              <a:avLst/>
              <a:gdLst>
                <a:gd name="T0" fmla="*/ 133 w 153"/>
                <a:gd name="T1" fmla="*/ 11 h 173"/>
                <a:gd name="T2" fmla="*/ 133 w 153"/>
                <a:gd name="T3" fmla="*/ 11 h 173"/>
                <a:gd name="T4" fmla="*/ 133 w 153"/>
                <a:gd name="T5" fmla="*/ 3 h 173"/>
                <a:gd name="T6" fmla="*/ 127 w 153"/>
                <a:gd name="T7" fmla="*/ 0 h 173"/>
                <a:gd name="T8" fmla="*/ 153 w 153"/>
                <a:gd name="T9" fmla="*/ 0 h 173"/>
                <a:gd name="T10" fmla="*/ 153 w 153"/>
                <a:gd name="T11" fmla="*/ 0 h 173"/>
                <a:gd name="T12" fmla="*/ 147 w 153"/>
                <a:gd name="T13" fmla="*/ 3 h 173"/>
                <a:gd name="T14" fmla="*/ 147 w 153"/>
                <a:gd name="T15" fmla="*/ 11 h 173"/>
                <a:gd name="T16" fmla="*/ 147 w 153"/>
                <a:gd name="T17" fmla="*/ 173 h 173"/>
                <a:gd name="T18" fmla="*/ 147 w 153"/>
                <a:gd name="T19" fmla="*/ 173 h 173"/>
                <a:gd name="T20" fmla="*/ 88 w 153"/>
                <a:gd name="T21" fmla="*/ 99 h 173"/>
                <a:gd name="T22" fmla="*/ 28 w 153"/>
                <a:gd name="T23" fmla="*/ 25 h 173"/>
                <a:gd name="T24" fmla="*/ 28 w 153"/>
                <a:gd name="T25" fmla="*/ 156 h 173"/>
                <a:gd name="T26" fmla="*/ 28 w 153"/>
                <a:gd name="T27" fmla="*/ 156 h 173"/>
                <a:gd name="T28" fmla="*/ 31 w 153"/>
                <a:gd name="T29" fmla="*/ 165 h 173"/>
                <a:gd name="T30" fmla="*/ 34 w 153"/>
                <a:gd name="T31" fmla="*/ 167 h 173"/>
                <a:gd name="T32" fmla="*/ 8 w 153"/>
                <a:gd name="T33" fmla="*/ 167 h 173"/>
                <a:gd name="T34" fmla="*/ 8 w 153"/>
                <a:gd name="T35" fmla="*/ 167 h 173"/>
                <a:gd name="T36" fmla="*/ 14 w 153"/>
                <a:gd name="T37" fmla="*/ 165 h 173"/>
                <a:gd name="T38" fmla="*/ 14 w 153"/>
                <a:gd name="T39" fmla="*/ 156 h 173"/>
                <a:gd name="T40" fmla="*/ 14 w 153"/>
                <a:gd name="T41" fmla="*/ 20 h 173"/>
                <a:gd name="T42" fmla="*/ 14 w 153"/>
                <a:gd name="T43" fmla="*/ 20 h 173"/>
                <a:gd name="T44" fmla="*/ 14 w 153"/>
                <a:gd name="T45" fmla="*/ 14 h 173"/>
                <a:gd name="T46" fmla="*/ 11 w 153"/>
                <a:gd name="T47" fmla="*/ 8 h 173"/>
                <a:gd name="T48" fmla="*/ 11 w 153"/>
                <a:gd name="T49" fmla="*/ 8 h 173"/>
                <a:gd name="T50" fmla="*/ 8 w 153"/>
                <a:gd name="T51" fmla="*/ 3 h 173"/>
                <a:gd name="T52" fmla="*/ 0 w 153"/>
                <a:gd name="T53" fmla="*/ 0 h 173"/>
                <a:gd name="T54" fmla="*/ 37 w 153"/>
                <a:gd name="T55" fmla="*/ 0 h 173"/>
                <a:gd name="T56" fmla="*/ 133 w 153"/>
                <a:gd name="T57" fmla="*/ 119 h 173"/>
                <a:gd name="T58" fmla="*/ 133 w 153"/>
                <a:gd name="T59" fmla="*/ 11 h 173"/>
                <a:gd name="T60" fmla="*/ 133 w 153"/>
                <a:gd name="T61" fmla="*/ 11 h 1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153" h="173">
                  <a:moveTo>
                    <a:pt x="133" y="11"/>
                  </a:moveTo>
                  <a:lnTo>
                    <a:pt x="133" y="11"/>
                  </a:lnTo>
                  <a:lnTo>
                    <a:pt x="133" y="3"/>
                  </a:lnTo>
                  <a:lnTo>
                    <a:pt x="127" y="0"/>
                  </a:lnTo>
                  <a:lnTo>
                    <a:pt x="153" y="0"/>
                  </a:lnTo>
                  <a:lnTo>
                    <a:pt x="153" y="0"/>
                  </a:lnTo>
                  <a:lnTo>
                    <a:pt x="147" y="3"/>
                  </a:lnTo>
                  <a:lnTo>
                    <a:pt x="147" y="11"/>
                  </a:lnTo>
                  <a:lnTo>
                    <a:pt x="147" y="173"/>
                  </a:lnTo>
                  <a:lnTo>
                    <a:pt x="147" y="173"/>
                  </a:lnTo>
                  <a:lnTo>
                    <a:pt x="88" y="99"/>
                  </a:lnTo>
                  <a:lnTo>
                    <a:pt x="28" y="25"/>
                  </a:lnTo>
                  <a:lnTo>
                    <a:pt x="28" y="156"/>
                  </a:lnTo>
                  <a:lnTo>
                    <a:pt x="28" y="156"/>
                  </a:lnTo>
                  <a:lnTo>
                    <a:pt x="31" y="165"/>
                  </a:lnTo>
                  <a:lnTo>
                    <a:pt x="34" y="167"/>
                  </a:lnTo>
                  <a:lnTo>
                    <a:pt x="8" y="167"/>
                  </a:lnTo>
                  <a:lnTo>
                    <a:pt x="8" y="167"/>
                  </a:lnTo>
                  <a:lnTo>
                    <a:pt x="14" y="165"/>
                  </a:lnTo>
                  <a:lnTo>
                    <a:pt x="14" y="156"/>
                  </a:lnTo>
                  <a:lnTo>
                    <a:pt x="14" y="20"/>
                  </a:lnTo>
                  <a:lnTo>
                    <a:pt x="14" y="20"/>
                  </a:lnTo>
                  <a:lnTo>
                    <a:pt x="14" y="14"/>
                  </a:lnTo>
                  <a:lnTo>
                    <a:pt x="11" y="8"/>
                  </a:lnTo>
                  <a:lnTo>
                    <a:pt x="11" y="8"/>
                  </a:lnTo>
                  <a:lnTo>
                    <a:pt x="8" y="3"/>
                  </a:lnTo>
                  <a:lnTo>
                    <a:pt x="0" y="0"/>
                  </a:lnTo>
                  <a:lnTo>
                    <a:pt x="37" y="0"/>
                  </a:lnTo>
                  <a:lnTo>
                    <a:pt x="133" y="119"/>
                  </a:lnTo>
                  <a:lnTo>
                    <a:pt x="133" y="11"/>
                  </a:lnTo>
                  <a:lnTo>
                    <a:pt x="133" y="11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 sz="1800"/>
            </a:p>
          </p:txBody>
        </p:sp>
        <p:sp>
          <p:nvSpPr>
            <p:cNvPr id="29393" name="Freeform 1745"/>
            <p:cNvSpPr>
              <a:spLocks/>
            </p:cNvSpPr>
            <p:nvPr userDrawn="1"/>
          </p:nvSpPr>
          <p:spPr bwMode="auto">
            <a:xfrm>
              <a:off x="3201" y="2866"/>
              <a:ext cx="37" cy="167"/>
            </a:xfrm>
            <a:custGeom>
              <a:avLst/>
              <a:gdLst>
                <a:gd name="T0" fmla="*/ 37 w 37"/>
                <a:gd name="T1" fmla="*/ 0 h 167"/>
                <a:gd name="T2" fmla="*/ 37 w 37"/>
                <a:gd name="T3" fmla="*/ 0 h 167"/>
                <a:gd name="T4" fmla="*/ 31 w 37"/>
                <a:gd name="T5" fmla="*/ 3 h 167"/>
                <a:gd name="T6" fmla="*/ 28 w 37"/>
                <a:gd name="T7" fmla="*/ 11 h 167"/>
                <a:gd name="T8" fmla="*/ 28 w 37"/>
                <a:gd name="T9" fmla="*/ 156 h 167"/>
                <a:gd name="T10" fmla="*/ 28 w 37"/>
                <a:gd name="T11" fmla="*/ 156 h 167"/>
                <a:gd name="T12" fmla="*/ 31 w 37"/>
                <a:gd name="T13" fmla="*/ 165 h 167"/>
                <a:gd name="T14" fmla="*/ 37 w 37"/>
                <a:gd name="T15" fmla="*/ 167 h 167"/>
                <a:gd name="T16" fmla="*/ 0 w 37"/>
                <a:gd name="T17" fmla="*/ 167 h 167"/>
                <a:gd name="T18" fmla="*/ 0 w 37"/>
                <a:gd name="T19" fmla="*/ 167 h 167"/>
                <a:gd name="T20" fmla="*/ 2 w 37"/>
                <a:gd name="T21" fmla="*/ 165 h 167"/>
                <a:gd name="T22" fmla="*/ 5 w 37"/>
                <a:gd name="T23" fmla="*/ 156 h 167"/>
                <a:gd name="T24" fmla="*/ 5 w 37"/>
                <a:gd name="T25" fmla="*/ 11 h 167"/>
                <a:gd name="T26" fmla="*/ 5 w 37"/>
                <a:gd name="T27" fmla="*/ 11 h 167"/>
                <a:gd name="T28" fmla="*/ 2 w 37"/>
                <a:gd name="T29" fmla="*/ 3 h 167"/>
                <a:gd name="T30" fmla="*/ 0 w 37"/>
                <a:gd name="T31" fmla="*/ 0 h 167"/>
                <a:gd name="T32" fmla="*/ 37 w 37"/>
                <a:gd name="T33" fmla="*/ 0 h 167"/>
                <a:gd name="T34" fmla="*/ 37 w 37"/>
                <a:gd name="T35" fmla="*/ 0 h 1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37" h="167">
                  <a:moveTo>
                    <a:pt x="37" y="0"/>
                  </a:moveTo>
                  <a:lnTo>
                    <a:pt x="37" y="0"/>
                  </a:lnTo>
                  <a:lnTo>
                    <a:pt x="31" y="3"/>
                  </a:lnTo>
                  <a:lnTo>
                    <a:pt x="28" y="11"/>
                  </a:lnTo>
                  <a:lnTo>
                    <a:pt x="28" y="156"/>
                  </a:lnTo>
                  <a:lnTo>
                    <a:pt x="28" y="156"/>
                  </a:lnTo>
                  <a:lnTo>
                    <a:pt x="31" y="165"/>
                  </a:lnTo>
                  <a:lnTo>
                    <a:pt x="37" y="167"/>
                  </a:lnTo>
                  <a:lnTo>
                    <a:pt x="0" y="167"/>
                  </a:lnTo>
                  <a:lnTo>
                    <a:pt x="0" y="167"/>
                  </a:lnTo>
                  <a:lnTo>
                    <a:pt x="2" y="165"/>
                  </a:lnTo>
                  <a:lnTo>
                    <a:pt x="5" y="156"/>
                  </a:lnTo>
                  <a:lnTo>
                    <a:pt x="5" y="11"/>
                  </a:lnTo>
                  <a:lnTo>
                    <a:pt x="5" y="11"/>
                  </a:lnTo>
                  <a:lnTo>
                    <a:pt x="2" y="3"/>
                  </a:lnTo>
                  <a:lnTo>
                    <a:pt x="0" y="0"/>
                  </a:lnTo>
                  <a:lnTo>
                    <a:pt x="37" y="0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 sz="1800"/>
            </a:p>
          </p:txBody>
        </p:sp>
        <p:sp>
          <p:nvSpPr>
            <p:cNvPr id="29394" name="Freeform 1746"/>
            <p:cNvSpPr>
              <a:spLocks/>
            </p:cNvSpPr>
            <p:nvPr userDrawn="1"/>
          </p:nvSpPr>
          <p:spPr bwMode="auto">
            <a:xfrm>
              <a:off x="3249" y="2866"/>
              <a:ext cx="153" cy="173"/>
            </a:xfrm>
            <a:custGeom>
              <a:avLst/>
              <a:gdLst>
                <a:gd name="T0" fmla="*/ 131 w 153"/>
                <a:gd name="T1" fmla="*/ 11 h 173"/>
                <a:gd name="T2" fmla="*/ 131 w 153"/>
                <a:gd name="T3" fmla="*/ 11 h 173"/>
                <a:gd name="T4" fmla="*/ 131 w 153"/>
                <a:gd name="T5" fmla="*/ 3 h 173"/>
                <a:gd name="T6" fmla="*/ 125 w 153"/>
                <a:gd name="T7" fmla="*/ 0 h 173"/>
                <a:gd name="T8" fmla="*/ 153 w 153"/>
                <a:gd name="T9" fmla="*/ 0 h 173"/>
                <a:gd name="T10" fmla="*/ 153 w 153"/>
                <a:gd name="T11" fmla="*/ 0 h 173"/>
                <a:gd name="T12" fmla="*/ 148 w 153"/>
                <a:gd name="T13" fmla="*/ 6 h 173"/>
                <a:gd name="T14" fmla="*/ 142 w 153"/>
                <a:gd name="T15" fmla="*/ 11 h 173"/>
                <a:gd name="T16" fmla="*/ 142 w 153"/>
                <a:gd name="T17" fmla="*/ 11 h 173"/>
                <a:gd name="T18" fmla="*/ 82 w 153"/>
                <a:gd name="T19" fmla="*/ 173 h 173"/>
                <a:gd name="T20" fmla="*/ 82 w 153"/>
                <a:gd name="T21" fmla="*/ 173 h 173"/>
                <a:gd name="T22" fmla="*/ 14 w 153"/>
                <a:gd name="T23" fmla="*/ 11 h 173"/>
                <a:gd name="T24" fmla="*/ 14 w 153"/>
                <a:gd name="T25" fmla="*/ 11 h 173"/>
                <a:gd name="T26" fmla="*/ 8 w 153"/>
                <a:gd name="T27" fmla="*/ 6 h 173"/>
                <a:gd name="T28" fmla="*/ 0 w 153"/>
                <a:gd name="T29" fmla="*/ 0 h 173"/>
                <a:gd name="T30" fmla="*/ 45 w 153"/>
                <a:gd name="T31" fmla="*/ 0 h 173"/>
                <a:gd name="T32" fmla="*/ 45 w 153"/>
                <a:gd name="T33" fmla="*/ 0 h 173"/>
                <a:gd name="T34" fmla="*/ 43 w 153"/>
                <a:gd name="T35" fmla="*/ 3 h 173"/>
                <a:gd name="T36" fmla="*/ 40 w 153"/>
                <a:gd name="T37" fmla="*/ 6 h 173"/>
                <a:gd name="T38" fmla="*/ 43 w 153"/>
                <a:gd name="T39" fmla="*/ 14 h 173"/>
                <a:gd name="T40" fmla="*/ 43 w 153"/>
                <a:gd name="T41" fmla="*/ 14 h 173"/>
                <a:gd name="T42" fmla="*/ 85 w 153"/>
                <a:gd name="T43" fmla="*/ 128 h 173"/>
                <a:gd name="T44" fmla="*/ 85 w 153"/>
                <a:gd name="T45" fmla="*/ 128 h 173"/>
                <a:gd name="T46" fmla="*/ 131 w 153"/>
                <a:gd name="T47" fmla="*/ 11 h 173"/>
                <a:gd name="T48" fmla="*/ 131 w 153"/>
                <a:gd name="T49" fmla="*/ 11 h 1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53" h="173">
                  <a:moveTo>
                    <a:pt x="131" y="11"/>
                  </a:moveTo>
                  <a:lnTo>
                    <a:pt x="131" y="11"/>
                  </a:lnTo>
                  <a:lnTo>
                    <a:pt x="131" y="3"/>
                  </a:lnTo>
                  <a:lnTo>
                    <a:pt x="125" y="0"/>
                  </a:lnTo>
                  <a:lnTo>
                    <a:pt x="153" y="0"/>
                  </a:lnTo>
                  <a:lnTo>
                    <a:pt x="153" y="0"/>
                  </a:lnTo>
                  <a:lnTo>
                    <a:pt x="148" y="6"/>
                  </a:lnTo>
                  <a:lnTo>
                    <a:pt x="142" y="11"/>
                  </a:lnTo>
                  <a:lnTo>
                    <a:pt x="142" y="11"/>
                  </a:lnTo>
                  <a:lnTo>
                    <a:pt x="82" y="173"/>
                  </a:lnTo>
                  <a:lnTo>
                    <a:pt x="82" y="173"/>
                  </a:lnTo>
                  <a:lnTo>
                    <a:pt x="14" y="11"/>
                  </a:lnTo>
                  <a:lnTo>
                    <a:pt x="14" y="11"/>
                  </a:lnTo>
                  <a:lnTo>
                    <a:pt x="8" y="6"/>
                  </a:lnTo>
                  <a:lnTo>
                    <a:pt x="0" y="0"/>
                  </a:lnTo>
                  <a:lnTo>
                    <a:pt x="45" y="0"/>
                  </a:lnTo>
                  <a:lnTo>
                    <a:pt x="45" y="0"/>
                  </a:lnTo>
                  <a:lnTo>
                    <a:pt x="43" y="3"/>
                  </a:lnTo>
                  <a:lnTo>
                    <a:pt x="40" y="6"/>
                  </a:lnTo>
                  <a:lnTo>
                    <a:pt x="43" y="14"/>
                  </a:lnTo>
                  <a:lnTo>
                    <a:pt x="43" y="14"/>
                  </a:lnTo>
                  <a:lnTo>
                    <a:pt x="85" y="128"/>
                  </a:lnTo>
                  <a:lnTo>
                    <a:pt x="85" y="128"/>
                  </a:lnTo>
                  <a:lnTo>
                    <a:pt x="131" y="11"/>
                  </a:lnTo>
                  <a:lnTo>
                    <a:pt x="131" y="11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 sz="1800"/>
            </a:p>
          </p:txBody>
        </p:sp>
        <p:sp>
          <p:nvSpPr>
            <p:cNvPr id="29395" name="Freeform 1747"/>
            <p:cNvSpPr>
              <a:spLocks/>
            </p:cNvSpPr>
            <p:nvPr userDrawn="1"/>
          </p:nvSpPr>
          <p:spPr bwMode="auto">
            <a:xfrm>
              <a:off x="3411" y="2866"/>
              <a:ext cx="105" cy="167"/>
            </a:xfrm>
            <a:custGeom>
              <a:avLst/>
              <a:gdLst>
                <a:gd name="T0" fmla="*/ 94 w 105"/>
                <a:gd name="T1" fmla="*/ 23 h 167"/>
                <a:gd name="T2" fmla="*/ 94 w 105"/>
                <a:gd name="T3" fmla="*/ 23 h 167"/>
                <a:gd name="T4" fmla="*/ 85 w 105"/>
                <a:gd name="T5" fmla="*/ 14 h 167"/>
                <a:gd name="T6" fmla="*/ 74 w 105"/>
                <a:gd name="T7" fmla="*/ 11 h 167"/>
                <a:gd name="T8" fmla="*/ 74 w 105"/>
                <a:gd name="T9" fmla="*/ 11 h 167"/>
                <a:gd name="T10" fmla="*/ 31 w 105"/>
                <a:gd name="T11" fmla="*/ 11 h 167"/>
                <a:gd name="T12" fmla="*/ 31 w 105"/>
                <a:gd name="T13" fmla="*/ 68 h 167"/>
                <a:gd name="T14" fmla="*/ 71 w 105"/>
                <a:gd name="T15" fmla="*/ 68 h 167"/>
                <a:gd name="T16" fmla="*/ 71 w 105"/>
                <a:gd name="T17" fmla="*/ 68 h 167"/>
                <a:gd name="T18" fmla="*/ 76 w 105"/>
                <a:gd name="T19" fmla="*/ 65 h 167"/>
                <a:gd name="T20" fmla="*/ 79 w 105"/>
                <a:gd name="T21" fmla="*/ 62 h 167"/>
                <a:gd name="T22" fmla="*/ 79 w 105"/>
                <a:gd name="T23" fmla="*/ 88 h 167"/>
                <a:gd name="T24" fmla="*/ 79 w 105"/>
                <a:gd name="T25" fmla="*/ 88 h 167"/>
                <a:gd name="T26" fmla="*/ 76 w 105"/>
                <a:gd name="T27" fmla="*/ 82 h 167"/>
                <a:gd name="T28" fmla="*/ 71 w 105"/>
                <a:gd name="T29" fmla="*/ 82 h 167"/>
                <a:gd name="T30" fmla="*/ 31 w 105"/>
                <a:gd name="T31" fmla="*/ 82 h 167"/>
                <a:gd name="T32" fmla="*/ 31 w 105"/>
                <a:gd name="T33" fmla="*/ 153 h 167"/>
                <a:gd name="T34" fmla="*/ 31 w 105"/>
                <a:gd name="T35" fmla="*/ 153 h 167"/>
                <a:gd name="T36" fmla="*/ 59 w 105"/>
                <a:gd name="T37" fmla="*/ 156 h 167"/>
                <a:gd name="T38" fmla="*/ 59 w 105"/>
                <a:gd name="T39" fmla="*/ 156 h 167"/>
                <a:gd name="T40" fmla="*/ 76 w 105"/>
                <a:gd name="T41" fmla="*/ 156 h 167"/>
                <a:gd name="T42" fmla="*/ 88 w 105"/>
                <a:gd name="T43" fmla="*/ 153 h 167"/>
                <a:gd name="T44" fmla="*/ 96 w 105"/>
                <a:gd name="T45" fmla="*/ 148 h 167"/>
                <a:gd name="T46" fmla="*/ 105 w 105"/>
                <a:gd name="T47" fmla="*/ 139 h 167"/>
                <a:gd name="T48" fmla="*/ 99 w 105"/>
                <a:gd name="T49" fmla="*/ 167 h 167"/>
                <a:gd name="T50" fmla="*/ 0 w 105"/>
                <a:gd name="T51" fmla="*/ 167 h 167"/>
                <a:gd name="T52" fmla="*/ 0 w 105"/>
                <a:gd name="T53" fmla="*/ 167 h 167"/>
                <a:gd name="T54" fmla="*/ 5 w 105"/>
                <a:gd name="T55" fmla="*/ 165 h 167"/>
                <a:gd name="T56" fmla="*/ 8 w 105"/>
                <a:gd name="T57" fmla="*/ 156 h 167"/>
                <a:gd name="T58" fmla="*/ 8 w 105"/>
                <a:gd name="T59" fmla="*/ 11 h 167"/>
                <a:gd name="T60" fmla="*/ 8 w 105"/>
                <a:gd name="T61" fmla="*/ 11 h 167"/>
                <a:gd name="T62" fmla="*/ 5 w 105"/>
                <a:gd name="T63" fmla="*/ 3 h 167"/>
                <a:gd name="T64" fmla="*/ 0 w 105"/>
                <a:gd name="T65" fmla="*/ 0 h 167"/>
                <a:gd name="T66" fmla="*/ 94 w 105"/>
                <a:gd name="T67" fmla="*/ 0 h 167"/>
                <a:gd name="T68" fmla="*/ 94 w 105"/>
                <a:gd name="T69" fmla="*/ 23 h 167"/>
                <a:gd name="T70" fmla="*/ 94 w 105"/>
                <a:gd name="T71" fmla="*/ 23 h 1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105" h="167">
                  <a:moveTo>
                    <a:pt x="94" y="23"/>
                  </a:moveTo>
                  <a:lnTo>
                    <a:pt x="94" y="23"/>
                  </a:lnTo>
                  <a:lnTo>
                    <a:pt x="85" y="14"/>
                  </a:lnTo>
                  <a:lnTo>
                    <a:pt x="74" y="11"/>
                  </a:lnTo>
                  <a:lnTo>
                    <a:pt x="74" y="11"/>
                  </a:lnTo>
                  <a:lnTo>
                    <a:pt x="31" y="11"/>
                  </a:lnTo>
                  <a:lnTo>
                    <a:pt x="31" y="68"/>
                  </a:lnTo>
                  <a:lnTo>
                    <a:pt x="71" y="68"/>
                  </a:lnTo>
                  <a:lnTo>
                    <a:pt x="71" y="68"/>
                  </a:lnTo>
                  <a:lnTo>
                    <a:pt x="76" y="65"/>
                  </a:lnTo>
                  <a:lnTo>
                    <a:pt x="79" y="62"/>
                  </a:lnTo>
                  <a:lnTo>
                    <a:pt x="79" y="88"/>
                  </a:lnTo>
                  <a:lnTo>
                    <a:pt x="79" y="88"/>
                  </a:lnTo>
                  <a:lnTo>
                    <a:pt x="76" y="82"/>
                  </a:lnTo>
                  <a:lnTo>
                    <a:pt x="71" y="82"/>
                  </a:lnTo>
                  <a:lnTo>
                    <a:pt x="31" y="82"/>
                  </a:lnTo>
                  <a:lnTo>
                    <a:pt x="31" y="153"/>
                  </a:lnTo>
                  <a:lnTo>
                    <a:pt x="31" y="153"/>
                  </a:lnTo>
                  <a:lnTo>
                    <a:pt x="59" y="156"/>
                  </a:lnTo>
                  <a:lnTo>
                    <a:pt x="59" y="156"/>
                  </a:lnTo>
                  <a:lnTo>
                    <a:pt x="76" y="156"/>
                  </a:lnTo>
                  <a:lnTo>
                    <a:pt x="88" y="153"/>
                  </a:lnTo>
                  <a:lnTo>
                    <a:pt x="96" y="148"/>
                  </a:lnTo>
                  <a:lnTo>
                    <a:pt x="105" y="139"/>
                  </a:lnTo>
                  <a:lnTo>
                    <a:pt x="99" y="167"/>
                  </a:lnTo>
                  <a:lnTo>
                    <a:pt x="0" y="167"/>
                  </a:lnTo>
                  <a:lnTo>
                    <a:pt x="0" y="167"/>
                  </a:lnTo>
                  <a:lnTo>
                    <a:pt x="5" y="165"/>
                  </a:lnTo>
                  <a:lnTo>
                    <a:pt x="8" y="156"/>
                  </a:lnTo>
                  <a:lnTo>
                    <a:pt x="8" y="11"/>
                  </a:lnTo>
                  <a:lnTo>
                    <a:pt x="8" y="11"/>
                  </a:lnTo>
                  <a:lnTo>
                    <a:pt x="5" y="3"/>
                  </a:lnTo>
                  <a:lnTo>
                    <a:pt x="0" y="0"/>
                  </a:lnTo>
                  <a:lnTo>
                    <a:pt x="94" y="0"/>
                  </a:lnTo>
                  <a:lnTo>
                    <a:pt x="94" y="23"/>
                  </a:lnTo>
                  <a:lnTo>
                    <a:pt x="94" y="23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 sz="1800"/>
            </a:p>
          </p:txBody>
        </p:sp>
        <p:sp>
          <p:nvSpPr>
            <p:cNvPr id="29396" name="Freeform 1748"/>
            <p:cNvSpPr>
              <a:spLocks noEditPoints="1"/>
            </p:cNvSpPr>
            <p:nvPr userDrawn="1"/>
          </p:nvSpPr>
          <p:spPr bwMode="auto">
            <a:xfrm>
              <a:off x="3527" y="2866"/>
              <a:ext cx="145" cy="167"/>
            </a:xfrm>
            <a:custGeom>
              <a:avLst/>
              <a:gdLst>
                <a:gd name="T0" fmla="*/ 68 w 145"/>
                <a:gd name="T1" fmla="*/ 82 h 167"/>
                <a:gd name="T2" fmla="*/ 85 w 145"/>
                <a:gd name="T3" fmla="*/ 91 h 167"/>
                <a:gd name="T4" fmla="*/ 94 w 145"/>
                <a:gd name="T5" fmla="*/ 102 h 167"/>
                <a:gd name="T6" fmla="*/ 120 w 145"/>
                <a:gd name="T7" fmla="*/ 145 h 167"/>
                <a:gd name="T8" fmla="*/ 131 w 145"/>
                <a:gd name="T9" fmla="*/ 159 h 167"/>
                <a:gd name="T10" fmla="*/ 145 w 145"/>
                <a:gd name="T11" fmla="*/ 167 h 167"/>
                <a:gd name="T12" fmla="*/ 120 w 145"/>
                <a:gd name="T13" fmla="*/ 167 h 167"/>
                <a:gd name="T14" fmla="*/ 108 w 145"/>
                <a:gd name="T15" fmla="*/ 165 h 167"/>
                <a:gd name="T16" fmla="*/ 100 w 145"/>
                <a:gd name="T17" fmla="*/ 156 h 167"/>
                <a:gd name="T18" fmla="*/ 71 w 145"/>
                <a:gd name="T19" fmla="*/ 111 h 167"/>
                <a:gd name="T20" fmla="*/ 54 w 145"/>
                <a:gd name="T21" fmla="*/ 91 h 167"/>
                <a:gd name="T22" fmla="*/ 46 w 145"/>
                <a:gd name="T23" fmla="*/ 91 h 167"/>
                <a:gd name="T24" fmla="*/ 32 w 145"/>
                <a:gd name="T25" fmla="*/ 156 h 167"/>
                <a:gd name="T26" fmla="*/ 34 w 145"/>
                <a:gd name="T27" fmla="*/ 165 h 167"/>
                <a:gd name="T28" fmla="*/ 0 w 145"/>
                <a:gd name="T29" fmla="*/ 167 h 167"/>
                <a:gd name="T30" fmla="*/ 6 w 145"/>
                <a:gd name="T31" fmla="*/ 165 h 167"/>
                <a:gd name="T32" fmla="*/ 9 w 145"/>
                <a:gd name="T33" fmla="*/ 11 h 167"/>
                <a:gd name="T34" fmla="*/ 6 w 145"/>
                <a:gd name="T35" fmla="*/ 3 h 167"/>
                <a:gd name="T36" fmla="*/ 49 w 145"/>
                <a:gd name="T37" fmla="*/ 0 h 167"/>
                <a:gd name="T38" fmla="*/ 66 w 145"/>
                <a:gd name="T39" fmla="*/ 0 h 167"/>
                <a:gd name="T40" fmla="*/ 88 w 145"/>
                <a:gd name="T41" fmla="*/ 8 h 167"/>
                <a:gd name="T42" fmla="*/ 103 w 145"/>
                <a:gd name="T43" fmla="*/ 20 h 167"/>
                <a:gd name="T44" fmla="*/ 108 w 145"/>
                <a:gd name="T45" fmla="*/ 40 h 167"/>
                <a:gd name="T46" fmla="*/ 108 w 145"/>
                <a:gd name="T47" fmla="*/ 51 h 167"/>
                <a:gd name="T48" fmla="*/ 100 w 145"/>
                <a:gd name="T49" fmla="*/ 65 h 167"/>
                <a:gd name="T50" fmla="*/ 83 w 145"/>
                <a:gd name="T51" fmla="*/ 79 h 167"/>
                <a:gd name="T52" fmla="*/ 68 w 145"/>
                <a:gd name="T53" fmla="*/ 82 h 167"/>
                <a:gd name="T54" fmla="*/ 32 w 145"/>
                <a:gd name="T55" fmla="*/ 77 h 167"/>
                <a:gd name="T56" fmla="*/ 46 w 145"/>
                <a:gd name="T57" fmla="*/ 77 h 167"/>
                <a:gd name="T58" fmla="*/ 60 w 145"/>
                <a:gd name="T59" fmla="*/ 77 h 167"/>
                <a:gd name="T60" fmla="*/ 77 w 145"/>
                <a:gd name="T61" fmla="*/ 65 h 167"/>
                <a:gd name="T62" fmla="*/ 83 w 145"/>
                <a:gd name="T63" fmla="*/ 51 h 167"/>
                <a:gd name="T64" fmla="*/ 83 w 145"/>
                <a:gd name="T65" fmla="*/ 42 h 167"/>
                <a:gd name="T66" fmla="*/ 77 w 145"/>
                <a:gd name="T67" fmla="*/ 20 h 167"/>
                <a:gd name="T68" fmla="*/ 60 w 145"/>
                <a:gd name="T69" fmla="*/ 11 h 167"/>
                <a:gd name="T70" fmla="*/ 49 w 145"/>
                <a:gd name="T71" fmla="*/ 8 h 167"/>
                <a:gd name="T72" fmla="*/ 32 w 145"/>
                <a:gd name="T73" fmla="*/ 11 h 1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145" h="167">
                  <a:moveTo>
                    <a:pt x="68" y="82"/>
                  </a:moveTo>
                  <a:lnTo>
                    <a:pt x="68" y="82"/>
                  </a:lnTo>
                  <a:lnTo>
                    <a:pt x="77" y="85"/>
                  </a:lnTo>
                  <a:lnTo>
                    <a:pt x="85" y="91"/>
                  </a:lnTo>
                  <a:lnTo>
                    <a:pt x="94" y="102"/>
                  </a:lnTo>
                  <a:lnTo>
                    <a:pt x="94" y="102"/>
                  </a:lnTo>
                  <a:lnTo>
                    <a:pt x="108" y="125"/>
                  </a:lnTo>
                  <a:lnTo>
                    <a:pt x="120" y="145"/>
                  </a:lnTo>
                  <a:lnTo>
                    <a:pt x="131" y="159"/>
                  </a:lnTo>
                  <a:lnTo>
                    <a:pt x="131" y="159"/>
                  </a:lnTo>
                  <a:lnTo>
                    <a:pt x="139" y="165"/>
                  </a:lnTo>
                  <a:lnTo>
                    <a:pt x="145" y="167"/>
                  </a:lnTo>
                  <a:lnTo>
                    <a:pt x="120" y="167"/>
                  </a:lnTo>
                  <a:lnTo>
                    <a:pt x="120" y="167"/>
                  </a:lnTo>
                  <a:lnTo>
                    <a:pt x="114" y="167"/>
                  </a:lnTo>
                  <a:lnTo>
                    <a:pt x="108" y="165"/>
                  </a:lnTo>
                  <a:lnTo>
                    <a:pt x="100" y="156"/>
                  </a:lnTo>
                  <a:lnTo>
                    <a:pt x="100" y="156"/>
                  </a:lnTo>
                  <a:lnTo>
                    <a:pt x="71" y="111"/>
                  </a:lnTo>
                  <a:lnTo>
                    <a:pt x="71" y="111"/>
                  </a:lnTo>
                  <a:lnTo>
                    <a:pt x="60" y="96"/>
                  </a:lnTo>
                  <a:lnTo>
                    <a:pt x="54" y="91"/>
                  </a:lnTo>
                  <a:lnTo>
                    <a:pt x="46" y="91"/>
                  </a:lnTo>
                  <a:lnTo>
                    <a:pt x="46" y="91"/>
                  </a:lnTo>
                  <a:lnTo>
                    <a:pt x="32" y="91"/>
                  </a:lnTo>
                  <a:lnTo>
                    <a:pt x="32" y="156"/>
                  </a:lnTo>
                  <a:lnTo>
                    <a:pt x="32" y="156"/>
                  </a:lnTo>
                  <a:lnTo>
                    <a:pt x="34" y="165"/>
                  </a:lnTo>
                  <a:lnTo>
                    <a:pt x="37" y="167"/>
                  </a:lnTo>
                  <a:lnTo>
                    <a:pt x="0" y="167"/>
                  </a:lnTo>
                  <a:lnTo>
                    <a:pt x="0" y="167"/>
                  </a:lnTo>
                  <a:lnTo>
                    <a:pt x="6" y="165"/>
                  </a:lnTo>
                  <a:lnTo>
                    <a:pt x="9" y="156"/>
                  </a:lnTo>
                  <a:lnTo>
                    <a:pt x="9" y="11"/>
                  </a:lnTo>
                  <a:lnTo>
                    <a:pt x="9" y="11"/>
                  </a:lnTo>
                  <a:lnTo>
                    <a:pt x="6" y="3"/>
                  </a:lnTo>
                  <a:lnTo>
                    <a:pt x="0" y="0"/>
                  </a:lnTo>
                  <a:lnTo>
                    <a:pt x="49" y="0"/>
                  </a:lnTo>
                  <a:lnTo>
                    <a:pt x="49" y="0"/>
                  </a:lnTo>
                  <a:lnTo>
                    <a:pt x="66" y="0"/>
                  </a:lnTo>
                  <a:lnTo>
                    <a:pt x="77" y="3"/>
                  </a:lnTo>
                  <a:lnTo>
                    <a:pt x="88" y="8"/>
                  </a:lnTo>
                  <a:lnTo>
                    <a:pt x="97" y="14"/>
                  </a:lnTo>
                  <a:lnTo>
                    <a:pt x="103" y="20"/>
                  </a:lnTo>
                  <a:lnTo>
                    <a:pt x="105" y="28"/>
                  </a:lnTo>
                  <a:lnTo>
                    <a:pt x="108" y="40"/>
                  </a:lnTo>
                  <a:lnTo>
                    <a:pt x="108" y="40"/>
                  </a:lnTo>
                  <a:lnTo>
                    <a:pt x="108" y="51"/>
                  </a:lnTo>
                  <a:lnTo>
                    <a:pt x="105" y="60"/>
                  </a:lnTo>
                  <a:lnTo>
                    <a:pt x="100" y="65"/>
                  </a:lnTo>
                  <a:lnTo>
                    <a:pt x="94" y="71"/>
                  </a:lnTo>
                  <a:lnTo>
                    <a:pt x="83" y="79"/>
                  </a:lnTo>
                  <a:lnTo>
                    <a:pt x="68" y="82"/>
                  </a:lnTo>
                  <a:lnTo>
                    <a:pt x="68" y="82"/>
                  </a:lnTo>
                  <a:close/>
                  <a:moveTo>
                    <a:pt x="32" y="11"/>
                  </a:moveTo>
                  <a:lnTo>
                    <a:pt x="32" y="77"/>
                  </a:lnTo>
                  <a:lnTo>
                    <a:pt x="32" y="77"/>
                  </a:lnTo>
                  <a:lnTo>
                    <a:pt x="46" y="77"/>
                  </a:lnTo>
                  <a:lnTo>
                    <a:pt x="46" y="77"/>
                  </a:lnTo>
                  <a:lnTo>
                    <a:pt x="60" y="77"/>
                  </a:lnTo>
                  <a:lnTo>
                    <a:pt x="71" y="68"/>
                  </a:lnTo>
                  <a:lnTo>
                    <a:pt x="77" y="65"/>
                  </a:lnTo>
                  <a:lnTo>
                    <a:pt x="80" y="57"/>
                  </a:lnTo>
                  <a:lnTo>
                    <a:pt x="83" y="51"/>
                  </a:lnTo>
                  <a:lnTo>
                    <a:pt x="83" y="42"/>
                  </a:lnTo>
                  <a:lnTo>
                    <a:pt x="83" y="42"/>
                  </a:lnTo>
                  <a:lnTo>
                    <a:pt x="83" y="31"/>
                  </a:lnTo>
                  <a:lnTo>
                    <a:pt x="77" y="20"/>
                  </a:lnTo>
                  <a:lnTo>
                    <a:pt x="66" y="11"/>
                  </a:lnTo>
                  <a:lnTo>
                    <a:pt x="60" y="11"/>
                  </a:lnTo>
                  <a:lnTo>
                    <a:pt x="49" y="8"/>
                  </a:lnTo>
                  <a:lnTo>
                    <a:pt x="49" y="8"/>
                  </a:lnTo>
                  <a:lnTo>
                    <a:pt x="32" y="11"/>
                  </a:lnTo>
                  <a:lnTo>
                    <a:pt x="32" y="11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 sz="1800"/>
            </a:p>
          </p:txBody>
        </p:sp>
        <p:sp>
          <p:nvSpPr>
            <p:cNvPr id="29397" name="Freeform 1749"/>
            <p:cNvSpPr>
              <a:spLocks/>
            </p:cNvSpPr>
            <p:nvPr userDrawn="1"/>
          </p:nvSpPr>
          <p:spPr bwMode="auto">
            <a:xfrm>
              <a:off x="3672" y="2863"/>
              <a:ext cx="102" cy="173"/>
            </a:xfrm>
            <a:custGeom>
              <a:avLst/>
              <a:gdLst>
                <a:gd name="T0" fmla="*/ 102 w 102"/>
                <a:gd name="T1" fmla="*/ 122 h 173"/>
                <a:gd name="T2" fmla="*/ 97 w 102"/>
                <a:gd name="T3" fmla="*/ 142 h 173"/>
                <a:gd name="T4" fmla="*/ 85 w 102"/>
                <a:gd name="T5" fmla="*/ 159 h 173"/>
                <a:gd name="T6" fmla="*/ 68 w 102"/>
                <a:gd name="T7" fmla="*/ 170 h 173"/>
                <a:gd name="T8" fmla="*/ 48 w 102"/>
                <a:gd name="T9" fmla="*/ 173 h 173"/>
                <a:gd name="T10" fmla="*/ 34 w 102"/>
                <a:gd name="T11" fmla="*/ 170 h 173"/>
                <a:gd name="T12" fmla="*/ 3 w 102"/>
                <a:gd name="T13" fmla="*/ 159 h 173"/>
                <a:gd name="T14" fmla="*/ 0 w 102"/>
                <a:gd name="T15" fmla="*/ 122 h 173"/>
                <a:gd name="T16" fmla="*/ 14 w 102"/>
                <a:gd name="T17" fmla="*/ 148 h 173"/>
                <a:gd name="T18" fmla="*/ 37 w 102"/>
                <a:gd name="T19" fmla="*/ 162 h 173"/>
                <a:gd name="T20" fmla="*/ 46 w 102"/>
                <a:gd name="T21" fmla="*/ 162 h 173"/>
                <a:gd name="T22" fmla="*/ 63 w 102"/>
                <a:gd name="T23" fmla="*/ 159 h 173"/>
                <a:gd name="T24" fmla="*/ 74 w 102"/>
                <a:gd name="T25" fmla="*/ 151 h 173"/>
                <a:gd name="T26" fmla="*/ 80 w 102"/>
                <a:gd name="T27" fmla="*/ 131 h 173"/>
                <a:gd name="T28" fmla="*/ 80 w 102"/>
                <a:gd name="T29" fmla="*/ 122 h 173"/>
                <a:gd name="T30" fmla="*/ 68 w 102"/>
                <a:gd name="T31" fmla="*/ 105 h 173"/>
                <a:gd name="T32" fmla="*/ 37 w 102"/>
                <a:gd name="T33" fmla="*/ 88 h 173"/>
                <a:gd name="T34" fmla="*/ 23 w 102"/>
                <a:gd name="T35" fmla="*/ 80 h 173"/>
                <a:gd name="T36" fmla="*/ 3 w 102"/>
                <a:gd name="T37" fmla="*/ 57 h 173"/>
                <a:gd name="T38" fmla="*/ 3 w 102"/>
                <a:gd name="T39" fmla="*/ 43 h 173"/>
                <a:gd name="T40" fmla="*/ 6 w 102"/>
                <a:gd name="T41" fmla="*/ 26 h 173"/>
                <a:gd name="T42" fmla="*/ 20 w 102"/>
                <a:gd name="T43" fmla="*/ 11 h 173"/>
                <a:gd name="T44" fmla="*/ 54 w 102"/>
                <a:gd name="T45" fmla="*/ 0 h 173"/>
                <a:gd name="T46" fmla="*/ 71 w 102"/>
                <a:gd name="T47" fmla="*/ 3 h 173"/>
                <a:gd name="T48" fmla="*/ 88 w 102"/>
                <a:gd name="T49" fmla="*/ 9 h 173"/>
                <a:gd name="T50" fmla="*/ 91 w 102"/>
                <a:gd name="T51" fmla="*/ 43 h 173"/>
                <a:gd name="T52" fmla="*/ 77 w 102"/>
                <a:gd name="T53" fmla="*/ 23 h 173"/>
                <a:gd name="T54" fmla="*/ 57 w 102"/>
                <a:gd name="T55" fmla="*/ 11 h 173"/>
                <a:gd name="T56" fmla="*/ 48 w 102"/>
                <a:gd name="T57" fmla="*/ 11 h 173"/>
                <a:gd name="T58" fmla="*/ 29 w 102"/>
                <a:gd name="T59" fmla="*/ 20 h 173"/>
                <a:gd name="T60" fmla="*/ 23 w 102"/>
                <a:gd name="T61" fmla="*/ 37 h 173"/>
                <a:gd name="T62" fmla="*/ 23 w 102"/>
                <a:gd name="T63" fmla="*/ 45 h 173"/>
                <a:gd name="T64" fmla="*/ 40 w 102"/>
                <a:gd name="T65" fmla="*/ 63 h 173"/>
                <a:gd name="T66" fmla="*/ 57 w 102"/>
                <a:gd name="T67" fmla="*/ 68 h 173"/>
                <a:gd name="T68" fmla="*/ 88 w 102"/>
                <a:gd name="T69" fmla="*/ 88 h 173"/>
                <a:gd name="T70" fmla="*/ 100 w 102"/>
                <a:gd name="T71" fmla="*/ 102 h 173"/>
                <a:gd name="T72" fmla="*/ 102 w 102"/>
                <a:gd name="T73" fmla="*/ 122 h 1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102" h="173">
                  <a:moveTo>
                    <a:pt x="102" y="122"/>
                  </a:moveTo>
                  <a:lnTo>
                    <a:pt x="102" y="122"/>
                  </a:lnTo>
                  <a:lnTo>
                    <a:pt x="102" y="134"/>
                  </a:lnTo>
                  <a:lnTo>
                    <a:pt x="97" y="142"/>
                  </a:lnTo>
                  <a:lnTo>
                    <a:pt x="91" y="151"/>
                  </a:lnTo>
                  <a:lnTo>
                    <a:pt x="85" y="159"/>
                  </a:lnTo>
                  <a:lnTo>
                    <a:pt x="77" y="165"/>
                  </a:lnTo>
                  <a:lnTo>
                    <a:pt x="68" y="170"/>
                  </a:lnTo>
                  <a:lnTo>
                    <a:pt x="57" y="173"/>
                  </a:lnTo>
                  <a:lnTo>
                    <a:pt x="48" y="173"/>
                  </a:lnTo>
                  <a:lnTo>
                    <a:pt x="48" y="173"/>
                  </a:lnTo>
                  <a:lnTo>
                    <a:pt x="34" y="170"/>
                  </a:lnTo>
                  <a:lnTo>
                    <a:pt x="20" y="168"/>
                  </a:lnTo>
                  <a:lnTo>
                    <a:pt x="3" y="159"/>
                  </a:lnTo>
                  <a:lnTo>
                    <a:pt x="0" y="122"/>
                  </a:lnTo>
                  <a:lnTo>
                    <a:pt x="0" y="122"/>
                  </a:lnTo>
                  <a:lnTo>
                    <a:pt x="6" y="136"/>
                  </a:lnTo>
                  <a:lnTo>
                    <a:pt x="14" y="148"/>
                  </a:lnTo>
                  <a:lnTo>
                    <a:pt x="29" y="159"/>
                  </a:lnTo>
                  <a:lnTo>
                    <a:pt x="37" y="162"/>
                  </a:lnTo>
                  <a:lnTo>
                    <a:pt x="46" y="162"/>
                  </a:lnTo>
                  <a:lnTo>
                    <a:pt x="46" y="162"/>
                  </a:lnTo>
                  <a:lnTo>
                    <a:pt x="54" y="162"/>
                  </a:lnTo>
                  <a:lnTo>
                    <a:pt x="63" y="159"/>
                  </a:lnTo>
                  <a:lnTo>
                    <a:pt x="68" y="156"/>
                  </a:lnTo>
                  <a:lnTo>
                    <a:pt x="74" y="151"/>
                  </a:lnTo>
                  <a:lnTo>
                    <a:pt x="80" y="139"/>
                  </a:lnTo>
                  <a:lnTo>
                    <a:pt x="80" y="131"/>
                  </a:lnTo>
                  <a:lnTo>
                    <a:pt x="80" y="131"/>
                  </a:lnTo>
                  <a:lnTo>
                    <a:pt x="80" y="122"/>
                  </a:lnTo>
                  <a:lnTo>
                    <a:pt x="77" y="114"/>
                  </a:lnTo>
                  <a:lnTo>
                    <a:pt x="68" y="105"/>
                  </a:lnTo>
                  <a:lnTo>
                    <a:pt x="54" y="97"/>
                  </a:lnTo>
                  <a:lnTo>
                    <a:pt x="37" y="88"/>
                  </a:lnTo>
                  <a:lnTo>
                    <a:pt x="37" y="88"/>
                  </a:lnTo>
                  <a:lnTo>
                    <a:pt x="23" y="80"/>
                  </a:lnTo>
                  <a:lnTo>
                    <a:pt x="11" y="68"/>
                  </a:lnTo>
                  <a:lnTo>
                    <a:pt x="3" y="57"/>
                  </a:lnTo>
                  <a:lnTo>
                    <a:pt x="3" y="43"/>
                  </a:lnTo>
                  <a:lnTo>
                    <a:pt x="3" y="43"/>
                  </a:lnTo>
                  <a:lnTo>
                    <a:pt x="3" y="34"/>
                  </a:lnTo>
                  <a:lnTo>
                    <a:pt x="6" y="26"/>
                  </a:lnTo>
                  <a:lnTo>
                    <a:pt x="11" y="17"/>
                  </a:lnTo>
                  <a:lnTo>
                    <a:pt x="20" y="11"/>
                  </a:lnTo>
                  <a:lnTo>
                    <a:pt x="34" y="3"/>
                  </a:lnTo>
                  <a:lnTo>
                    <a:pt x="54" y="0"/>
                  </a:lnTo>
                  <a:lnTo>
                    <a:pt x="54" y="0"/>
                  </a:lnTo>
                  <a:lnTo>
                    <a:pt x="71" y="3"/>
                  </a:lnTo>
                  <a:lnTo>
                    <a:pt x="80" y="6"/>
                  </a:lnTo>
                  <a:lnTo>
                    <a:pt x="88" y="9"/>
                  </a:lnTo>
                  <a:lnTo>
                    <a:pt x="91" y="43"/>
                  </a:lnTo>
                  <a:lnTo>
                    <a:pt x="91" y="43"/>
                  </a:lnTo>
                  <a:lnTo>
                    <a:pt x="85" y="31"/>
                  </a:lnTo>
                  <a:lnTo>
                    <a:pt x="77" y="23"/>
                  </a:lnTo>
                  <a:lnTo>
                    <a:pt x="65" y="14"/>
                  </a:lnTo>
                  <a:lnTo>
                    <a:pt x="57" y="11"/>
                  </a:lnTo>
                  <a:lnTo>
                    <a:pt x="48" y="11"/>
                  </a:lnTo>
                  <a:lnTo>
                    <a:pt x="48" y="11"/>
                  </a:lnTo>
                  <a:lnTo>
                    <a:pt x="37" y="11"/>
                  </a:lnTo>
                  <a:lnTo>
                    <a:pt x="29" y="20"/>
                  </a:lnTo>
                  <a:lnTo>
                    <a:pt x="23" y="28"/>
                  </a:lnTo>
                  <a:lnTo>
                    <a:pt x="23" y="37"/>
                  </a:lnTo>
                  <a:lnTo>
                    <a:pt x="23" y="37"/>
                  </a:lnTo>
                  <a:lnTo>
                    <a:pt x="23" y="45"/>
                  </a:lnTo>
                  <a:lnTo>
                    <a:pt x="31" y="54"/>
                  </a:lnTo>
                  <a:lnTo>
                    <a:pt x="40" y="63"/>
                  </a:lnTo>
                  <a:lnTo>
                    <a:pt x="57" y="68"/>
                  </a:lnTo>
                  <a:lnTo>
                    <a:pt x="57" y="68"/>
                  </a:lnTo>
                  <a:lnTo>
                    <a:pt x="74" y="77"/>
                  </a:lnTo>
                  <a:lnTo>
                    <a:pt x="88" y="88"/>
                  </a:lnTo>
                  <a:lnTo>
                    <a:pt x="94" y="94"/>
                  </a:lnTo>
                  <a:lnTo>
                    <a:pt x="100" y="102"/>
                  </a:lnTo>
                  <a:lnTo>
                    <a:pt x="102" y="111"/>
                  </a:lnTo>
                  <a:lnTo>
                    <a:pt x="102" y="122"/>
                  </a:lnTo>
                  <a:lnTo>
                    <a:pt x="102" y="122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 sz="1800"/>
            </a:p>
          </p:txBody>
        </p:sp>
        <p:sp>
          <p:nvSpPr>
            <p:cNvPr id="29398" name="Freeform 1750"/>
            <p:cNvSpPr>
              <a:spLocks/>
            </p:cNvSpPr>
            <p:nvPr userDrawn="1"/>
          </p:nvSpPr>
          <p:spPr bwMode="auto">
            <a:xfrm>
              <a:off x="3791" y="2866"/>
              <a:ext cx="37" cy="167"/>
            </a:xfrm>
            <a:custGeom>
              <a:avLst/>
              <a:gdLst>
                <a:gd name="T0" fmla="*/ 37 w 37"/>
                <a:gd name="T1" fmla="*/ 0 h 167"/>
                <a:gd name="T2" fmla="*/ 37 w 37"/>
                <a:gd name="T3" fmla="*/ 0 h 167"/>
                <a:gd name="T4" fmla="*/ 32 w 37"/>
                <a:gd name="T5" fmla="*/ 3 h 167"/>
                <a:gd name="T6" fmla="*/ 29 w 37"/>
                <a:gd name="T7" fmla="*/ 11 h 167"/>
                <a:gd name="T8" fmla="*/ 29 w 37"/>
                <a:gd name="T9" fmla="*/ 156 h 167"/>
                <a:gd name="T10" fmla="*/ 29 w 37"/>
                <a:gd name="T11" fmla="*/ 156 h 167"/>
                <a:gd name="T12" fmla="*/ 32 w 37"/>
                <a:gd name="T13" fmla="*/ 165 h 167"/>
                <a:gd name="T14" fmla="*/ 37 w 37"/>
                <a:gd name="T15" fmla="*/ 167 h 167"/>
                <a:gd name="T16" fmla="*/ 0 w 37"/>
                <a:gd name="T17" fmla="*/ 167 h 167"/>
                <a:gd name="T18" fmla="*/ 0 w 37"/>
                <a:gd name="T19" fmla="*/ 167 h 167"/>
                <a:gd name="T20" fmla="*/ 3 w 37"/>
                <a:gd name="T21" fmla="*/ 165 h 167"/>
                <a:gd name="T22" fmla="*/ 6 w 37"/>
                <a:gd name="T23" fmla="*/ 156 h 167"/>
                <a:gd name="T24" fmla="*/ 6 w 37"/>
                <a:gd name="T25" fmla="*/ 11 h 167"/>
                <a:gd name="T26" fmla="*/ 6 w 37"/>
                <a:gd name="T27" fmla="*/ 11 h 167"/>
                <a:gd name="T28" fmla="*/ 3 w 37"/>
                <a:gd name="T29" fmla="*/ 3 h 167"/>
                <a:gd name="T30" fmla="*/ 0 w 37"/>
                <a:gd name="T31" fmla="*/ 0 h 167"/>
                <a:gd name="T32" fmla="*/ 37 w 37"/>
                <a:gd name="T33" fmla="*/ 0 h 167"/>
                <a:gd name="T34" fmla="*/ 37 w 37"/>
                <a:gd name="T35" fmla="*/ 0 h 1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37" h="167">
                  <a:moveTo>
                    <a:pt x="37" y="0"/>
                  </a:moveTo>
                  <a:lnTo>
                    <a:pt x="37" y="0"/>
                  </a:lnTo>
                  <a:lnTo>
                    <a:pt x="32" y="3"/>
                  </a:lnTo>
                  <a:lnTo>
                    <a:pt x="29" y="11"/>
                  </a:lnTo>
                  <a:lnTo>
                    <a:pt x="29" y="156"/>
                  </a:lnTo>
                  <a:lnTo>
                    <a:pt x="29" y="156"/>
                  </a:lnTo>
                  <a:lnTo>
                    <a:pt x="32" y="165"/>
                  </a:lnTo>
                  <a:lnTo>
                    <a:pt x="37" y="167"/>
                  </a:lnTo>
                  <a:lnTo>
                    <a:pt x="0" y="167"/>
                  </a:lnTo>
                  <a:lnTo>
                    <a:pt x="0" y="167"/>
                  </a:lnTo>
                  <a:lnTo>
                    <a:pt x="3" y="165"/>
                  </a:lnTo>
                  <a:lnTo>
                    <a:pt x="6" y="156"/>
                  </a:lnTo>
                  <a:lnTo>
                    <a:pt x="6" y="11"/>
                  </a:lnTo>
                  <a:lnTo>
                    <a:pt x="6" y="11"/>
                  </a:lnTo>
                  <a:lnTo>
                    <a:pt x="3" y="3"/>
                  </a:lnTo>
                  <a:lnTo>
                    <a:pt x="0" y="0"/>
                  </a:lnTo>
                  <a:lnTo>
                    <a:pt x="37" y="0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 sz="1800"/>
            </a:p>
          </p:txBody>
        </p:sp>
        <p:sp>
          <p:nvSpPr>
            <p:cNvPr id="29399" name="Freeform 1751"/>
            <p:cNvSpPr>
              <a:spLocks/>
            </p:cNvSpPr>
            <p:nvPr userDrawn="1"/>
          </p:nvSpPr>
          <p:spPr bwMode="auto">
            <a:xfrm>
              <a:off x="3840" y="2866"/>
              <a:ext cx="130" cy="167"/>
            </a:xfrm>
            <a:custGeom>
              <a:avLst/>
              <a:gdLst>
                <a:gd name="T0" fmla="*/ 79 w 130"/>
                <a:gd name="T1" fmla="*/ 11 h 167"/>
                <a:gd name="T2" fmla="*/ 79 w 130"/>
                <a:gd name="T3" fmla="*/ 156 h 167"/>
                <a:gd name="T4" fmla="*/ 79 w 130"/>
                <a:gd name="T5" fmla="*/ 156 h 167"/>
                <a:gd name="T6" fmla="*/ 79 w 130"/>
                <a:gd name="T7" fmla="*/ 165 h 167"/>
                <a:gd name="T8" fmla="*/ 85 w 130"/>
                <a:gd name="T9" fmla="*/ 167 h 167"/>
                <a:gd name="T10" fmla="*/ 48 w 130"/>
                <a:gd name="T11" fmla="*/ 167 h 167"/>
                <a:gd name="T12" fmla="*/ 48 w 130"/>
                <a:gd name="T13" fmla="*/ 167 h 167"/>
                <a:gd name="T14" fmla="*/ 54 w 130"/>
                <a:gd name="T15" fmla="*/ 165 h 167"/>
                <a:gd name="T16" fmla="*/ 54 w 130"/>
                <a:gd name="T17" fmla="*/ 156 h 167"/>
                <a:gd name="T18" fmla="*/ 54 w 130"/>
                <a:gd name="T19" fmla="*/ 11 h 167"/>
                <a:gd name="T20" fmla="*/ 54 w 130"/>
                <a:gd name="T21" fmla="*/ 11 h 167"/>
                <a:gd name="T22" fmla="*/ 14 w 130"/>
                <a:gd name="T23" fmla="*/ 14 h 167"/>
                <a:gd name="T24" fmla="*/ 14 w 130"/>
                <a:gd name="T25" fmla="*/ 14 h 167"/>
                <a:gd name="T26" fmla="*/ 11 w 130"/>
                <a:gd name="T27" fmla="*/ 14 h 167"/>
                <a:gd name="T28" fmla="*/ 5 w 130"/>
                <a:gd name="T29" fmla="*/ 17 h 167"/>
                <a:gd name="T30" fmla="*/ 0 w 130"/>
                <a:gd name="T31" fmla="*/ 23 h 167"/>
                <a:gd name="T32" fmla="*/ 0 w 130"/>
                <a:gd name="T33" fmla="*/ 0 h 167"/>
                <a:gd name="T34" fmla="*/ 130 w 130"/>
                <a:gd name="T35" fmla="*/ 0 h 167"/>
                <a:gd name="T36" fmla="*/ 130 w 130"/>
                <a:gd name="T37" fmla="*/ 23 h 167"/>
                <a:gd name="T38" fmla="*/ 130 w 130"/>
                <a:gd name="T39" fmla="*/ 23 h 167"/>
                <a:gd name="T40" fmla="*/ 128 w 130"/>
                <a:gd name="T41" fmla="*/ 17 h 167"/>
                <a:gd name="T42" fmla="*/ 119 w 130"/>
                <a:gd name="T43" fmla="*/ 14 h 167"/>
                <a:gd name="T44" fmla="*/ 119 w 130"/>
                <a:gd name="T45" fmla="*/ 14 h 167"/>
                <a:gd name="T46" fmla="*/ 79 w 130"/>
                <a:gd name="T47" fmla="*/ 11 h 167"/>
                <a:gd name="T48" fmla="*/ 79 w 130"/>
                <a:gd name="T49" fmla="*/ 11 h 1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30" h="167">
                  <a:moveTo>
                    <a:pt x="79" y="11"/>
                  </a:moveTo>
                  <a:lnTo>
                    <a:pt x="79" y="156"/>
                  </a:lnTo>
                  <a:lnTo>
                    <a:pt x="79" y="156"/>
                  </a:lnTo>
                  <a:lnTo>
                    <a:pt x="79" y="165"/>
                  </a:lnTo>
                  <a:lnTo>
                    <a:pt x="85" y="167"/>
                  </a:lnTo>
                  <a:lnTo>
                    <a:pt x="48" y="167"/>
                  </a:lnTo>
                  <a:lnTo>
                    <a:pt x="48" y="167"/>
                  </a:lnTo>
                  <a:lnTo>
                    <a:pt x="54" y="165"/>
                  </a:lnTo>
                  <a:lnTo>
                    <a:pt x="54" y="156"/>
                  </a:lnTo>
                  <a:lnTo>
                    <a:pt x="54" y="11"/>
                  </a:lnTo>
                  <a:lnTo>
                    <a:pt x="54" y="11"/>
                  </a:lnTo>
                  <a:lnTo>
                    <a:pt x="14" y="14"/>
                  </a:lnTo>
                  <a:lnTo>
                    <a:pt x="14" y="14"/>
                  </a:lnTo>
                  <a:lnTo>
                    <a:pt x="11" y="14"/>
                  </a:lnTo>
                  <a:lnTo>
                    <a:pt x="5" y="17"/>
                  </a:lnTo>
                  <a:lnTo>
                    <a:pt x="0" y="23"/>
                  </a:lnTo>
                  <a:lnTo>
                    <a:pt x="0" y="0"/>
                  </a:lnTo>
                  <a:lnTo>
                    <a:pt x="130" y="0"/>
                  </a:lnTo>
                  <a:lnTo>
                    <a:pt x="130" y="23"/>
                  </a:lnTo>
                  <a:lnTo>
                    <a:pt x="130" y="23"/>
                  </a:lnTo>
                  <a:lnTo>
                    <a:pt x="128" y="17"/>
                  </a:lnTo>
                  <a:lnTo>
                    <a:pt x="119" y="14"/>
                  </a:lnTo>
                  <a:lnTo>
                    <a:pt x="119" y="14"/>
                  </a:lnTo>
                  <a:lnTo>
                    <a:pt x="79" y="11"/>
                  </a:lnTo>
                  <a:lnTo>
                    <a:pt x="79" y="11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 sz="1800"/>
            </a:p>
          </p:txBody>
        </p:sp>
        <p:sp>
          <p:nvSpPr>
            <p:cNvPr id="29400" name="Freeform 1752"/>
            <p:cNvSpPr>
              <a:spLocks/>
            </p:cNvSpPr>
            <p:nvPr userDrawn="1"/>
          </p:nvSpPr>
          <p:spPr bwMode="auto">
            <a:xfrm>
              <a:off x="3976" y="2866"/>
              <a:ext cx="142" cy="167"/>
            </a:xfrm>
            <a:custGeom>
              <a:avLst/>
              <a:gdLst>
                <a:gd name="T0" fmla="*/ 142 w 142"/>
                <a:gd name="T1" fmla="*/ 0 h 167"/>
                <a:gd name="T2" fmla="*/ 142 w 142"/>
                <a:gd name="T3" fmla="*/ 0 h 167"/>
                <a:gd name="T4" fmla="*/ 131 w 142"/>
                <a:gd name="T5" fmla="*/ 6 h 167"/>
                <a:gd name="T6" fmla="*/ 125 w 142"/>
                <a:gd name="T7" fmla="*/ 14 h 167"/>
                <a:gd name="T8" fmla="*/ 85 w 142"/>
                <a:gd name="T9" fmla="*/ 88 h 167"/>
                <a:gd name="T10" fmla="*/ 85 w 142"/>
                <a:gd name="T11" fmla="*/ 156 h 167"/>
                <a:gd name="T12" fmla="*/ 85 w 142"/>
                <a:gd name="T13" fmla="*/ 156 h 167"/>
                <a:gd name="T14" fmla="*/ 88 w 142"/>
                <a:gd name="T15" fmla="*/ 165 h 167"/>
                <a:gd name="T16" fmla="*/ 97 w 142"/>
                <a:gd name="T17" fmla="*/ 167 h 167"/>
                <a:gd name="T18" fmla="*/ 54 w 142"/>
                <a:gd name="T19" fmla="*/ 167 h 167"/>
                <a:gd name="T20" fmla="*/ 54 w 142"/>
                <a:gd name="T21" fmla="*/ 167 h 167"/>
                <a:gd name="T22" fmla="*/ 60 w 142"/>
                <a:gd name="T23" fmla="*/ 165 h 167"/>
                <a:gd name="T24" fmla="*/ 63 w 142"/>
                <a:gd name="T25" fmla="*/ 162 h 167"/>
                <a:gd name="T26" fmla="*/ 63 w 142"/>
                <a:gd name="T27" fmla="*/ 156 h 167"/>
                <a:gd name="T28" fmla="*/ 63 w 142"/>
                <a:gd name="T29" fmla="*/ 88 h 167"/>
                <a:gd name="T30" fmla="*/ 14 w 142"/>
                <a:gd name="T31" fmla="*/ 11 h 167"/>
                <a:gd name="T32" fmla="*/ 14 w 142"/>
                <a:gd name="T33" fmla="*/ 11 h 167"/>
                <a:gd name="T34" fmla="*/ 9 w 142"/>
                <a:gd name="T35" fmla="*/ 6 h 167"/>
                <a:gd name="T36" fmla="*/ 0 w 142"/>
                <a:gd name="T37" fmla="*/ 0 h 167"/>
                <a:gd name="T38" fmla="*/ 48 w 142"/>
                <a:gd name="T39" fmla="*/ 0 h 167"/>
                <a:gd name="T40" fmla="*/ 48 w 142"/>
                <a:gd name="T41" fmla="*/ 0 h 167"/>
                <a:gd name="T42" fmla="*/ 45 w 142"/>
                <a:gd name="T43" fmla="*/ 0 h 167"/>
                <a:gd name="T44" fmla="*/ 43 w 142"/>
                <a:gd name="T45" fmla="*/ 3 h 167"/>
                <a:gd name="T46" fmla="*/ 43 w 142"/>
                <a:gd name="T47" fmla="*/ 8 h 167"/>
                <a:gd name="T48" fmla="*/ 45 w 142"/>
                <a:gd name="T49" fmla="*/ 14 h 167"/>
                <a:gd name="T50" fmla="*/ 80 w 142"/>
                <a:gd name="T51" fmla="*/ 77 h 167"/>
                <a:gd name="T52" fmla="*/ 114 w 142"/>
                <a:gd name="T53" fmla="*/ 11 h 167"/>
                <a:gd name="T54" fmla="*/ 114 w 142"/>
                <a:gd name="T55" fmla="*/ 11 h 167"/>
                <a:gd name="T56" fmla="*/ 114 w 142"/>
                <a:gd name="T57" fmla="*/ 6 h 167"/>
                <a:gd name="T58" fmla="*/ 114 w 142"/>
                <a:gd name="T59" fmla="*/ 3 h 167"/>
                <a:gd name="T60" fmla="*/ 108 w 142"/>
                <a:gd name="T61" fmla="*/ 0 h 167"/>
                <a:gd name="T62" fmla="*/ 142 w 142"/>
                <a:gd name="T63" fmla="*/ 0 h 167"/>
                <a:gd name="T64" fmla="*/ 142 w 142"/>
                <a:gd name="T65" fmla="*/ 0 h 1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42" h="167">
                  <a:moveTo>
                    <a:pt x="142" y="0"/>
                  </a:moveTo>
                  <a:lnTo>
                    <a:pt x="142" y="0"/>
                  </a:lnTo>
                  <a:lnTo>
                    <a:pt x="131" y="6"/>
                  </a:lnTo>
                  <a:lnTo>
                    <a:pt x="125" y="14"/>
                  </a:lnTo>
                  <a:lnTo>
                    <a:pt x="85" y="88"/>
                  </a:lnTo>
                  <a:lnTo>
                    <a:pt x="85" y="156"/>
                  </a:lnTo>
                  <a:lnTo>
                    <a:pt x="85" y="156"/>
                  </a:lnTo>
                  <a:lnTo>
                    <a:pt x="88" y="165"/>
                  </a:lnTo>
                  <a:lnTo>
                    <a:pt x="97" y="167"/>
                  </a:lnTo>
                  <a:lnTo>
                    <a:pt x="54" y="167"/>
                  </a:lnTo>
                  <a:lnTo>
                    <a:pt x="54" y="167"/>
                  </a:lnTo>
                  <a:lnTo>
                    <a:pt x="60" y="165"/>
                  </a:lnTo>
                  <a:lnTo>
                    <a:pt x="63" y="162"/>
                  </a:lnTo>
                  <a:lnTo>
                    <a:pt x="63" y="156"/>
                  </a:lnTo>
                  <a:lnTo>
                    <a:pt x="63" y="88"/>
                  </a:lnTo>
                  <a:lnTo>
                    <a:pt x="14" y="11"/>
                  </a:lnTo>
                  <a:lnTo>
                    <a:pt x="14" y="11"/>
                  </a:lnTo>
                  <a:lnTo>
                    <a:pt x="9" y="6"/>
                  </a:lnTo>
                  <a:lnTo>
                    <a:pt x="0" y="0"/>
                  </a:lnTo>
                  <a:lnTo>
                    <a:pt x="48" y="0"/>
                  </a:lnTo>
                  <a:lnTo>
                    <a:pt x="48" y="0"/>
                  </a:lnTo>
                  <a:lnTo>
                    <a:pt x="45" y="0"/>
                  </a:lnTo>
                  <a:lnTo>
                    <a:pt x="43" y="3"/>
                  </a:lnTo>
                  <a:lnTo>
                    <a:pt x="43" y="8"/>
                  </a:lnTo>
                  <a:lnTo>
                    <a:pt x="45" y="14"/>
                  </a:lnTo>
                  <a:lnTo>
                    <a:pt x="80" y="77"/>
                  </a:lnTo>
                  <a:lnTo>
                    <a:pt x="114" y="11"/>
                  </a:lnTo>
                  <a:lnTo>
                    <a:pt x="114" y="11"/>
                  </a:lnTo>
                  <a:lnTo>
                    <a:pt x="114" y="6"/>
                  </a:lnTo>
                  <a:lnTo>
                    <a:pt x="114" y="3"/>
                  </a:lnTo>
                  <a:lnTo>
                    <a:pt x="108" y="0"/>
                  </a:lnTo>
                  <a:lnTo>
                    <a:pt x="142" y="0"/>
                  </a:lnTo>
                  <a:lnTo>
                    <a:pt x="142" y="0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 sz="1800"/>
            </a:p>
          </p:txBody>
        </p:sp>
        <p:sp>
          <p:nvSpPr>
            <p:cNvPr id="29401" name="Freeform 1753"/>
            <p:cNvSpPr>
              <a:spLocks noEditPoints="1"/>
            </p:cNvSpPr>
            <p:nvPr userDrawn="1"/>
          </p:nvSpPr>
          <p:spPr bwMode="auto">
            <a:xfrm>
              <a:off x="4192" y="2863"/>
              <a:ext cx="156" cy="173"/>
            </a:xfrm>
            <a:custGeom>
              <a:avLst/>
              <a:gdLst>
                <a:gd name="T0" fmla="*/ 77 w 156"/>
                <a:gd name="T1" fmla="*/ 173 h 173"/>
                <a:gd name="T2" fmla="*/ 48 w 156"/>
                <a:gd name="T3" fmla="*/ 165 h 173"/>
                <a:gd name="T4" fmla="*/ 23 w 156"/>
                <a:gd name="T5" fmla="*/ 148 h 173"/>
                <a:gd name="T6" fmla="*/ 6 w 156"/>
                <a:gd name="T7" fmla="*/ 119 h 173"/>
                <a:gd name="T8" fmla="*/ 0 w 156"/>
                <a:gd name="T9" fmla="*/ 85 h 173"/>
                <a:gd name="T10" fmla="*/ 3 w 156"/>
                <a:gd name="T11" fmla="*/ 68 h 173"/>
                <a:gd name="T12" fmla="*/ 14 w 156"/>
                <a:gd name="T13" fmla="*/ 40 h 173"/>
                <a:gd name="T14" fmla="*/ 34 w 156"/>
                <a:gd name="T15" fmla="*/ 14 h 173"/>
                <a:gd name="T16" fmla="*/ 62 w 156"/>
                <a:gd name="T17" fmla="*/ 3 h 173"/>
                <a:gd name="T18" fmla="*/ 82 w 156"/>
                <a:gd name="T19" fmla="*/ 0 h 173"/>
                <a:gd name="T20" fmla="*/ 108 w 156"/>
                <a:gd name="T21" fmla="*/ 6 h 173"/>
                <a:gd name="T22" fmla="*/ 133 w 156"/>
                <a:gd name="T23" fmla="*/ 23 h 173"/>
                <a:gd name="T24" fmla="*/ 150 w 156"/>
                <a:gd name="T25" fmla="*/ 51 h 173"/>
                <a:gd name="T26" fmla="*/ 156 w 156"/>
                <a:gd name="T27" fmla="*/ 88 h 173"/>
                <a:gd name="T28" fmla="*/ 156 w 156"/>
                <a:gd name="T29" fmla="*/ 108 h 173"/>
                <a:gd name="T30" fmla="*/ 142 w 156"/>
                <a:gd name="T31" fmla="*/ 139 h 173"/>
                <a:gd name="T32" fmla="*/ 119 w 156"/>
                <a:gd name="T33" fmla="*/ 162 h 173"/>
                <a:gd name="T34" fmla="*/ 91 w 156"/>
                <a:gd name="T35" fmla="*/ 173 h 173"/>
                <a:gd name="T36" fmla="*/ 77 w 156"/>
                <a:gd name="T37" fmla="*/ 173 h 173"/>
                <a:gd name="T38" fmla="*/ 25 w 156"/>
                <a:gd name="T39" fmla="*/ 82 h 173"/>
                <a:gd name="T40" fmla="*/ 31 w 156"/>
                <a:gd name="T41" fmla="*/ 119 h 173"/>
                <a:gd name="T42" fmla="*/ 43 w 156"/>
                <a:gd name="T43" fmla="*/ 142 h 173"/>
                <a:gd name="T44" fmla="*/ 60 w 156"/>
                <a:gd name="T45" fmla="*/ 156 h 173"/>
                <a:gd name="T46" fmla="*/ 79 w 156"/>
                <a:gd name="T47" fmla="*/ 162 h 173"/>
                <a:gd name="T48" fmla="*/ 91 w 156"/>
                <a:gd name="T49" fmla="*/ 159 h 173"/>
                <a:gd name="T50" fmla="*/ 111 w 156"/>
                <a:gd name="T51" fmla="*/ 151 h 173"/>
                <a:gd name="T52" fmla="*/ 122 w 156"/>
                <a:gd name="T53" fmla="*/ 131 h 173"/>
                <a:gd name="T54" fmla="*/ 131 w 156"/>
                <a:gd name="T55" fmla="*/ 105 h 173"/>
                <a:gd name="T56" fmla="*/ 131 w 156"/>
                <a:gd name="T57" fmla="*/ 88 h 173"/>
                <a:gd name="T58" fmla="*/ 128 w 156"/>
                <a:gd name="T59" fmla="*/ 57 h 173"/>
                <a:gd name="T60" fmla="*/ 116 w 156"/>
                <a:gd name="T61" fmla="*/ 31 h 173"/>
                <a:gd name="T62" fmla="*/ 102 w 156"/>
                <a:gd name="T63" fmla="*/ 17 h 173"/>
                <a:gd name="T64" fmla="*/ 79 w 156"/>
                <a:gd name="T65" fmla="*/ 11 h 173"/>
                <a:gd name="T66" fmla="*/ 68 w 156"/>
                <a:gd name="T67" fmla="*/ 11 h 173"/>
                <a:gd name="T68" fmla="*/ 48 w 156"/>
                <a:gd name="T69" fmla="*/ 23 h 173"/>
                <a:gd name="T70" fmla="*/ 34 w 156"/>
                <a:gd name="T71" fmla="*/ 40 h 173"/>
                <a:gd name="T72" fmla="*/ 28 w 156"/>
                <a:gd name="T73" fmla="*/ 65 h 173"/>
                <a:gd name="T74" fmla="*/ 25 w 156"/>
                <a:gd name="T75" fmla="*/ 82 h 1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156" h="173">
                  <a:moveTo>
                    <a:pt x="77" y="173"/>
                  </a:moveTo>
                  <a:lnTo>
                    <a:pt x="77" y="173"/>
                  </a:lnTo>
                  <a:lnTo>
                    <a:pt x="62" y="170"/>
                  </a:lnTo>
                  <a:lnTo>
                    <a:pt x="48" y="165"/>
                  </a:lnTo>
                  <a:lnTo>
                    <a:pt x="34" y="159"/>
                  </a:lnTo>
                  <a:lnTo>
                    <a:pt x="23" y="148"/>
                  </a:lnTo>
                  <a:lnTo>
                    <a:pt x="14" y="134"/>
                  </a:lnTo>
                  <a:lnTo>
                    <a:pt x="6" y="119"/>
                  </a:lnTo>
                  <a:lnTo>
                    <a:pt x="3" y="102"/>
                  </a:lnTo>
                  <a:lnTo>
                    <a:pt x="0" y="85"/>
                  </a:lnTo>
                  <a:lnTo>
                    <a:pt x="0" y="85"/>
                  </a:lnTo>
                  <a:lnTo>
                    <a:pt x="3" y="68"/>
                  </a:lnTo>
                  <a:lnTo>
                    <a:pt x="6" y="54"/>
                  </a:lnTo>
                  <a:lnTo>
                    <a:pt x="14" y="40"/>
                  </a:lnTo>
                  <a:lnTo>
                    <a:pt x="23" y="26"/>
                  </a:lnTo>
                  <a:lnTo>
                    <a:pt x="34" y="14"/>
                  </a:lnTo>
                  <a:lnTo>
                    <a:pt x="48" y="6"/>
                  </a:lnTo>
                  <a:lnTo>
                    <a:pt x="62" y="3"/>
                  </a:lnTo>
                  <a:lnTo>
                    <a:pt x="82" y="0"/>
                  </a:lnTo>
                  <a:lnTo>
                    <a:pt x="82" y="0"/>
                  </a:lnTo>
                  <a:lnTo>
                    <a:pt x="94" y="3"/>
                  </a:lnTo>
                  <a:lnTo>
                    <a:pt x="108" y="6"/>
                  </a:lnTo>
                  <a:lnTo>
                    <a:pt x="122" y="14"/>
                  </a:lnTo>
                  <a:lnTo>
                    <a:pt x="133" y="23"/>
                  </a:lnTo>
                  <a:lnTo>
                    <a:pt x="142" y="37"/>
                  </a:lnTo>
                  <a:lnTo>
                    <a:pt x="150" y="51"/>
                  </a:lnTo>
                  <a:lnTo>
                    <a:pt x="156" y="68"/>
                  </a:lnTo>
                  <a:lnTo>
                    <a:pt x="156" y="88"/>
                  </a:lnTo>
                  <a:lnTo>
                    <a:pt x="156" y="88"/>
                  </a:lnTo>
                  <a:lnTo>
                    <a:pt x="156" y="108"/>
                  </a:lnTo>
                  <a:lnTo>
                    <a:pt x="150" y="125"/>
                  </a:lnTo>
                  <a:lnTo>
                    <a:pt x="142" y="139"/>
                  </a:lnTo>
                  <a:lnTo>
                    <a:pt x="131" y="153"/>
                  </a:lnTo>
                  <a:lnTo>
                    <a:pt x="119" y="162"/>
                  </a:lnTo>
                  <a:lnTo>
                    <a:pt x="105" y="168"/>
                  </a:lnTo>
                  <a:lnTo>
                    <a:pt x="91" y="173"/>
                  </a:lnTo>
                  <a:lnTo>
                    <a:pt x="77" y="173"/>
                  </a:lnTo>
                  <a:lnTo>
                    <a:pt x="77" y="173"/>
                  </a:lnTo>
                  <a:close/>
                  <a:moveTo>
                    <a:pt x="25" y="82"/>
                  </a:moveTo>
                  <a:lnTo>
                    <a:pt x="25" y="82"/>
                  </a:lnTo>
                  <a:lnTo>
                    <a:pt x="28" y="102"/>
                  </a:lnTo>
                  <a:lnTo>
                    <a:pt x="31" y="119"/>
                  </a:lnTo>
                  <a:lnTo>
                    <a:pt x="37" y="131"/>
                  </a:lnTo>
                  <a:lnTo>
                    <a:pt x="43" y="142"/>
                  </a:lnTo>
                  <a:lnTo>
                    <a:pt x="51" y="151"/>
                  </a:lnTo>
                  <a:lnTo>
                    <a:pt x="60" y="156"/>
                  </a:lnTo>
                  <a:lnTo>
                    <a:pt x="71" y="159"/>
                  </a:lnTo>
                  <a:lnTo>
                    <a:pt x="79" y="162"/>
                  </a:lnTo>
                  <a:lnTo>
                    <a:pt x="79" y="162"/>
                  </a:lnTo>
                  <a:lnTo>
                    <a:pt x="91" y="159"/>
                  </a:lnTo>
                  <a:lnTo>
                    <a:pt x="102" y="156"/>
                  </a:lnTo>
                  <a:lnTo>
                    <a:pt x="111" y="151"/>
                  </a:lnTo>
                  <a:lnTo>
                    <a:pt x="116" y="142"/>
                  </a:lnTo>
                  <a:lnTo>
                    <a:pt x="122" y="131"/>
                  </a:lnTo>
                  <a:lnTo>
                    <a:pt x="128" y="119"/>
                  </a:lnTo>
                  <a:lnTo>
                    <a:pt x="131" y="105"/>
                  </a:lnTo>
                  <a:lnTo>
                    <a:pt x="131" y="88"/>
                  </a:lnTo>
                  <a:lnTo>
                    <a:pt x="131" y="88"/>
                  </a:lnTo>
                  <a:lnTo>
                    <a:pt x="131" y="71"/>
                  </a:lnTo>
                  <a:lnTo>
                    <a:pt x="128" y="57"/>
                  </a:lnTo>
                  <a:lnTo>
                    <a:pt x="122" y="43"/>
                  </a:lnTo>
                  <a:lnTo>
                    <a:pt x="116" y="31"/>
                  </a:lnTo>
                  <a:lnTo>
                    <a:pt x="111" y="23"/>
                  </a:lnTo>
                  <a:lnTo>
                    <a:pt x="102" y="17"/>
                  </a:lnTo>
                  <a:lnTo>
                    <a:pt x="91" y="11"/>
                  </a:lnTo>
                  <a:lnTo>
                    <a:pt x="79" y="11"/>
                  </a:lnTo>
                  <a:lnTo>
                    <a:pt x="79" y="11"/>
                  </a:lnTo>
                  <a:lnTo>
                    <a:pt x="68" y="11"/>
                  </a:lnTo>
                  <a:lnTo>
                    <a:pt x="57" y="14"/>
                  </a:lnTo>
                  <a:lnTo>
                    <a:pt x="48" y="23"/>
                  </a:lnTo>
                  <a:lnTo>
                    <a:pt x="40" y="28"/>
                  </a:lnTo>
                  <a:lnTo>
                    <a:pt x="34" y="40"/>
                  </a:lnTo>
                  <a:lnTo>
                    <a:pt x="31" y="51"/>
                  </a:lnTo>
                  <a:lnTo>
                    <a:pt x="28" y="65"/>
                  </a:lnTo>
                  <a:lnTo>
                    <a:pt x="25" y="82"/>
                  </a:lnTo>
                  <a:lnTo>
                    <a:pt x="25" y="82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 sz="1800"/>
            </a:p>
          </p:txBody>
        </p:sp>
        <p:sp>
          <p:nvSpPr>
            <p:cNvPr id="29402" name="Freeform 1754"/>
            <p:cNvSpPr>
              <a:spLocks/>
            </p:cNvSpPr>
            <p:nvPr userDrawn="1"/>
          </p:nvSpPr>
          <p:spPr bwMode="auto">
            <a:xfrm>
              <a:off x="4365" y="2866"/>
              <a:ext cx="100" cy="167"/>
            </a:xfrm>
            <a:custGeom>
              <a:avLst/>
              <a:gdLst>
                <a:gd name="T0" fmla="*/ 37 w 100"/>
                <a:gd name="T1" fmla="*/ 167 h 167"/>
                <a:gd name="T2" fmla="*/ 0 w 100"/>
                <a:gd name="T3" fmla="*/ 167 h 167"/>
                <a:gd name="T4" fmla="*/ 0 w 100"/>
                <a:gd name="T5" fmla="*/ 167 h 167"/>
                <a:gd name="T6" fmla="*/ 6 w 100"/>
                <a:gd name="T7" fmla="*/ 165 h 167"/>
                <a:gd name="T8" fmla="*/ 6 w 100"/>
                <a:gd name="T9" fmla="*/ 156 h 167"/>
                <a:gd name="T10" fmla="*/ 6 w 100"/>
                <a:gd name="T11" fmla="*/ 11 h 167"/>
                <a:gd name="T12" fmla="*/ 6 w 100"/>
                <a:gd name="T13" fmla="*/ 11 h 167"/>
                <a:gd name="T14" fmla="*/ 6 w 100"/>
                <a:gd name="T15" fmla="*/ 3 h 167"/>
                <a:gd name="T16" fmla="*/ 0 w 100"/>
                <a:gd name="T17" fmla="*/ 0 h 167"/>
                <a:gd name="T18" fmla="*/ 100 w 100"/>
                <a:gd name="T19" fmla="*/ 0 h 167"/>
                <a:gd name="T20" fmla="*/ 100 w 100"/>
                <a:gd name="T21" fmla="*/ 23 h 167"/>
                <a:gd name="T22" fmla="*/ 100 w 100"/>
                <a:gd name="T23" fmla="*/ 23 h 167"/>
                <a:gd name="T24" fmla="*/ 91 w 100"/>
                <a:gd name="T25" fmla="*/ 14 h 167"/>
                <a:gd name="T26" fmla="*/ 77 w 100"/>
                <a:gd name="T27" fmla="*/ 11 h 167"/>
                <a:gd name="T28" fmla="*/ 77 w 100"/>
                <a:gd name="T29" fmla="*/ 11 h 167"/>
                <a:gd name="T30" fmla="*/ 31 w 100"/>
                <a:gd name="T31" fmla="*/ 11 h 167"/>
                <a:gd name="T32" fmla="*/ 31 w 100"/>
                <a:gd name="T33" fmla="*/ 68 h 167"/>
                <a:gd name="T34" fmla="*/ 71 w 100"/>
                <a:gd name="T35" fmla="*/ 68 h 167"/>
                <a:gd name="T36" fmla="*/ 71 w 100"/>
                <a:gd name="T37" fmla="*/ 68 h 167"/>
                <a:gd name="T38" fmla="*/ 77 w 100"/>
                <a:gd name="T39" fmla="*/ 65 h 167"/>
                <a:gd name="T40" fmla="*/ 80 w 100"/>
                <a:gd name="T41" fmla="*/ 62 h 167"/>
                <a:gd name="T42" fmla="*/ 80 w 100"/>
                <a:gd name="T43" fmla="*/ 88 h 167"/>
                <a:gd name="T44" fmla="*/ 80 w 100"/>
                <a:gd name="T45" fmla="*/ 88 h 167"/>
                <a:gd name="T46" fmla="*/ 77 w 100"/>
                <a:gd name="T47" fmla="*/ 82 h 167"/>
                <a:gd name="T48" fmla="*/ 71 w 100"/>
                <a:gd name="T49" fmla="*/ 82 h 167"/>
                <a:gd name="T50" fmla="*/ 31 w 100"/>
                <a:gd name="T51" fmla="*/ 82 h 167"/>
                <a:gd name="T52" fmla="*/ 31 w 100"/>
                <a:gd name="T53" fmla="*/ 156 h 167"/>
                <a:gd name="T54" fmla="*/ 31 w 100"/>
                <a:gd name="T55" fmla="*/ 156 h 167"/>
                <a:gd name="T56" fmla="*/ 31 w 100"/>
                <a:gd name="T57" fmla="*/ 165 h 167"/>
                <a:gd name="T58" fmla="*/ 37 w 100"/>
                <a:gd name="T59" fmla="*/ 167 h 167"/>
                <a:gd name="T60" fmla="*/ 37 w 100"/>
                <a:gd name="T61" fmla="*/ 167 h 1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100" h="167">
                  <a:moveTo>
                    <a:pt x="37" y="167"/>
                  </a:moveTo>
                  <a:lnTo>
                    <a:pt x="0" y="167"/>
                  </a:lnTo>
                  <a:lnTo>
                    <a:pt x="0" y="167"/>
                  </a:lnTo>
                  <a:lnTo>
                    <a:pt x="6" y="165"/>
                  </a:lnTo>
                  <a:lnTo>
                    <a:pt x="6" y="156"/>
                  </a:lnTo>
                  <a:lnTo>
                    <a:pt x="6" y="11"/>
                  </a:lnTo>
                  <a:lnTo>
                    <a:pt x="6" y="11"/>
                  </a:lnTo>
                  <a:lnTo>
                    <a:pt x="6" y="3"/>
                  </a:lnTo>
                  <a:lnTo>
                    <a:pt x="0" y="0"/>
                  </a:lnTo>
                  <a:lnTo>
                    <a:pt x="100" y="0"/>
                  </a:lnTo>
                  <a:lnTo>
                    <a:pt x="100" y="23"/>
                  </a:lnTo>
                  <a:lnTo>
                    <a:pt x="100" y="23"/>
                  </a:lnTo>
                  <a:lnTo>
                    <a:pt x="91" y="14"/>
                  </a:lnTo>
                  <a:lnTo>
                    <a:pt x="77" y="11"/>
                  </a:lnTo>
                  <a:lnTo>
                    <a:pt x="77" y="11"/>
                  </a:lnTo>
                  <a:lnTo>
                    <a:pt x="31" y="11"/>
                  </a:lnTo>
                  <a:lnTo>
                    <a:pt x="31" y="68"/>
                  </a:lnTo>
                  <a:lnTo>
                    <a:pt x="71" y="68"/>
                  </a:lnTo>
                  <a:lnTo>
                    <a:pt x="71" y="68"/>
                  </a:lnTo>
                  <a:lnTo>
                    <a:pt x="77" y="65"/>
                  </a:lnTo>
                  <a:lnTo>
                    <a:pt x="80" y="62"/>
                  </a:lnTo>
                  <a:lnTo>
                    <a:pt x="80" y="88"/>
                  </a:lnTo>
                  <a:lnTo>
                    <a:pt x="80" y="88"/>
                  </a:lnTo>
                  <a:lnTo>
                    <a:pt x="77" y="82"/>
                  </a:lnTo>
                  <a:lnTo>
                    <a:pt x="71" y="82"/>
                  </a:lnTo>
                  <a:lnTo>
                    <a:pt x="31" y="82"/>
                  </a:lnTo>
                  <a:lnTo>
                    <a:pt x="31" y="156"/>
                  </a:lnTo>
                  <a:lnTo>
                    <a:pt x="31" y="156"/>
                  </a:lnTo>
                  <a:lnTo>
                    <a:pt x="31" y="165"/>
                  </a:lnTo>
                  <a:lnTo>
                    <a:pt x="37" y="167"/>
                  </a:lnTo>
                  <a:lnTo>
                    <a:pt x="37" y="167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 sz="1800"/>
            </a:p>
          </p:txBody>
        </p:sp>
      </p:grpSp>
    </p:spTree>
    <p:extLst>
      <p:ext uri="{BB962C8B-B14F-4D97-AF65-F5344CB8AC3E}">
        <p14:creationId xmlns:p14="http://schemas.microsoft.com/office/powerpoint/2010/main" val="119117202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6D86079-05B3-4EA2-ABBE-AF4F211968BB}" type="datetimeFigureOut">
              <a:rPr lang="en-GB" smtClean="0"/>
              <a:t>06/04/2014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1BCAF4-ECF9-4396-955E-889240849B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4705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6D86079-05B3-4EA2-ABBE-AF4F211968BB}" type="datetimeFigureOut">
              <a:rPr lang="en-GB" smtClean="0"/>
              <a:t>06/04/2014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1BCAF4-ECF9-4396-955E-889240849B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664141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8368" y="1700213"/>
            <a:ext cx="5516033" cy="45021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1" y="1700213"/>
            <a:ext cx="5516033" cy="45021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6D86079-05B3-4EA2-ABBE-AF4F211968BB}" type="datetimeFigureOut">
              <a:rPr lang="en-GB" smtClean="0"/>
              <a:t>06/04/2014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1BCAF4-ECF9-4396-955E-889240849B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860836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6D86079-05B3-4EA2-ABBE-AF4F211968BB}" type="datetimeFigureOut">
              <a:rPr lang="en-GB" smtClean="0"/>
              <a:t>06/04/2014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1BCAF4-ECF9-4396-955E-889240849B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552011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6D86079-05B3-4EA2-ABBE-AF4F211968BB}" type="datetimeFigureOut">
              <a:rPr lang="en-GB" smtClean="0"/>
              <a:t>06/04/2014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1BCAF4-ECF9-4396-955E-889240849B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695050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6D86079-05B3-4EA2-ABBE-AF4F211968BB}" type="datetimeFigureOut">
              <a:rPr lang="en-GB" smtClean="0"/>
              <a:t>06/04/2014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1BCAF4-ECF9-4396-955E-889240849B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920761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6D86079-05B3-4EA2-ABBE-AF4F211968BB}" type="datetimeFigureOut">
              <a:rPr lang="en-GB" smtClean="0"/>
              <a:t>06/04/2014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1BCAF4-ECF9-4396-955E-889240849B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50128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6D86079-05B3-4EA2-ABBE-AF4F211968BB}" type="datetimeFigureOut">
              <a:rPr lang="en-GB" smtClean="0"/>
              <a:t>06/04/2014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1BCAF4-ECF9-4396-955E-889240849B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494832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6D86079-05B3-4EA2-ABBE-AF4F211968BB}" type="datetimeFigureOut">
              <a:rPr lang="en-GB" smtClean="0"/>
              <a:t>06/04/2014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1BCAF4-ECF9-4396-955E-889240849B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008712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6D86079-05B3-4EA2-ABBE-AF4F211968BB}" type="datetimeFigureOut">
              <a:rPr lang="en-GB" smtClean="0"/>
              <a:t>06/04/2014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1BCAF4-ECF9-4396-955E-889240849B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381514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04817" y="1"/>
            <a:ext cx="2808816" cy="62023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8367" y="1"/>
            <a:ext cx="8223251" cy="62023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6D86079-05B3-4EA2-ABBE-AF4F211968BB}" type="datetimeFigureOut">
              <a:rPr lang="en-GB" smtClean="0"/>
              <a:t>06/04/2014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1BCAF4-ECF9-4396-955E-889240849B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62174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4"/>
          <p:cNvSpPr>
            <a:spLocks noGrp="1" noChangeArrowheads="1"/>
          </p:cNvSpPr>
          <p:nvPr>
            <p:ph type="ctrTitle"/>
          </p:nvPr>
        </p:nvSpPr>
        <p:spPr>
          <a:xfrm>
            <a:off x="478367" y="1700213"/>
            <a:ext cx="11235267" cy="1873250"/>
          </a:xfrm>
        </p:spPr>
        <p:txBody>
          <a:bodyPr anchor="t"/>
          <a:lstStyle>
            <a:lvl1pPr>
              <a:lnSpc>
                <a:spcPct val="90000"/>
              </a:lnSpc>
              <a:defRPr sz="60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altLang="en-US" noProof="0" smtClean="0"/>
              <a:t>Click to edit Master title style</a:t>
            </a:r>
            <a:endParaRPr lang="en-GB" altLang="en-US" noProof="0" smtClean="0"/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478367" y="4508500"/>
            <a:ext cx="11235267" cy="1981200"/>
          </a:xfrm>
        </p:spPr>
        <p:txBody>
          <a:bodyPr/>
          <a:lstStyle>
            <a:lvl1pPr marL="0" indent="0">
              <a:lnSpc>
                <a:spcPct val="90000"/>
              </a:lnSpc>
              <a:spcBef>
                <a:spcPct val="0"/>
              </a:spcBef>
              <a:spcAft>
                <a:spcPct val="45000"/>
              </a:spcAft>
              <a:buFont typeface="Wingdings" panose="05000000000000000000" pitchFamily="2" charset="2"/>
              <a:buNone/>
              <a:defRPr sz="36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altLang="en-US" noProof="0" smtClean="0"/>
              <a:t>Click to edit Master subtitle style</a:t>
            </a:r>
            <a:endParaRPr lang="en-GB" altLang="en-US" noProof="0" smtClean="0"/>
          </a:p>
        </p:txBody>
      </p:sp>
      <p:grpSp>
        <p:nvGrpSpPr>
          <p:cNvPr id="29351" name="Group 1703"/>
          <p:cNvGrpSpPr>
            <a:grpSpLocks/>
          </p:cNvGrpSpPr>
          <p:nvPr/>
        </p:nvGrpSpPr>
        <p:grpSpPr bwMode="auto">
          <a:xfrm>
            <a:off x="8068734" y="368300"/>
            <a:ext cx="3596217" cy="585788"/>
            <a:chOff x="1610" y="2863"/>
            <a:chExt cx="3221" cy="699"/>
          </a:xfrm>
        </p:grpSpPr>
        <p:sp>
          <p:nvSpPr>
            <p:cNvPr id="29352" name="Freeform 1704"/>
            <p:cNvSpPr>
              <a:spLocks/>
            </p:cNvSpPr>
            <p:nvPr/>
          </p:nvSpPr>
          <p:spPr bwMode="auto">
            <a:xfrm>
              <a:off x="1610" y="2971"/>
              <a:ext cx="264" cy="449"/>
            </a:xfrm>
            <a:custGeom>
              <a:avLst/>
              <a:gdLst>
                <a:gd name="T0" fmla="*/ 142 w 264"/>
                <a:gd name="T1" fmla="*/ 179 h 449"/>
                <a:gd name="T2" fmla="*/ 210 w 264"/>
                <a:gd name="T3" fmla="*/ 216 h 449"/>
                <a:gd name="T4" fmla="*/ 247 w 264"/>
                <a:gd name="T5" fmla="*/ 253 h 449"/>
                <a:gd name="T6" fmla="*/ 256 w 264"/>
                <a:gd name="T7" fmla="*/ 267 h 449"/>
                <a:gd name="T8" fmla="*/ 264 w 264"/>
                <a:gd name="T9" fmla="*/ 298 h 449"/>
                <a:gd name="T10" fmla="*/ 264 w 264"/>
                <a:gd name="T11" fmla="*/ 318 h 449"/>
                <a:gd name="T12" fmla="*/ 253 w 264"/>
                <a:gd name="T13" fmla="*/ 369 h 449"/>
                <a:gd name="T14" fmla="*/ 222 w 264"/>
                <a:gd name="T15" fmla="*/ 412 h 449"/>
                <a:gd name="T16" fmla="*/ 199 w 264"/>
                <a:gd name="T17" fmla="*/ 429 h 449"/>
                <a:gd name="T18" fmla="*/ 148 w 264"/>
                <a:gd name="T19" fmla="*/ 446 h 449"/>
                <a:gd name="T20" fmla="*/ 122 w 264"/>
                <a:gd name="T21" fmla="*/ 449 h 449"/>
                <a:gd name="T22" fmla="*/ 60 w 264"/>
                <a:gd name="T23" fmla="*/ 440 h 449"/>
                <a:gd name="T24" fmla="*/ 34 w 264"/>
                <a:gd name="T25" fmla="*/ 429 h 449"/>
                <a:gd name="T26" fmla="*/ 0 w 264"/>
                <a:gd name="T27" fmla="*/ 318 h 449"/>
                <a:gd name="T28" fmla="*/ 9 w 264"/>
                <a:gd name="T29" fmla="*/ 338 h 449"/>
                <a:gd name="T30" fmla="*/ 28 w 264"/>
                <a:gd name="T31" fmla="*/ 375 h 449"/>
                <a:gd name="T32" fmla="*/ 43 w 264"/>
                <a:gd name="T33" fmla="*/ 392 h 449"/>
                <a:gd name="T34" fmla="*/ 74 w 264"/>
                <a:gd name="T35" fmla="*/ 415 h 449"/>
                <a:gd name="T36" fmla="*/ 116 w 264"/>
                <a:gd name="T37" fmla="*/ 423 h 449"/>
                <a:gd name="T38" fmla="*/ 139 w 264"/>
                <a:gd name="T39" fmla="*/ 421 h 449"/>
                <a:gd name="T40" fmla="*/ 173 w 264"/>
                <a:gd name="T41" fmla="*/ 406 h 449"/>
                <a:gd name="T42" fmla="*/ 185 w 264"/>
                <a:gd name="T43" fmla="*/ 395 h 449"/>
                <a:gd name="T44" fmla="*/ 199 w 264"/>
                <a:gd name="T45" fmla="*/ 367 h 449"/>
                <a:gd name="T46" fmla="*/ 205 w 264"/>
                <a:gd name="T47" fmla="*/ 335 h 449"/>
                <a:gd name="T48" fmla="*/ 205 w 264"/>
                <a:gd name="T49" fmla="*/ 318 h 449"/>
                <a:gd name="T50" fmla="*/ 193 w 264"/>
                <a:gd name="T51" fmla="*/ 290 h 449"/>
                <a:gd name="T52" fmla="*/ 185 w 264"/>
                <a:gd name="T53" fmla="*/ 278 h 449"/>
                <a:gd name="T54" fmla="*/ 97 w 264"/>
                <a:gd name="T55" fmla="*/ 230 h 449"/>
                <a:gd name="T56" fmla="*/ 74 w 264"/>
                <a:gd name="T57" fmla="*/ 219 h 449"/>
                <a:gd name="T58" fmla="*/ 37 w 264"/>
                <a:gd name="T59" fmla="*/ 193 h 449"/>
                <a:gd name="T60" fmla="*/ 26 w 264"/>
                <a:gd name="T61" fmla="*/ 179 h 449"/>
                <a:gd name="T62" fmla="*/ 9 w 264"/>
                <a:gd name="T63" fmla="*/ 148 h 449"/>
                <a:gd name="T64" fmla="*/ 3 w 264"/>
                <a:gd name="T65" fmla="*/ 114 h 449"/>
                <a:gd name="T66" fmla="*/ 6 w 264"/>
                <a:gd name="T67" fmla="*/ 88 h 449"/>
                <a:gd name="T68" fmla="*/ 26 w 264"/>
                <a:gd name="T69" fmla="*/ 45 h 449"/>
                <a:gd name="T70" fmla="*/ 43 w 264"/>
                <a:gd name="T71" fmla="*/ 28 h 449"/>
                <a:gd name="T72" fmla="*/ 85 w 264"/>
                <a:gd name="T73" fmla="*/ 6 h 449"/>
                <a:gd name="T74" fmla="*/ 136 w 264"/>
                <a:gd name="T75" fmla="*/ 0 h 449"/>
                <a:gd name="T76" fmla="*/ 162 w 264"/>
                <a:gd name="T77" fmla="*/ 0 h 449"/>
                <a:gd name="T78" fmla="*/ 207 w 264"/>
                <a:gd name="T79" fmla="*/ 14 h 449"/>
                <a:gd name="T80" fmla="*/ 230 w 264"/>
                <a:gd name="T81" fmla="*/ 108 h 449"/>
                <a:gd name="T82" fmla="*/ 227 w 264"/>
                <a:gd name="T83" fmla="*/ 94 h 449"/>
                <a:gd name="T84" fmla="*/ 207 w 264"/>
                <a:gd name="T85" fmla="*/ 65 h 449"/>
                <a:gd name="T86" fmla="*/ 196 w 264"/>
                <a:gd name="T87" fmla="*/ 51 h 449"/>
                <a:gd name="T88" fmla="*/ 165 w 264"/>
                <a:gd name="T89" fmla="*/ 31 h 449"/>
                <a:gd name="T90" fmla="*/ 128 w 264"/>
                <a:gd name="T91" fmla="*/ 26 h 449"/>
                <a:gd name="T92" fmla="*/ 108 w 264"/>
                <a:gd name="T93" fmla="*/ 26 h 449"/>
                <a:gd name="T94" fmla="*/ 82 w 264"/>
                <a:gd name="T95" fmla="*/ 37 h 449"/>
                <a:gd name="T96" fmla="*/ 71 w 264"/>
                <a:gd name="T97" fmla="*/ 48 h 449"/>
                <a:gd name="T98" fmla="*/ 60 w 264"/>
                <a:gd name="T99" fmla="*/ 68 h 449"/>
                <a:gd name="T100" fmla="*/ 54 w 264"/>
                <a:gd name="T101" fmla="*/ 94 h 449"/>
                <a:gd name="T102" fmla="*/ 57 w 264"/>
                <a:gd name="T103" fmla="*/ 108 h 449"/>
                <a:gd name="T104" fmla="*/ 65 w 264"/>
                <a:gd name="T105" fmla="*/ 128 h 449"/>
                <a:gd name="T106" fmla="*/ 71 w 264"/>
                <a:gd name="T107" fmla="*/ 139 h 449"/>
                <a:gd name="T108" fmla="*/ 142 w 264"/>
                <a:gd name="T109" fmla="*/ 179 h 4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264" h="449">
                  <a:moveTo>
                    <a:pt x="142" y="179"/>
                  </a:moveTo>
                  <a:lnTo>
                    <a:pt x="142" y="179"/>
                  </a:lnTo>
                  <a:lnTo>
                    <a:pt x="210" y="216"/>
                  </a:lnTo>
                  <a:lnTo>
                    <a:pt x="210" y="216"/>
                  </a:lnTo>
                  <a:lnTo>
                    <a:pt x="230" y="233"/>
                  </a:lnTo>
                  <a:lnTo>
                    <a:pt x="247" y="253"/>
                  </a:lnTo>
                  <a:lnTo>
                    <a:pt x="247" y="253"/>
                  </a:lnTo>
                  <a:lnTo>
                    <a:pt x="256" y="267"/>
                  </a:lnTo>
                  <a:lnTo>
                    <a:pt x="261" y="281"/>
                  </a:lnTo>
                  <a:lnTo>
                    <a:pt x="264" y="298"/>
                  </a:lnTo>
                  <a:lnTo>
                    <a:pt x="264" y="318"/>
                  </a:lnTo>
                  <a:lnTo>
                    <a:pt x="264" y="318"/>
                  </a:lnTo>
                  <a:lnTo>
                    <a:pt x="261" y="347"/>
                  </a:lnTo>
                  <a:lnTo>
                    <a:pt x="253" y="369"/>
                  </a:lnTo>
                  <a:lnTo>
                    <a:pt x="239" y="392"/>
                  </a:lnTo>
                  <a:lnTo>
                    <a:pt x="222" y="412"/>
                  </a:lnTo>
                  <a:lnTo>
                    <a:pt x="222" y="412"/>
                  </a:lnTo>
                  <a:lnTo>
                    <a:pt x="199" y="429"/>
                  </a:lnTo>
                  <a:lnTo>
                    <a:pt x="173" y="440"/>
                  </a:lnTo>
                  <a:lnTo>
                    <a:pt x="148" y="446"/>
                  </a:lnTo>
                  <a:lnTo>
                    <a:pt x="122" y="449"/>
                  </a:lnTo>
                  <a:lnTo>
                    <a:pt x="122" y="449"/>
                  </a:lnTo>
                  <a:lnTo>
                    <a:pt x="88" y="446"/>
                  </a:lnTo>
                  <a:lnTo>
                    <a:pt x="60" y="440"/>
                  </a:lnTo>
                  <a:lnTo>
                    <a:pt x="60" y="440"/>
                  </a:lnTo>
                  <a:lnTo>
                    <a:pt x="34" y="429"/>
                  </a:lnTo>
                  <a:lnTo>
                    <a:pt x="3" y="415"/>
                  </a:lnTo>
                  <a:lnTo>
                    <a:pt x="0" y="318"/>
                  </a:lnTo>
                  <a:lnTo>
                    <a:pt x="0" y="318"/>
                  </a:lnTo>
                  <a:lnTo>
                    <a:pt x="9" y="338"/>
                  </a:lnTo>
                  <a:lnTo>
                    <a:pt x="17" y="358"/>
                  </a:lnTo>
                  <a:lnTo>
                    <a:pt x="28" y="375"/>
                  </a:lnTo>
                  <a:lnTo>
                    <a:pt x="43" y="392"/>
                  </a:lnTo>
                  <a:lnTo>
                    <a:pt x="43" y="392"/>
                  </a:lnTo>
                  <a:lnTo>
                    <a:pt x="57" y="406"/>
                  </a:lnTo>
                  <a:lnTo>
                    <a:pt x="74" y="415"/>
                  </a:lnTo>
                  <a:lnTo>
                    <a:pt x="94" y="421"/>
                  </a:lnTo>
                  <a:lnTo>
                    <a:pt x="116" y="423"/>
                  </a:lnTo>
                  <a:lnTo>
                    <a:pt x="116" y="423"/>
                  </a:lnTo>
                  <a:lnTo>
                    <a:pt x="139" y="421"/>
                  </a:lnTo>
                  <a:lnTo>
                    <a:pt x="156" y="415"/>
                  </a:lnTo>
                  <a:lnTo>
                    <a:pt x="173" y="406"/>
                  </a:lnTo>
                  <a:lnTo>
                    <a:pt x="185" y="395"/>
                  </a:lnTo>
                  <a:lnTo>
                    <a:pt x="185" y="395"/>
                  </a:lnTo>
                  <a:lnTo>
                    <a:pt x="193" y="381"/>
                  </a:lnTo>
                  <a:lnTo>
                    <a:pt x="199" y="367"/>
                  </a:lnTo>
                  <a:lnTo>
                    <a:pt x="205" y="352"/>
                  </a:lnTo>
                  <a:lnTo>
                    <a:pt x="205" y="335"/>
                  </a:lnTo>
                  <a:lnTo>
                    <a:pt x="205" y="335"/>
                  </a:lnTo>
                  <a:lnTo>
                    <a:pt x="205" y="318"/>
                  </a:lnTo>
                  <a:lnTo>
                    <a:pt x="199" y="301"/>
                  </a:lnTo>
                  <a:lnTo>
                    <a:pt x="193" y="290"/>
                  </a:lnTo>
                  <a:lnTo>
                    <a:pt x="185" y="278"/>
                  </a:lnTo>
                  <a:lnTo>
                    <a:pt x="185" y="278"/>
                  </a:lnTo>
                  <a:lnTo>
                    <a:pt x="153" y="259"/>
                  </a:lnTo>
                  <a:lnTo>
                    <a:pt x="97" y="230"/>
                  </a:lnTo>
                  <a:lnTo>
                    <a:pt x="97" y="230"/>
                  </a:lnTo>
                  <a:lnTo>
                    <a:pt x="74" y="219"/>
                  </a:lnTo>
                  <a:lnTo>
                    <a:pt x="54" y="205"/>
                  </a:lnTo>
                  <a:lnTo>
                    <a:pt x="37" y="193"/>
                  </a:lnTo>
                  <a:lnTo>
                    <a:pt x="26" y="179"/>
                  </a:lnTo>
                  <a:lnTo>
                    <a:pt x="26" y="179"/>
                  </a:lnTo>
                  <a:lnTo>
                    <a:pt x="14" y="165"/>
                  </a:lnTo>
                  <a:lnTo>
                    <a:pt x="9" y="148"/>
                  </a:lnTo>
                  <a:lnTo>
                    <a:pt x="3" y="131"/>
                  </a:lnTo>
                  <a:lnTo>
                    <a:pt x="3" y="114"/>
                  </a:lnTo>
                  <a:lnTo>
                    <a:pt x="3" y="114"/>
                  </a:lnTo>
                  <a:lnTo>
                    <a:pt x="6" y="88"/>
                  </a:lnTo>
                  <a:lnTo>
                    <a:pt x="11" y="65"/>
                  </a:lnTo>
                  <a:lnTo>
                    <a:pt x="26" y="45"/>
                  </a:lnTo>
                  <a:lnTo>
                    <a:pt x="43" y="28"/>
                  </a:lnTo>
                  <a:lnTo>
                    <a:pt x="43" y="28"/>
                  </a:lnTo>
                  <a:lnTo>
                    <a:pt x="65" y="17"/>
                  </a:lnTo>
                  <a:lnTo>
                    <a:pt x="85" y="6"/>
                  </a:lnTo>
                  <a:lnTo>
                    <a:pt x="111" y="0"/>
                  </a:lnTo>
                  <a:lnTo>
                    <a:pt x="136" y="0"/>
                  </a:lnTo>
                  <a:lnTo>
                    <a:pt x="136" y="0"/>
                  </a:lnTo>
                  <a:lnTo>
                    <a:pt x="162" y="0"/>
                  </a:lnTo>
                  <a:lnTo>
                    <a:pt x="185" y="6"/>
                  </a:lnTo>
                  <a:lnTo>
                    <a:pt x="207" y="14"/>
                  </a:lnTo>
                  <a:lnTo>
                    <a:pt x="227" y="23"/>
                  </a:lnTo>
                  <a:lnTo>
                    <a:pt x="230" y="108"/>
                  </a:lnTo>
                  <a:lnTo>
                    <a:pt x="230" y="108"/>
                  </a:lnTo>
                  <a:lnTo>
                    <a:pt x="227" y="94"/>
                  </a:lnTo>
                  <a:lnTo>
                    <a:pt x="219" y="80"/>
                  </a:lnTo>
                  <a:lnTo>
                    <a:pt x="207" y="65"/>
                  </a:lnTo>
                  <a:lnTo>
                    <a:pt x="196" y="51"/>
                  </a:lnTo>
                  <a:lnTo>
                    <a:pt x="196" y="51"/>
                  </a:lnTo>
                  <a:lnTo>
                    <a:pt x="182" y="40"/>
                  </a:lnTo>
                  <a:lnTo>
                    <a:pt x="165" y="31"/>
                  </a:lnTo>
                  <a:lnTo>
                    <a:pt x="148" y="28"/>
                  </a:lnTo>
                  <a:lnTo>
                    <a:pt x="128" y="26"/>
                  </a:lnTo>
                  <a:lnTo>
                    <a:pt x="128" y="26"/>
                  </a:lnTo>
                  <a:lnTo>
                    <a:pt x="108" y="26"/>
                  </a:lnTo>
                  <a:lnTo>
                    <a:pt x="94" y="31"/>
                  </a:lnTo>
                  <a:lnTo>
                    <a:pt x="82" y="37"/>
                  </a:lnTo>
                  <a:lnTo>
                    <a:pt x="71" y="48"/>
                  </a:lnTo>
                  <a:lnTo>
                    <a:pt x="71" y="48"/>
                  </a:lnTo>
                  <a:lnTo>
                    <a:pt x="65" y="57"/>
                  </a:lnTo>
                  <a:lnTo>
                    <a:pt x="60" y="68"/>
                  </a:lnTo>
                  <a:lnTo>
                    <a:pt x="57" y="82"/>
                  </a:lnTo>
                  <a:lnTo>
                    <a:pt x="54" y="94"/>
                  </a:lnTo>
                  <a:lnTo>
                    <a:pt x="54" y="94"/>
                  </a:lnTo>
                  <a:lnTo>
                    <a:pt x="57" y="108"/>
                  </a:lnTo>
                  <a:lnTo>
                    <a:pt x="60" y="119"/>
                  </a:lnTo>
                  <a:lnTo>
                    <a:pt x="65" y="128"/>
                  </a:lnTo>
                  <a:lnTo>
                    <a:pt x="71" y="139"/>
                  </a:lnTo>
                  <a:lnTo>
                    <a:pt x="71" y="139"/>
                  </a:lnTo>
                  <a:lnTo>
                    <a:pt x="99" y="156"/>
                  </a:lnTo>
                  <a:lnTo>
                    <a:pt x="142" y="179"/>
                  </a:lnTo>
                  <a:lnTo>
                    <a:pt x="142" y="179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 sz="1800"/>
            </a:p>
          </p:txBody>
        </p:sp>
        <p:sp>
          <p:nvSpPr>
            <p:cNvPr id="29353" name="Freeform 1705"/>
            <p:cNvSpPr>
              <a:spLocks noEditPoints="1"/>
            </p:cNvSpPr>
            <p:nvPr/>
          </p:nvSpPr>
          <p:spPr bwMode="auto">
            <a:xfrm>
              <a:off x="1900" y="3110"/>
              <a:ext cx="281" cy="310"/>
            </a:xfrm>
            <a:custGeom>
              <a:avLst/>
              <a:gdLst>
                <a:gd name="T0" fmla="*/ 142 w 281"/>
                <a:gd name="T1" fmla="*/ 0 h 310"/>
                <a:gd name="T2" fmla="*/ 184 w 281"/>
                <a:gd name="T3" fmla="*/ 6 h 310"/>
                <a:gd name="T4" fmla="*/ 218 w 281"/>
                <a:gd name="T5" fmla="*/ 23 h 310"/>
                <a:gd name="T6" fmla="*/ 235 w 281"/>
                <a:gd name="T7" fmla="*/ 34 h 310"/>
                <a:gd name="T8" fmla="*/ 258 w 281"/>
                <a:gd name="T9" fmla="*/ 63 h 310"/>
                <a:gd name="T10" fmla="*/ 267 w 281"/>
                <a:gd name="T11" fmla="*/ 80 h 310"/>
                <a:gd name="T12" fmla="*/ 278 w 281"/>
                <a:gd name="T13" fmla="*/ 117 h 310"/>
                <a:gd name="T14" fmla="*/ 281 w 281"/>
                <a:gd name="T15" fmla="*/ 156 h 310"/>
                <a:gd name="T16" fmla="*/ 281 w 281"/>
                <a:gd name="T17" fmla="*/ 174 h 310"/>
                <a:gd name="T18" fmla="*/ 272 w 281"/>
                <a:gd name="T19" fmla="*/ 210 h 310"/>
                <a:gd name="T20" fmla="*/ 264 w 281"/>
                <a:gd name="T21" fmla="*/ 230 h 310"/>
                <a:gd name="T22" fmla="*/ 241 w 281"/>
                <a:gd name="T23" fmla="*/ 262 h 310"/>
                <a:gd name="T24" fmla="*/ 213 w 281"/>
                <a:gd name="T25" fmla="*/ 290 h 310"/>
                <a:gd name="T26" fmla="*/ 196 w 281"/>
                <a:gd name="T27" fmla="*/ 299 h 310"/>
                <a:gd name="T28" fmla="*/ 159 w 281"/>
                <a:gd name="T29" fmla="*/ 310 h 310"/>
                <a:gd name="T30" fmla="*/ 139 w 281"/>
                <a:gd name="T31" fmla="*/ 310 h 310"/>
                <a:gd name="T32" fmla="*/ 93 w 281"/>
                <a:gd name="T33" fmla="*/ 304 h 310"/>
                <a:gd name="T34" fmla="*/ 65 w 281"/>
                <a:gd name="T35" fmla="*/ 293 h 310"/>
                <a:gd name="T36" fmla="*/ 45 w 281"/>
                <a:gd name="T37" fmla="*/ 273 h 310"/>
                <a:gd name="T38" fmla="*/ 34 w 281"/>
                <a:gd name="T39" fmla="*/ 264 h 310"/>
                <a:gd name="T40" fmla="*/ 8 w 281"/>
                <a:gd name="T41" fmla="*/ 213 h 310"/>
                <a:gd name="T42" fmla="*/ 0 w 281"/>
                <a:gd name="T43" fmla="*/ 156 h 310"/>
                <a:gd name="T44" fmla="*/ 0 w 281"/>
                <a:gd name="T45" fmla="*/ 137 h 310"/>
                <a:gd name="T46" fmla="*/ 8 w 281"/>
                <a:gd name="T47" fmla="*/ 100 h 310"/>
                <a:gd name="T48" fmla="*/ 17 w 281"/>
                <a:gd name="T49" fmla="*/ 80 h 310"/>
                <a:gd name="T50" fmla="*/ 37 w 281"/>
                <a:gd name="T51" fmla="*/ 49 h 310"/>
                <a:gd name="T52" fmla="*/ 68 w 281"/>
                <a:gd name="T53" fmla="*/ 23 h 310"/>
                <a:gd name="T54" fmla="*/ 82 w 281"/>
                <a:gd name="T55" fmla="*/ 12 h 310"/>
                <a:gd name="T56" fmla="*/ 122 w 281"/>
                <a:gd name="T57" fmla="*/ 0 h 310"/>
                <a:gd name="T58" fmla="*/ 142 w 281"/>
                <a:gd name="T59" fmla="*/ 0 h 310"/>
                <a:gd name="T60" fmla="*/ 136 w 281"/>
                <a:gd name="T61" fmla="*/ 23 h 310"/>
                <a:gd name="T62" fmla="*/ 99 w 281"/>
                <a:gd name="T63" fmla="*/ 34 h 310"/>
                <a:gd name="T64" fmla="*/ 76 w 281"/>
                <a:gd name="T65" fmla="*/ 66 h 310"/>
                <a:gd name="T66" fmla="*/ 68 w 281"/>
                <a:gd name="T67" fmla="*/ 85 h 310"/>
                <a:gd name="T68" fmla="*/ 57 w 281"/>
                <a:gd name="T69" fmla="*/ 131 h 310"/>
                <a:gd name="T70" fmla="*/ 57 w 281"/>
                <a:gd name="T71" fmla="*/ 159 h 310"/>
                <a:gd name="T72" fmla="*/ 65 w 281"/>
                <a:gd name="T73" fmla="*/ 210 h 310"/>
                <a:gd name="T74" fmla="*/ 82 w 281"/>
                <a:gd name="T75" fmla="*/ 250 h 310"/>
                <a:gd name="T76" fmla="*/ 96 w 281"/>
                <a:gd name="T77" fmla="*/ 267 h 310"/>
                <a:gd name="T78" fmla="*/ 128 w 281"/>
                <a:gd name="T79" fmla="*/ 284 h 310"/>
                <a:gd name="T80" fmla="*/ 145 w 281"/>
                <a:gd name="T81" fmla="*/ 284 h 310"/>
                <a:gd name="T82" fmla="*/ 179 w 281"/>
                <a:gd name="T83" fmla="*/ 273 h 310"/>
                <a:gd name="T84" fmla="*/ 204 w 281"/>
                <a:gd name="T85" fmla="*/ 245 h 310"/>
                <a:gd name="T86" fmla="*/ 213 w 281"/>
                <a:gd name="T87" fmla="*/ 225 h 310"/>
                <a:gd name="T88" fmla="*/ 224 w 281"/>
                <a:gd name="T89" fmla="*/ 179 h 310"/>
                <a:gd name="T90" fmla="*/ 224 w 281"/>
                <a:gd name="T91" fmla="*/ 151 h 310"/>
                <a:gd name="T92" fmla="*/ 210 w 281"/>
                <a:gd name="T93" fmla="*/ 85 h 310"/>
                <a:gd name="T94" fmla="*/ 199 w 281"/>
                <a:gd name="T95" fmla="*/ 60 h 310"/>
                <a:gd name="T96" fmla="*/ 182 w 281"/>
                <a:gd name="T97" fmla="*/ 40 h 310"/>
                <a:gd name="T98" fmla="*/ 162 w 281"/>
                <a:gd name="T99" fmla="*/ 29 h 310"/>
                <a:gd name="T100" fmla="*/ 136 w 281"/>
                <a:gd name="T101" fmla="*/ 23 h 3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281" h="310">
                  <a:moveTo>
                    <a:pt x="142" y="0"/>
                  </a:moveTo>
                  <a:lnTo>
                    <a:pt x="142" y="0"/>
                  </a:lnTo>
                  <a:lnTo>
                    <a:pt x="164" y="0"/>
                  </a:lnTo>
                  <a:lnTo>
                    <a:pt x="184" y="6"/>
                  </a:lnTo>
                  <a:lnTo>
                    <a:pt x="201" y="12"/>
                  </a:lnTo>
                  <a:lnTo>
                    <a:pt x="218" y="23"/>
                  </a:lnTo>
                  <a:lnTo>
                    <a:pt x="218" y="23"/>
                  </a:lnTo>
                  <a:lnTo>
                    <a:pt x="235" y="34"/>
                  </a:lnTo>
                  <a:lnTo>
                    <a:pt x="247" y="49"/>
                  </a:lnTo>
                  <a:lnTo>
                    <a:pt x="258" y="63"/>
                  </a:lnTo>
                  <a:lnTo>
                    <a:pt x="267" y="80"/>
                  </a:lnTo>
                  <a:lnTo>
                    <a:pt x="267" y="80"/>
                  </a:lnTo>
                  <a:lnTo>
                    <a:pt x="272" y="100"/>
                  </a:lnTo>
                  <a:lnTo>
                    <a:pt x="278" y="117"/>
                  </a:lnTo>
                  <a:lnTo>
                    <a:pt x="281" y="137"/>
                  </a:lnTo>
                  <a:lnTo>
                    <a:pt x="281" y="156"/>
                  </a:lnTo>
                  <a:lnTo>
                    <a:pt x="281" y="156"/>
                  </a:lnTo>
                  <a:lnTo>
                    <a:pt x="281" y="174"/>
                  </a:lnTo>
                  <a:lnTo>
                    <a:pt x="278" y="193"/>
                  </a:lnTo>
                  <a:lnTo>
                    <a:pt x="272" y="210"/>
                  </a:lnTo>
                  <a:lnTo>
                    <a:pt x="264" y="230"/>
                  </a:lnTo>
                  <a:lnTo>
                    <a:pt x="264" y="230"/>
                  </a:lnTo>
                  <a:lnTo>
                    <a:pt x="253" y="247"/>
                  </a:lnTo>
                  <a:lnTo>
                    <a:pt x="241" y="262"/>
                  </a:lnTo>
                  <a:lnTo>
                    <a:pt x="230" y="276"/>
                  </a:lnTo>
                  <a:lnTo>
                    <a:pt x="213" y="290"/>
                  </a:lnTo>
                  <a:lnTo>
                    <a:pt x="213" y="290"/>
                  </a:lnTo>
                  <a:lnTo>
                    <a:pt x="196" y="299"/>
                  </a:lnTo>
                  <a:lnTo>
                    <a:pt x="179" y="304"/>
                  </a:lnTo>
                  <a:lnTo>
                    <a:pt x="159" y="310"/>
                  </a:lnTo>
                  <a:lnTo>
                    <a:pt x="139" y="310"/>
                  </a:lnTo>
                  <a:lnTo>
                    <a:pt x="139" y="310"/>
                  </a:lnTo>
                  <a:lnTo>
                    <a:pt x="108" y="307"/>
                  </a:lnTo>
                  <a:lnTo>
                    <a:pt x="93" y="304"/>
                  </a:lnTo>
                  <a:lnTo>
                    <a:pt x="79" y="299"/>
                  </a:lnTo>
                  <a:lnTo>
                    <a:pt x="65" y="293"/>
                  </a:lnTo>
                  <a:lnTo>
                    <a:pt x="54" y="284"/>
                  </a:lnTo>
                  <a:lnTo>
                    <a:pt x="45" y="273"/>
                  </a:lnTo>
                  <a:lnTo>
                    <a:pt x="34" y="264"/>
                  </a:lnTo>
                  <a:lnTo>
                    <a:pt x="34" y="264"/>
                  </a:lnTo>
                  <a:lnTo>
                    <a:pt x="20" y="239"/>
                  </a:lnTo>
                  <a:lnTo>
                    <a:pt x="8" y="213"/>
                  </a:lnTo>
                  <a:lnTo>
                    <a:pt x="0" y="185"/>
                  </a:lnTo>
                  <a:lnTo>
                    <a:pt x="0" y="156"/>
                  </a:lnTo>
                  <a:lnTo>
                    <a:pt x="0" y="156"/>
                  </a:lnTo>
                  <a:lnTo>
                    <a:pt x="0" y="137"/>
                  </a:lnTo>
                  <a:lnTo>
                    <a:pt x="3" y="117"/>
                  </a:lnTo>
                  <a:lnTo>
                    <a:pt x="8" y="100"/>
                  </a:lnTo>
                  <a:lnTo>
                    <a:pt x="17" y="80"/>
                  </a:lnTo>
                  <a:lnTo>
                    <a:pt x="17" y="80"/>
                  </a:lnTo>
                  <a:lnTo>
                    <a:pt x="25" y="63"/>
                  </a:lnTo>
                  <a:lnTo>
                    <a:pt x="37" y="49"/>
                  </a:lnTo>
                  <a:lnTo>
                    <a:pt x="51" y="34"/>
                  </a:lnTo>
                  <a:lnTo>
                    <a:pt x="68" y="23"/>
                  </a:lnTo>
                  <a:lnTo>
                    <a:pt x="68" y="23"/>
                  </a:lnTo>
                  <a:lnTo>
                    <a:pt x="82" y="12"/>
                  </a:lnTo>
                  <a:lnTo>
                    <a:pt x="102" y="6"/>
                  </a:lnTo>
                  <a:lnTo>
                    <a:pt x="122" y="0"/>
                  </a:lnTo>
                  <a:lnTo>
                    <a:pt x="142" y="0"/>
                  </a:lnTo>
                  <a:lnTo>
                    <a:pt x="142" y="0"/>
                  </a:lnTo>
                  <a:close/>
                  <a:moveTo>
                    <a:pt x="136" y="23"/>
                  </a:moveTo>
                  <a:lnTo>
                    <a:pt x="136" y="23"/>
                  </a:lnTo>
                  <a:lnTo>
                    <a:pt x="116" y="26"/>
                  </a:lnTo>
                  <a:lnTo>
                    <a:pt x="99" y="34"/>
                  </a:lnTo>
                  <a:lnTo>
                    <a:pt x="88" y="49"/>
                  </a:lnTo>
                  <a:lnTo>
                    <a:pt x="76" y="66"/>
                  </a:lnTo>
                  <a:lnTo>
                    <a:pt x="76" y="66"/>
                  </a:lnTo>
                  <a:lnTo>
                    <a:pt x="68" y="85"/>
                  </a:lnTo>
                  <a:lnTo>
                    <a:pt x="62" y="108"/>
                  </a:lnTo>
                  <a:lnTo>
                    <a:pt x="57" y="131"/>
                  </a:lnTo>
                  <a:lnTo>
                    <a:pt x="57" y="159"/>
                  </a:lnTo>
                  <a:lnTo>
                    <a:pt x="57" y="159"/>
                  </a:lnTo>
                  <a:lnTo>
                    <a:pt x="59" y="185"/>
                  </a:lnTo>
                  <a:lnTo>
                    <a:pt x="65" y="210"/>
                  </a:lnTo>
                  <a:lnTo>
                    <a:pt x="74" y="230"/>
                  </a:lnTo>
                  <a:lnTo>
                    <a:pt x="82" y="250"/>
                  </a:lnTo>
                  <a:lnTo>
                    <a:pt x="82" y="250"/>
                  </a:lnTo>
                  <a:lnTo>
                    <a:pt x="96" y="267"/>
                  </a:lnTo>
                  <a:lnTo>
                    <a:pt x="110" y="279"/>
                  </a:lnTo>
                  <a:lnTo>
                    <a:pt x="128" y="284"/>
                  </a:lnTo>
                  <a:lnTo>
                    <a:pt x="145" y="284"/>
                  </a:lnTo>
                  <a:lnTo>
                    <a:pt x="145" y="284"/>
                  </a:lnTo>
                  <a:lnTo>
                    <a:pt x="164" y="282"/>
                  </a:lnTo>
                  <a:lnTo>
                    <a:pt x="179" y="273"/>
                  </a:lnTo>
                  <a:lnTo>
                    <a:pt x="193" y="262"/>
                  </a:lnTo>
                  <a:lnTo>
                    <a:pt x="204" y="245"/>
                  </a:lnTo>
                  <a:lnTo>
                    <a:pt x="204" y="245"/>
                  </a:lnTo>
                  <a:lnTo>
                    <a:pt x="213" y="225"/>
                  </a:lnTo>
                  <a:lnTo>
                    <a:pt x="218" y="202"/>
                  </a:lnTo>
                  <a:lnTo>
                    <a:pt x="224" y="179"/>
                  </a:lnTo>
                  <a:lnTo>
                    <a:pt x="224" y="151"/>
                  </a:lnTo>
                  <a:lnTo>
                    <a:pt x="224" y="151"/>
                  </a:lnTo>
                  <a:lnTo>
                    <a:pt x="218" y="117"/>
                  </a:lnTo>
                  <a:lnTo>
                    <a:pt x="210" y="85"/>
                  </a:lnTo>
                  <a:lnTo>
                    <a:pt x="210" y="85"/>
                  </a:lnTo>
                  <a:lnTo>
                    <a:pt x="199" y="60"/>
                  </a:lnTo>
                  <a:lnTo>
                    <a:pt x="182" y="40"/>
                  </a:lnTo>
                  <a:lnTo>
                    <a:pt x="182" y="40"/>
                  </a:lnTo>
                  <a:lnTo>
                    <a:pt x="173" y="31"/>
                  </a:lnTo>
                  <a:lnTo>
                    <a:pt x="162" y="29"/>
                  </a:lnTo>
                  <a:lnTo>
                    <a:pt x="150" y="23"/>
                  </a:lnTo>
                  <a:lnTo>
                    <a:pt x="136" y="23"/>
                  </a:lnTo>
                  <a:lnTo>
                    <a:pt x="136" y="23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 sz="1800"/>
            </a:p>
          </p:txBody>
        </p:sp>
        <p:sp>
          <p:nvSpPr>
            <p:cNvPr id="29354" name="Freeform 1706"/>
            <p:cNvSpPr>
              <a:spLocks/>
            </p:cNvSpPr>
            <p:nvPr/>
          </p:nvSpPr>
          <p:spPr bwMode="auto">
            <a:xfrm>
              <a:off x="2493" y="3059"/>
              <a:ext cx="182" cy="361"/>
            </a:xfrm>
            <a:custGeom>
              <a:avLst/>
              <a:gdLst>
                <a:gd name="T0" fmla="*/ 86 w 182"/>
                <a:gd name="T1" fmla="*/ 0 h 361"/>
                <a:gd name="T2" fmla="*/ 86 w 182"/>
                <a:gd name="T3" fmla="*/ 60 h 361"/>
                <a:gd name="T4" fmla="*/ 174 w 182"/>
                <a:gd name="T5" fmla="*/ 60 h 361"/>
                <a:gd name="T6" fmla="*/ 151 w 182"/>
                <a:gd name="T7" fmla="*/ 85 h 361"/>
                <a:gd name="T8" fmla="*/ 83 w 182"/>
                <a:gd name="T9" fmla="*/ 85 h 361"/>
                <a:gd name="T10" fmla="*/ 83 w 182"/>
                <a:gd name="T11" fmla="*/ 267 h 361"/>
                <a:gd name="T12" fmla="*/ 83 w 182"/>
                <a:gd name="T13" fmla="*/ 267 h 361"/>
                <a:gd name="T14" fmla="*/ 83 w 182"/>
                <a:gd name="T15" fmla="*/ 284 h 361"/>
                <a:gd name="T16" fmla="*/ 86 w 182"/>
                <a:gd name="T17" fmla="*/ 296 h 361"/>
                <a:gd name="T18" fmla="*/ 91 w 182"/>
                <a:gd name="T19" fmla="*/ 307 h 361"/>
                <a:gd name="T20" fmla="*/ 97 w 182"/>
                <a:gd name="T21" fmla="*/ 318 h 361"/>
                <a:gd name="T22" fmla="*/ 105 w 182"/>
                <a:gd name="T23" fmla="*/ 324 h 361"/>
                <a:gd name="T24" fmla="*/ 117 w 182"/>
                <a:gd name="T25" fmla="*/ 330 h 361"/>
                <a:gd name="T26" fmla="*/ 128 w 182"/>
                <a:gd name="T27" fmla="*/ 333 h 361"/>
                <a:gd name="T28" fmla="*/ 142 w 182"/>
                <a:gd name="T29" fmla="*/ 335 h 361"/>
                <a:gd name="T30" fmla="*/ 142 w 182"/>
                <a:gd name="T31" fmla="*/ 335 h 361"/>
                <a:gd name="T32" fmla="*/ 157 w 182"/>
                <a:gd name="T33" fmla="*/ 333 h 361"/>
                <a:gd name="T34" fmla="*/ 165 w 182"/>
                <a:gd name="T35" fmla="*/ 330 h 361"/>
                <a:gd name="T36" fmla="*/ 165 w 182"/>
                <a:gd name="T37" fmla="*/ 330 h 361"/>
                <a:gd name="T38" fmla="*/ 182 w 182"/>
                <a:gd name="T39" fmla="*/ 318 h 361"/>
                <a:gd name="T40" fmla="*/ 182 w 182"/>
                <a:gd name="T41" fmla="*/ 318 h 361"/>
                <a:gd name="T42" fmla="*/ 182 w 182"/>
                <a:gd name="T43" fmla="*/ 324 h 361"/>
                <a:gd name="T44" fmla="*/ 179 w 182"/>
                <a:gd name="T45" fmla="*/ 333 h 361"/>
                <a:gd name="T46" fmla="*/ 162 w 182"/>
                <a:gd name="T47" fmla="*/ 347 h 361"/>
                <a:gd name="T48" fmla="*/ 162 w 182"/>
                <a:gd name="T49" fmla="*/ 347 h 361"/>
                <a:gd name="T50" fmla="*/ 154 w 182"/>
                <a:gd name="T51" fmla="*/ 352 h 361"/>
                <a:gd name="T52" fmla="*/ 142 w 182"/>
                <a:gd name="T53" fmla="*/ 358 h 361"/>
                <a:gd name="T54" fmla="*/ 131 w 182"/>
                <a:gd name="T55" fmla="*/ 361 h 361"/>
                <a:gd name="T56" fmla="*/ 117 w 182"/>
                <a:gd name="T57" fmla="*/ 361 h 361"/>
                <a:gd name="T58" fmla="*/ 117 w 182"/>
                <a:gd name="T59" fmla="*/ 361 h 361"/>
                <a:gd name="T60" fmla="*/ 100 w 182"/>
                <a:gd name="T61" fmla="*/ 361 h 361"/>
                <a:gd name="T62" fmla="*/ 83 w 182"/>
                <a:gd name="T63" fmla="*/ 355 h 361"/>
                <a:gd name="T64" fmla="*/ 66 w 182"/>
                <a:gd name="T65" fmla="*/ 347 h 361"/>
                <a:gd name="T66" fmla="*/ 54 w 182"/>
                <a:gd name="T67" fmla="*/ 335 h 361"/>
                <a:gd name="T68" fmla="*/ 54 w 182"/>
                <a:gd name="T69" fmla="*/ 335 h 361"/>
                <a:gd name="T70" fmla="*/ 43 w 182"/>
                <a:gd name="T71" fmla="*/ 324 h 361"/>
                <a:gd name="T72" fmla="*/ 34 w 182"/>
                <a:gd name="T73" fmla="*/ 307 h 361"/>
                <a:gd name="T74" fmla="*/ 29 w 182"/>
                <a:gd name="T75" fmla="*/ 290 h 361"/>
                <a:gd name="T76" fmla="*/ 29 w 182"/>
                <a:gd name="T77" fmla="*/ 267 h 361"/>
                <a:gd name="T78" fmla="*/ 29 w 182"/>
                <a:gd name="T79" fmla="*/ 85 h 361"/>
                <a:gd name="T80" fmla="*/ 0 w 182"/>
                <a:gd name="T81" fmla="*/ 85 h 361"/>
                <a:gd name="T82" fmla="*/ 86 w 182"/>
                <a:gd name="T83" fmla="*/ 0 h 361"/>
                <a:gd name="T84" fmla="*/ 86 w 182"/>
                <a:gd name="T85" fmla="*/ 0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182" h="361">
                  <a:moveTo>
                    <a:pt x="86" y="0"/>
                  </a:moveTo>
                  <a:lnTo>
                    <a:pt x="86" y="60"/>
                  </a:lnTo>
                  <a:lnTo>
                    <a:pt x="174" y="60"/>
                  </a:lnTo>
                  <a:lnTo>
                    <a:pt x="151" y="85"/>
                  </a:lnTo>
                  <a:lnTo>
                    <a:pt x="83" y="85"/>
                  </a:lnTo>
                  <a:lnTo>
                    <a:pt x="83" y="267"/>
                  </a:lnTo>
                  <a:lnTo>
                    <a:pt x="83" y="267"/>
                  </a:lnTo>
                  <a:lnTo>
                    <a:pt x="83" y="284"/>
                  </a:lnTo>
                  <a:lnTo>
                    <a:pt x="86" y="296"/>
                  </a:lnTo>
                  <a:lnTo>
                    <a:pt x="91" y="307"/>
                  </a:lnTo>
                  <a:lnTo>
                    <a:pt x="97" y="318"/>
                  </a:lnTo>
                  <a:lnTo>
                    <a:pt x="105" y="324"/>
                  </a:lnTo>
                  <a:lnTo>
                    <a:pt x="117" y="330"/>
                  </a:lnTo>
                  <a:lnTo>
                    <a:pt x="128" y="333"/>
                  </a:lnTo>
                  <a:lnTo>
                    <a:pt x="142" y="335"/>
                  </a:lnTo>
                  <a:lnTo>
                    <a:pt x="142" y="335"/>
                  </a:lnTo>
                  <a:lnTo>
                    <a:pt x="157" y="333"/>
                  </a:lnTo>
                  <a:lnTo>
                    <a:pt x="165" y="330"/>
                  </a:lnTo>
                  <a:lnTo>
                    <a:pt x="165" y="330"/>
                  </a:lnTo>
                  <a:lnTo>
                    <a:pt x="182" y="318"/>
                  </a:lnTo>
                  <a:lnTo>
                    <a:pt x="182" y="318"/>
                  </a:lnTo>
                  <a:lnTo>
                    <a:pt x="182" y="324"/>
                  </a:lnTo>
                  <a:lnTo>
                    <a:pt x="179" y="333"/>
                  </a:lnTo>
                  <a:lnTo>
                    <a:pt x="162" y="347"/>
                  </a:lnTo>
                  <a:lnTo>
                    <a:pt x="162" y="347"/>
                  </a:lnTo>
                  <a:lnTo>
                    <a:pt x="154" y="352"/>
                  </a:lnTo>
                  <a:lnTo>
                    <a:pt x="142" y="358"/>
                  </a:lnTo>
                  <a:lnTo>
                    <a:pt x="131" y="361"/>
                  </a:lnTo>
                  <a:lnTo>
                    <a:pt x="117" y="361"/>
                  </a:lnTo>
                  <a:lnTo>
                    <a:pt x="117" y="361"/>
                  </a:lnTo>
                  <a:lnTo>
                    <a:pt x="100" y="361"/>
                  </a:lnTo>
                  <a:lnTo>
                    <a:pt x="83" y="355"/>
                  </a:lnTo>
                  <a:lnTo>
                    <a:pt x="66" y="347"/>
                  </a:lnTo>
                  <a:lnTo>
                    <a:pt x="54" y="335"/>
                  </a:lnTo>
                  <a:lnTo>
                    <a:pt x="54" y="335"/>
                  </a:lnTo>
                  <a:lnTo>
                    <a:pt x="43" y="324"/>
                  </a:lnTo>
                  <a:lnTo>
                    <a:pt x="34" y="307"/>
                  </a:lnTo>
                  <a:lnTo>
                    <a:pt x="29" y="290"/>
                  </a:lnTo>
                  <a:lnTo>
                    <a:pt x="29" y="267"/>
                  </a:lnTo>
                  <a:lnTo>
                    <a:pt x="29" y="85"/>
                  </a:lnTo>
                  <a:lnTo>
                    <a:pt x="0" y="85"/>
                  </a:lnTo>
                  <a:lnTo>
                    <a:pt x="86" y="0"/>
                  </a:lnTo>
                  <a:lnTo>
                    <a:pt x="86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 sz="1800"/>
            </a:p>
          </p:txBody>
        </p:sp>
        <p:sp>
          <p:nvSpPr>
            <p:cNvPr id="29355" name="Freeform 1707"/>
            <p:cNvSpPr>
              <a:spLocks/>
            </p:cNvSpPr>
            <p:nvPr/>
          </p:nvSpPr>
          <p:spPr bwMode="auto">
            <a:xfrm>
              <a:off x="2695" y="2971"/>
              <a:ext cx="290" cy="443"/>
            </a:xfrm>
            <a:custGeom>
              <a:avLst/>
              <a:gdLst>
                <a:gd name="T0" fmla="*/ 176 w 290"/>
                <a:gd name="T1" fmla="*/ 139 h 443"/>
                <a:gd name="T2" fmla="*/ 213 w 290"/>
                <a:gd name="T3" fmla="*/ 145 h 443"/>
                <a:gd name="T4" fmla="*/ 244 w 290"/>
                <a:gd name="T5" fmla="*/ 162 h 443"/>
                <a:gd name="T6" fmla="*/ 256 w 290"/>
                <a:gd name="T7" fmla="*/ 176 h 443"/>
                <a:gd name="T8" fmla="*/ 270 w 290"/>
                <a:gd name="T9" fmla="*/ 207 h 443"/>
                <a:gd name="T10" fmla="*/ 273 w 290"/>
                <a:gd name="T11" fmla="*/ 421 h 443"/>
                <a:gd name="T12" fmla="*/ 273 w 290"/>
                <a:gd name="T13" fmla="*/ 429 h 443"/>
                <a:gd name="T14" fmla="*/ 276 w 290"/>
                <a:gd name="T15" fmla="*/ 435 h 443"/>
                <a:gd name="T16" fmla="*/ 199 w 290"/>
                <a:gd name="T17" fmla="*/ 443 h 443"/>
                <a:gd name="T18" fmla="*/ 207 w 290"/>
                <a:gd name="T19" fmla="*/ 438 h 443"/>
                <a:gd name="T20" fmla="*/ 216 w 290"/>
                <a:gd name="T21" fmla="*/ 426 h 443"/>
                <a:gd name="T22" fmla="*/ 216 w 290"/>
                <a:gd name="T23" fmla="*/ 250 h 443"/>
                <a:gd name="T24" fmla="*/ 216 w 290"/>
                <a:gd name="T25" fmla="*/ 233 h 443"/>
                <a:gd name="T26" fmla="*/ 207 w 290"/>
                <a:gd name="T27" fmla="*/ 207 h 443"/>
                <a:gd name="T28" fmla="*/ 202 w 290"/>
                <a:gd name="T29" fmla="*/ 196 h 443"/>
                <a:gd name="T30" fmla="*/ 179 w 290"/>
                <a:gd name="T31" fmla="*/ 182 h 443"/>
                <a:gd name="T32" fmla="*/ 148 w 290"/>
                <a:gd name="T33" fmla="*/ 176 h 443"/>
                <a:gd name="T34" fmla="*/ 128 w 290"/>
                <a:gd name="T35" fmla="*/ 179 h 443"/>
                <a:gd name="T36" fmla="*/ 108 w 290"/>
                <a:gd name="T37" fmla="*/ 188 h 443"/>
                <a:gd name="T38" fmla="*/ 77 w 290"/>
                <a:gd name="T39" fmla="*/ 210 h 443"/>
                <a:gd name="T40" fmla="*/ 77 w 290"/>
                <a:gd name="T41" fmla="*/ 421 h 443"/>
                <a:gd name="T42" fmla="*/ 82 w 290"/>
                <a:gd name="T43" fmla="*/ 432 h 443"/>
                <a:gd name="T44" fmla="*/ 88 w 290"/>
                <a:gd name="T45" fmla="*/ 438 h 443"/>
                <a:gd name="T46" fmla="*/ 6 w 290"/>
                <a:gd name="T47" fmla="*/ 443 h 443"/>
                <a:gd name="T48" fmla="*/ 11 w 290"/>
                <a:gd name="T49" fmla="*/ 438 h 443"/>
                <a:gd name="T50" fmla="*/ 20 w 290"/>
                <a:gd name="T51" fmla="*/ 426 h 443"/>
                <a:gd name="T52" fmla="*/ 20 w 290"/>
                <a:gd name="T53" fmla="*/ 40 h 443"/>
                <a:gd name="T54" fmla="*/ 20 w 290"/>
                <a:gd name="T55" fmla="*/ 31 h 443"/>
                <a:gd name="T56" fmla="*/ 17 w 290"/>
                <a:gd name="T57" fmla="*/ 23 h 443"/>
                <a:gd name="T58" fmla="*/ 77 w 290"/>
                <a:gd name="T59" fmla="*/ 0 h 443"/>
                <a:gd name="T60" fmla="*/ 77 w 290"/>
                <a:gd name="T61" fmla="*/ 185 h 443"/>
                <a:gd name="T62" fmla="*/ 128 w 290"/>
                <a:gd name="T63" fmla="*/ 151 h 443"/>
                <a:gd name="T64" fmla="*/ 176 w 290"/>
                <a:gd name="T65" fmla="*/ 139 h 4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290" h="443">
                  <a:moveTo>
                    <a:pt x="176" y="139"/>
                  </a:moveTo>
                  <a:lnTo>
                    <a:pt x="176" y="139"/>
                  </a:lnTo>
                  <a:lnTo>
                    <a:pt x="193" y="139"/>
                  </a:lnTo>
                  <a:lnTo>
                    <a:pt x="213" y="145"/>
                  </a:lnTo>
                  <a:lnTo>
                    <a:pt x="230" y="153"/>
                  </a:lnTo>
                  <a:lnTo>
                    <a:pt x="244" y="162"/>
                  </a:lnTo>
                  <a:lnTo>
                    <a:pt x="244" y="162"/>
                  </a:lnTo>
                  <a:lnTo>
                    <a:pt x="256" y="176"/>
                  </a:lnTo>
                  <a:lnTo>
                    <a:pt x="264" y="190"/>
                  </a:lnTo>
                  <a:lnTo>
                    <a:pt x="270" y="207"/>
                  </a:lnTo>
                  <a:lnTo>
                    <a:pt x="273" y="227"/>
                  </a:lnTo>
                  <a:lnTo>
                    <a:pt x="273" y="421"/>
                  </a:lnTo>
                  <a:lnTo>
                    <a:pt x="273" y="421"/>
                  </a:lnTo>
                  <a:lnTo>
                    <a:pt x="273" y="429"/>
                  </a:lnTo>
                  <a:lnTo>
                    <a:pt x="276" y="435"/>
                  </a:lnTo>
                  <a:lnTo>
                    <a:pt x="276" y="435"/>
                  </a:lnTo>
                  <a:lnTo>
                    <a:pt x="290" y="443"/>
                  </a:lnTo>
                  <a:lnTo>
                    <a:pt x="199" y="443"/>
                  </a:lnTo>
                  <a:lnTo>
                    <a:pt x="199" y="443"/>
                  </a:lnTo>
                  <a:lnTo>
                    <a:pt x="207" y="438"/>
                  </a:lnTo>
                  <a:lnTo>
                    <a:pt x="213" y="432"/>
                  </a:lnTo>
                  <a:lnTo>
                    <a:pt x="216" y="426"/>
                  </a:lnTo>
                  <a:lnTo>
                    <a:pt x="216" y="421"/>
                  </a:lnTo>
                  <a:lnTo>
                    <a:pt x="216" y="250"/>
                  </a:lnTo>
                  <a:lnTo>
                    <a:pt x="216" y="250"/>
                  </a:lnTo>
                  <a:lnTo>
                    <a:pt x="216" y="233"/>
                  </a:lnTo>
                  <a:lnTo>
                    <a:pt x="213" y="219"/>
                  </a:lnTo>
                  <a:lnTo>
                    <a:pt x="207" y="207"/>
                  </a:lnTo>
                  <a:lnTo>
                    <a:pt x="202" y="196"/>
                  </a:lnTo>
                  <a:lnTo>
                    <a:pt x="202" y="196"/>
                  </a:lnTo>
                  <a:lnTo>
                    <a:pt x="190" y="188"/>
                  </a:lnTo>
                  <a:lnTo>
                    <a:pt x="179" y="182"/>
                  </a:lnTo>
                  <a:lnTo>
                    <a:pt x="165" y="179"/>
                  </a:lnTo>
                  <a:lnTo>
                    <a:pt x="148" y="176"/>
                  </a:lnTo>
                  <a:lnTo>
                    <a:pt x="148" y="176"/>
                  </a:lnTo>
                  <a:lnTo>
                    <a:pt x="128" y="179"/>
                  </a:lnTo>
                  <a:lnTo>
                    <a:pt x="108" y="188"/>
                  </a:lnTo>
                  <a:lnTo>
                    <a:pt x="108" y="188"/>
                  </a:lnTo>
                  <a:lnTo>
                    <a:pt x="91" y="196"/>
                  </a:lnTo>
                  <a:lnTo>
                    <a:pt x="77" y="210"/>
                  </a:lnTo>
                  <a:lnTo>
                    <a:pt x="77" y="421"/>
                  </a:lnTo>
                  <a:lnTo>
                    <a:pt x="77" y="421"/>
                  </a:lnTo>
                  <a:lnTo>
                    <a:pt x="80" y="426"/>
                  </a:lnTo>
                  <a:lnTo>
                    <a:pt x="82" y="432"/>
                  </a:lnTo>
                  <a:lnTo>
                    <a:pt x="82" y="432"/>
                  </a:lnTo>
                  <a:lnTo>
                    <a:pt x="88" y="438"/>
                  </a:lnTo>
                  <a:lnTo>
                    <a:pt x="97" y="443"/>
                  </a:lnTo>
                  <a:lnTo>
                    <a:pt x="6" y="443"/>
                  </a:lnTo>
                  <a:lnTo>
                    <a:pt x="6" y="443"/>
                  </a:lnTo>
                  <a:lnTo>
                    <a:pt x="11" y="438"/>
                  </a:lnTo>
                  <a:lnTo>
                    <a:pt x="17" y="432"/>
                  </a:lnTo>
                  <a:lnTo>
                    <a:pt x="20" y="426"/>
                  </a:lnTo>
                  <a:lnTo>
                    <a:pt x="20" y="421"/>
                  </a:lnTo>
                  <a:lnTo>
                    <a:pt x="20" y="40"/>
                  </a:lnTo>
                  <a:lnTo>
                    <a:pt x="20" y="40"/>
                  </a:lnTo>
                  <a:lnTo>
                    <a:pt x="20" y="31"/>
                  </a:lnTo>
                  <a:lnTo>
                    <a:pt x="17" y="23"/>
                  </a:lnTo>
                  <a:lnTo>
                    <a:pt x="17" y="23"/>
                  </a:lnTo>
                  <a:lnTo>
                    <a:pt x="0" y="14"/>
                  </a:lnTo>
                  <a:lnTo>
                    <a:pt x="77" y="0"/>
                  </a:lnTo>
                  <a:lnTo>
                    <a:pt x="77" y="185"/>
                  </a:lnTo>
                  <a:lnTo>
                    <a:pt x="77" y="185"/>
                  </a:lnTo>
                  <a:lnTo>
                    <a:pt x="102" y="165"/>
                  </a:lnTo>
                  <a:lnTo>
                    <a:pt x="128" y="151"/>
                  </a:lnTo>
                  <a:lnTo>
                    <a:pt x="153" y="142"/>
                  </a:lnTo>
                  <a:lnTo>
                    <a:pt x="176" y="139"/>
                  </a:lnTo>
                  <a:lnTo>
                    <a:pt x="176" y="139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 sz="1800"/>
            </a:p>
          </p:txBody>
        </p:sp>
        <p:sp>
          <p:nvSpPr>
            <p:cNvPr id="29356" name="Freeform 1708"/>
            <p:cNvSpPr>
              <a:spLocks/>
            </p:cNvSpPr>
            <p:nvPr/>
          </p:nvSpPr>
          <p:spPr bwMode="auto">
            <a:xfrm>
              <a:off x="3274" y="3110"/>
              <a:ext cx="475" cy="304"/>
            </a:xfrm>
            <a:custGeom>
              <a:avLst/>
              <a:gdLst>
                <a:gd name="T0" fmla="*/ 364 w 475"/>
                <a:gd name="T1" fmla="*/ 0 h 304"/>
                <a:gd name="T2" fmla="*/ 398 w 475"/>
                <a:gd name="T3" fmla="*/ 6 h 304"/>
                <a:gd name="T4" fmla="*/ 429 w 475"/>
                <a:gd name="T5" fmla="*/ 23 h 304"/>
                <a:gd name="T6" fmla="*/ 444 w 475"/>
                <a:gd name="T7" fmla="*/ 37 h 304"/>
                <a:gd name="T8" fmla="*/ 458 w 475"/>
                <a:gd name="T9" fmla="*/ 68 h 304"/>
                <a:gd name="T10" fmla="*/ 458 w 475"/>
                <a:gd name="T11" fmla="*/ 282 h 304"/>
                <a:gd name="T12" fmla="*/ 461 w 475"/>
                <a:gd name="T13" fmla="*/ 287 h 304"/>
                <a:gd name="T14" fmla="*/ 463 w 475"/>
                <a:gd name="T15" fmla="*/ 293 h 304"/>
                <a:gd name="T16" fmla="*/ 387 w 475"/>
                <a:gd name="T17" fmla="*/ 304 h 304"/>
                <a:gd name="T18" fmla="*/ 392 w 475"/>
                <a:gd name="T19" fmla="*/ 299 h 304"/>
                <a:gd name="T20" fmla="*/ 404 w 475"/>
                <a:gd name="T21" fmla="*/ 287 h 304"/>
                <a:gd name="T22" fmla="*/ 404 w 475"/>
                <a:gd name="T23" fmla="*/ 108 h 304"/>
                <a:gd name="T24" fmla="*/ 404 w 475"/>
                <a:gd name="T25" fmla="*/ 91 h 304"/>
                <a:gd name="T26" fmla="*/ 395 w 475"/>
                <a:gd name="T27" fmla="*/ 66 h 304"/>
                <a:gd name="T28" fmla="*/ 387 w 475"/>
                <a:gd name="T29" fmla="*/ 57 h 304"/>
                <a:gd name="T30" fmla="*/ 367 w 475"/>
                <a:gd name="T31" fmla="*/ 43 h 304"/>
                <a:gd name="T32" fmla="*/ 336 w 475"/>
                <a:gd name="T33" fmla="*/ 37 h 304"/>
                <a:gd name="T34" fmla="*/ 316 w 475"/>
                <a:gd name="T35" fmla="*/ 40 h 304"/>
                <a:gd name="T36" fmla="*/ 282 w 475"/>
                <a:gd name="T37" fmla="*/ 60 h 304"/>
                <a:gd name="T38" fmla="*/ 267 w 475"/>
                <a:gd name="T39" fmla="*/ 77 h 304"/>
                <a:gd name="T40" fmla="*/ 267 w 475"/>
                <a:gd name="T41" fmla="*/ 282 h 304"/>
                <a:gd name="T42" fmla="*/ 270 w 475"/>
                <a:gd name="T43" fmla="*/ 287 h 304"/>
                <a:gd name="T44" fmla="*/ 273 w 475"/>
                <a:gd name="T45" fmla="*/ 293 h 304"/>
                <a:gd name="T46" fmla="*/ 194 w 475"/>
                <a:gd name="T47" fmla="*/ 304 h 304"/>
                <a:gd name="T48" fmla="*/ 202 w 475"/>
                <a:gd name="T49" fmla="*/ 299 h 304"/>
                <a:gd name="T50" fmla="*/ 211 w 475"/>
                <a:gd name="T51" fmla="*/ 287 h 304"/>
                <a:gd name="T52" fmla="*/ 211 w 475"/>
                <a:gd name="T53" fmla="*/ 105 h 304"/>
                <a:gd name="T54" fmla="*/ 211 w 475"/>
                <a:gd name="T55" fmla="*/ 88 h 304"/>
                <a:gd name="T56" fmla="*/ 202 w 475"/>
                <a:gd name="T57" fmla="*/ 63 h 304"/>
                <a:gd name="T58" fmla="*/ 185 w 475"/>
                <a:gd name="T59" fmla="*/ 46 h 304"/>
                <a:gd name="T60" fmla="*/ 160 w 475"/>
                <a:gd name="T61" fmla="*/ 37 h 304"/>
                <a:gd name="T62" fmla="*/ 145 w 475"/>
                <a:gd name="T63" fmla="*/ 37 h 304"/>
                <a:gd name="T64" fmla="*/ 108 w 475"/>
                <a:gd name="T65" fmla="*/ 46 h 304"/>
                <a:gd name="T66" fmla="*/ 80 w 475"/>
                <a:gd name="T67" fmla="*/ 68 h 304"/>
                <a:gd name="T68" fmla="*/ 80 w 475"/>
                <a:gd name="T69" fmla="*/ 282 h 304"/>
                <a:gd name="T70" fmla="*/ 83 w 475"/>
                <a:gd name="T71" fmla="*/ 293 h 304"/>
                <a:gd name="T72" fmla="*/ 97 w 475"/>
                <a:gd name="T73" fmla="*/ 304 h 304"/>
                <a:gd name="T74" fmla="*/ 6 w 475"/>
                <a:gd name="T75" fmla="*/ 304 h 304"/>
                <a:gd name="T76" fmla="*/ 20 w 475"/>
                <a:gd name="T77" fmla="*/ 293 h 304"/>
                <a:gd name="T78" fmla="*/ 23 w 475"/>
                <a:gd name="T79" fmla="*/ 282 h 304"/>
                <a:gd name="T80" fmla="*/ 23 w 475"/>
                <a:gd name="T81" fmla="*/ 40 h 304"/>
                <a:gd name="T82" fmla="*/ 18 w 475"/>
                <a:gd name="T83" fmla="*/ 23 h 304"/>
                <a:gd name="T84" fmla="*/ 9 w 475"/>
                <a:gd name="T85" fmla="*/ 17 h 304"/>
                <a:gd name="T86" fmla="*/ 80 w 475"/>
                <a:gd name="T87" fmla="*/ 0 h 304"/>
                <a:gd name="T88" fmla="*/ 80 w 475"/>
                <a:gd name="T89" fmla="*/ 43 h 304"/>
                <a:gd name="T90" fmla="*/ 123 w 475"/>
                <a:gd name="T91" fmla="*/ 14 h 304"/>
                <a:gd name="T92" fmla="*/ 134 w 475"/>
                <a:gd name="T93" fmla="*/ 9 h 304"/>
                <a:gd name="T94" fmla="*/ 160 w 475"/>
                <a:gd name="T95" fmla="*/ 0 h 304"/>
                <a:gd name="T96" fmla="*/ 174 w 475"/>
                <a:gd name="T97" fmla="*/ 0 h 304"/>
                <a:gd name="T98" fmla="*/ 202 w 475"/>
                <a:gd name="T99" fmla="*/ 3 h 304"/>
                <a:gd name="T100" fmla="*/ 228 w 475"/>
                <a:gd name="T101" fmla="*/ 14 h 304"/>
                <a:gd name="T102" fmla="*/ 239 w 475"/>
                <a:gd name="T103" fmla="*/ 23 h 304"/>
                <a:gd name="T104" fmla="*/ 256 w 475"/>
                <a:gd name="T105" fmla="*/ 43 h 304"/>
                <a:gd name="T106" fmla="*/ 262 w 475"/>
                <a:gd name="T107" fmla="*/ 57 h 304"/>
                <a:gd name="T108" fmla="*/ 307 w 475"/>
                <a:gd name="T109" fmla="*/ 17 h 304"/>
                <a:gd name="T110" fmla="*/ 321 w 475"/>
                <a:gd name="T111" fmla="*/ 9 h 304"/>
                <a:gd name="T112" fmla="*/ 350 w 475"/>
                <a:gd name="T113" fmla="*/ 0 h 304"/>
                <a:gd name="T114" fmla="*/ 364 w 475"/>
                <a:gd name="T115" fmla="*/ 0 h 3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475" h="304">
                  <a:moveTo>
                    <a:pt x="364" y="0"/>
                  </a:moveTo>
                  <a:lnTo>
                    <a:pt x="364" y="0"/>
                  </a:lnTo>
                  <a:lnTo>
                    <a:pt x="381" y="0"/>
                  </a:lnTo>
                  <a:lnTo>
                    <a:pt x="398" y="6"/>
                  </a:lnTo>
                  <a:lnTo>
                    <a:pt x="415" y="14"/>
                  </a:lnTo>
                  <a:lnTo>
                    <a:pt x="429" y="23"/>
                  </a:lnTo>
                  <a:lnTo>
                    <a:pt x="429" y="23"/>
                  </a:lnTo>
                  <a:lnTo>
                    <a:pt x="444" y="37"/>
                  </a:lnTo>
                  <a:lnTo>
                    <a:pt x="452" y="51"/>
                  </a:lnTo>
                  <a:lnTo>
                    <a:pt x="458" y="68"/>
                  </a:lnTo>
                  <a:lnTo>
                    <a:pt x="458" y="88"/>
                  </a:lnTo>
                  <a:lnTo>
                    <a:pt x="458" y="282"/>
                  </a:lnTo>
                  <a:lnTo>
                    <a:pt x="458" y="282"/>
                  </a:lnTo>
                  <a:lnTo>
                    <a:pt x="461" y="287"/>
                  </a:lnTo>
                  <a:lnTo>
                    <a:pt x="463" y="293"/>
                  </a:lnTo>
                  <a:lnTo>
                    <a:pt x="463" y="293"/>
                  </a:lnTo>
                  <a:lnTo>
                    <a:pt x="475" y="304"/>
                  </a:lnTo>
                  <a:lnTo>
                    <a:pt x="387" y="304"/>
                  </a:lnTo>
                  <a:lnTo>
                    <a:pt x="387" y="304"/>
                  </a:lnTo>
                  <a:lnTo>
                    <a:pt x="392" y="299"/>
                  </a:lnTo>
                  <a:lnTo>
                    <a:pt x="398" y="293"/>
                  </a:lnTo>
                  <a:lnTo>
                    <a:pt x="404" y="287"/>
                  </a:lnTo>
                  <a:lnTo>
                    <a:pt x="404" y="282"/>
                  </a:lnTo>
                  <a:lnTo>
                    <a:pt x="404" y="108"/>
                  </a:lnTo>
                  <a:lnTo>
                    <a:pt x="404" y="108"/>
                  </a:lnTo>
                  <a:lnTo>
                    <a:pt x="404" y="91"/>
                  </a:lnTo>
                  <a:lnTo>
                    <a:pt x="401" y="80"/>
                  </a:lnTo>
                  <a:lnTo>
                    <a:pt x="395" y="66"/>
                  </a:lnTo>
                  <a:lnTo>
                    <a:pt x="387" y="57"/>
                  </a:lnTo>
                  <a:lnTo>
                    <a:pt x="387" y="57"/>
                  </a:lnTo>
                  <a:lnTo>
                    <a:pt x="378" y="49"/>
                  </a:lnTo>
                  <a:lnTo>
                    <a:pt x="367" y="43"/>
                  </a:lnTo>
                  <a:lnTo>
                    <a:pt x="353" y="37"/>
                  </a:lnTo>
                  <a:lnTo>
                    <a:pt x="336" y="37"/>
                  </a:lnTo>
                  <a:lnTo>
                    <a:pt x="336" y="37"/>
                  </a:lnTo>
                  <a:lnTo>
                    <a:pt x="316" y="40"/>
                  </a:lnTo>
                  <a:lnTo>
                    <a:pt x="299" y="46"/>
                  </a:lnTo>
                  <a:lnTo>
                    <a:pt x="282" y="60"/>
                  </a:lnTo>
                  <a:lnTo>
                    <a:pt x="267" y="77"/>
                  </a:lnTo>
                  <a:lnTo>
                    <a:pt x="267" y="77"/>
                  </a:lnTo>
                  <a:lnTo>
                    <a:pt x="267" y="85"/>
                  </a:lnTo>
                  <a:lnTo>
                    <a:pt x="267" y="282"/>
                  </a:lnTo>
                  <a:lnTo>
                    <a:pt x="267" y="282"/>
                  </a:lnTo>
                  <a:lnTo>
                    <a:pt x="270" y="287"/>
                  </a:lnTo>
                  <a:lnTo>
                    <a:pt x="273" y="293"/>
                  </a:lnTo>
                  <a:lnTo>
                    <a:pt x="273" y="293"/>
                  </a:lnTo>
                  <a:lnTo>
                    <a:pt x="285" y="304"/>
                  </a:lnTo>
                  <a:lnTo>
                    <a:pt x="194" y="304"/>
                  </a:lnTo>
                  <a:lnTo>
                    <a:pt x="194" y="304"/>
                  </a:lnTo>
                  <a:lnTo>
                    <a:pt x="202" y="299"/>
                  </a:lnTo>
                  <a:lnTo>
                    <a:pt x="208" y="293"/>
                  </a:lnTo>
                  <a:lnTo>
                    <a:pt x="211" y="287"/>
                  </a:lnTo>
                  <a:lnTo>
                    <a:pt x="211" y="282"/>
                  </a:lnTo>
                  <a:lnTo>
                    <a:pt x="211" y="105"/>
                  </a:lnTo>
                  <a:lnTo>
                    <a:pt x="211" y="105"/>
                  </a:lnTo>
                  <a:lnTo>
                    <a:pt x="211" y="88"/>
                  </a:lnTo>
                  <a:lnTo>
                    <a:pt x="208" y="74"/>
                  </a:lnTo>
                  <a:lnTo>
                    <a:pt x="202" y="63"/>
                  </a:lnTo>
                  <a:lnTo>
                    <a:pt x="194" y="54"/>
                  </a:lnTo>
                  <a:lnTo>
                    <a:pt x="185" y="46"/>
                  </a:lnTo>
                  <a:lnTo>
                    <a:pt x="174" y="40"/>
                  </a:lnTo>
                  <a:lnTo>
                    <a:pt x="160" y="37"/>
                  </a:lnTo>
                  <a:lnTo>
                    <a:pt x="145" y="37"/>
                  </a:lnTo>
                  <a:lnTo>
                    <a:pt x="145" y="37"/>
                  </a:lnTo>
                  <a:lnTo>
                    <a:pt x="125" y="40"/>
                  </a:lnTo>
                  <a:lnTo>
                    <a:pt x="108" y="46"/>
                  </a:lnTo>
                  <a:lnTo>
                    <a:pt x="94" y="54"/>
                  </a:lnTo>
                  <a:lnTo>
                    <a:pt x="80" y="68"/>
                  </a:lnTo>
                  <a:lnTo>
                    <a:pt x="80" y="282"/>
                  </a:lnTo>
                  <a:lnTo>
                    <a:pt x="80" y="282"/>
                  </a:lnTo>
                  <a:lnTo>
                    <a:pt x="80" y="287"/>
                  </a:lnTo>
                  <a:lnTo>
                    <a:pt x="83" y="293"/>
                  </a:lnTo>
                  <a:lnTo>
                    <a:pt x="83" y="293"/>
                  </a:lnTo>
                  <a:lnTo>
                    <a:pt x="97" y="304"/>
                  </a:lnTo>
                  <a:lnTo>
                    <a:pt x="6" y="304"/>
                  </a:lnTo>
                  <a:lnTo>
                    <a:pt x="6" y="304"/>
                  </a:lnTo>
                  <a:lnTo>
                    <a:pt x="15" y="299"/>
                  </a:lnTo>
                  <a:lnTo>
                    <a:pt x="20" y="293"/>
                  </a:lnTo>
                  <a:lnTo>
                    <a:pt x="23" y="287"/>
                  </a:lnTo>
                  <a:lnTo>
                    <a:pt x="23" y="282"/>
                  </a:lnTo>
                  <a:lnTo>
                    <a:pt x="23" y="40"/>
                  </a:lnTo>
                  <a:lnTo>
                    <a:pt x="23" y="40"/>
                  </a:lnTo>
                  <a:lnTo>
                    <a:pt x="23" y="31"/>
                  </a:lnTo>
                  <a:lnTo>
                    <a:pt x="18" y="23"/>
                  </a:lnTo>
                  <a:lnTo>
                    <a:pt x="18" y="23"/>
                  </a:lnTo>
                  <a:lnTo>
                    <a:pt x="9" y="17"/>
                  </a:lnTo>
                  <a:lnTo>
                    <a:pt x="0" y="14"/>
                  </a:lnTo>
                  <a:lnTo>
                    <a:pt x="80" y="0"/>
                  </a:lnTo>
                  <a:lnTo>
                    <a:pt x="80" y="43"/>
                  </a:lnTo>
                  <a:lnTo>
                    <a:pt x="80" y="43"/>
                  </a:lnTo>
                  <a:lnTo>
                    <a:pt x="100" y="29"/>
                  </a:lnTo>
                  <a:lnTo>
                    <a:pt x="123" y="14"/>
                  </a:lnTo>
                  <a:lnTo>
                    <a:pt x="123" y="14"/>
                  </a:lnTo>
                  <a:lnTo>
                    <a:pt x="134" y="9"/>
                  </a:lnTo>
                  <a:lnTo>
                    <a:pt x="145" y="3"/>
                  </a:lnTo>
                  <a:lnTo>
                    <a:pt x="160" y="0"/>
                  </a:lnTo>
                  <a:lnTo>
                    <a:pt x="174" y="0"/>
                  </a:lnTo>
                  <a:lnTo>
                    <a:pt x="174" y="0"/>
                  </a:lnTo>
                  <a:lnTo>
                    <a:pt x="188" y="0"/>
                  </a:lnTo>
                  <a:lnTo>
                    <a:pt x="202" y="3"/>
                  </a:lnTo>
                  <a:lnTo>
                    <a:pt x="213" y="9"/>
                  </a:lnTo>
                  <a:lnTo>
                    <a:pt x="228" y="14"/>
                  </a:lnTo>
                  <a:lnTo>
                    <a:pt x="228" y="14"/>
                  </a:lnTo>
                  <a:lnTo>
                    <a:pt x="239" y="23"/>
                  </a:lnTo>
                  <a:lnTo>
                    <a:pt x="248" y="31"/>
                  </a:lnTo>
                  <a:lnTo>
                    <a:pt x="256" y="43"/>
                  </a:lnTo>
                  <a:lnTo>
                    <a:pt x="262" y="57"/>
                  </a:lnTo>
                  <a:lnTo>
                    <a:pt x="262" y="57"/>
                  </a:lnTo>
                  <a:lnTo>
                    <a:pt x="282" y="34"/>
                  </a:lnTo>
                  <a:lnTo>
                    <a:pt x="307" y="17"/>
                  </a:lnTo>
                  <a:lnTo>
                    <a:pt x="307" y="17"/>
                  </a:lnTo>
                  <a:lnTo>
                    <a:pt x="321" y="9"/>
                  </a:lnTo>
                  <a:lnTo>
                    <a:pt x="336" y="3"/>
                  </a:lnTo>
                  <a:lnTo>
                    <a:pt x="350" y="0"/>
                  </a:lnTo>
                  <a:lnTo>
                    <a:pt x="364" y="0"/>
                  </a:lnTo>
                  <a:lnTo>
                    <a:pt x="364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 sz="1800"/>
            </a:p>
          </p:txBody>
        </p:sp>
        <p:sp>
          <p:nvSpPr>
            <p:cNvPr id="29357" name="Freeform 1709"/>
            <p:cNvSpPr>
              <a:spLocks/>
            </p:cNvSpPr>
            <p:nvPr/>
          </p:nvSpPr>
          <p:spPr bwMode="auto">
            <a:xfrm>
              <a:off x="4070" y="3059"/>
              <a:ext cx="184" cy="361"/>
            </a:xfrm>
            <a:custGeom>
              <a:avLst/>
              <a:gdLst>
                <a:gd name="T0" fmla="*/ 85 w 184"/>
                <a:gd name="T1" fmla="*/ 0 h 361"/>
                <a:gd name="T2" fmla="*/ 85 w 184"/>
                <a:gd name="T3" fmla="*/ 60 h 361"/>
                <a:gd name="T4" fmla="*/ 173 w 184"/>
                <a:gd name="T5" fmla="*/ 60 h 361"/>
                <a:gd name="T6" fmla="*/ 150 w 184"/>
                <a:gd name="T7" fmla="*/ 85 h 361"/>
                <a:gd name="T8" fmla="*/ 82 w 184"/>
                <a:gd name="T9" fmla="*/ 85 h 361"/>
                <a:gd name="T10" fmla="*/ 82 w 184"/>
                <a:gd name="T11" fmla="*/ 267 h 361"/>
                <a:gd name="T12" fmla="*/ 82 w 184"/>
                <a:gd name="T13" fmla="*/ 267 h 361"/>
                <a:gd name="T14" fmla="*/ 85 w 184"/>
                <a:gd name="T15" fmla="*/ 284 h 361"/>
                <a:gd name="T16" fmla="*/ 88 w 184"/>
                <a:gd name="T17" fmla="*/ 296 h 361"/>
                <a:gd name="T18" fmla="*/ 91 w 184"/>
                <a:gd name="T19" fmla="*/ 307 h 361"/>
                <a:gd name="T20" fmla="*/ 99 w 184"/>
                <a:gd name="T21" fmla="*/ 318 h 361"/>
                <a:gd name="T22" fmla="*/ 105 w 184"/>
                <a:gd name="T23" fmla="*/ 324 h 361"/>
                <a:gd name="T24" fmla="*/ 116 w 184"/>
                <a:gd name="T25" fmla="*/ 330 h 361"/>
                <a:gd name="T26" fmla="*/ 128 w 184"/>
                <a:gd name="T27" fmla="*/ 333 h 361"/>
                <a:gd name="T28" fmla="*/ 142 w 184"/>
                <a:gd name="T29" fmla="*/ 335 h 361"/>
                <a:gd name="T30" fmla="*/ 142 w 184"/>
                <a:gd name="T31" fmla="*/ 335 h 361"/>
                <a:gd name="T32" fmla="*/ 156 w 184"/>
                <a:gd name="T33" fmla="*/ 333 h 361"/>
                <a:gd name="T34" fmla="*/ 165 w 184"/>
                <a:gd name="T35" fmla="*/ 330 h 361"/>
                <a:gd name="T36" fmla="*/ 165 w 184"/>
                <a:gd name="T37" fmla="*/ 330 h 361"/>
                <a:gd name="T38" fmla="*/ 184 w 184"/>
                <a:gd name="T39" fmla="*/ 318 h 361"/>
                <a:gd name="T40" fmla="*/ 184 w 184"/>
                <a:gd name="T41" fmla="*/ 318 h 361"/>
                <a:gd name="T42" fmla="*/ 182 w 184"/>
                <a:gd name="T43" fmla="*/ 324 h 361"/>
                <a:gd name="T44" fmla="*/ 179 w 184"/>
                <a:gd name="T45" fmla="*/ 333 h 361"/>
                <a:gd name="T46" fmla="*/ 162 w 184"/>
                <a:gd name="T47" fmla="*/ 347 h 361"/>
                <a:gd name="T48" fmla="*/ 162 w 184"/>
                <a:gd name="T49" fmla="*/ 347 h 361"/>
                <a:gd name="T50" fmla="*/ 153 w 184"/>
                <a:gd name="T51" fmla="*/ 352 h 361"/>
                <a:gd name="T52" fmla="*/ 142 w 184"/>
                <a:gd name="T53" fmla="*/ 358 h 361"/>
                <a:gd name="T54" fmla="*/ 130 w 184"/>
                <a:gd name="T55" fmla="*/ 361 h 361"/>
                <a:gd name="T56" fmla="*/ 119 w 184"/>
                <a:gd name="T57" fmla="*/ 361 h 361"/>
                <a:gd name="T58" fmla="*/ 119 w 184"/>
                <a:gd name="T59" fmla="*/ 361 h 361"/>
                <a:gd name="T60" fmla="*/ 99 w 184"/>
                <a:gd name="T61" fmla="*/ 361 h 361"/>
                <a:gd name="T62" fmla="*/ 82 w 184"/>
                <a:gd name="T63" fmla="*/ 355 h 361"/>
                <a:gd name="T64" fmla="*/ 65 w 184"/>
                <a:gd name="T65" fmla="*/ 347 h 361"/>
                <a:gd name="T66" fmla="*/ 54 w 184"/>
                <a:gd name="T67" fmla="*/ 335 h 361"/>
                <a:gd name="T68" fmla="*/ 54 w 184"/>
                <a:gd name="T69" fmla="*/ 335 h 361"/>
                <a:gd name="T70" fmla="*/ 42 w 184"/>
                <a:gd name="T71" fmla="*/ 324 h 361"/>
                <a:gd name="T72" fmla="*/ 34 w 184"/>
                <a:gd name="T73" fmla="*/ 307 h 361"/>
                <a:gd name="T74" fmla="*/ 31 w 184"/>
                <a:gd name="T75" fmla="*/ 290 h 361"/>
                <a:gd name="T76" fmla="*/ 28 w 184"/>
                <a:gd name="T77" fmla="*/ 267 h 361"/>
                <a:gd name="T78" fmla="*/ 28 w 184"/>
                <a:gd name="T79" fmla="*/ 85 h 361"/>
                <a:gd name="T80" fmla="*/ 0 w 184"/>
                <a:gd name="T81" fmla="*/ 85 h 361"/>
                <a:gd name="T82" fmla="*/ 85 w 184"/>
                <a:gd name="T83" fmla="*/ 0 h 361"/>
                <a:gd name="T84" fmla="*/ 85 w 184"/>
                <a:gd name="T85" fmla="*/ 0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184" h="361">
                  <a:moveTo>
                    <a:pt x="85" y="0"/>
                  </a:moveTo>
                  <a:lnTo>
                    <a:pt x="85" y="60"/>
                  </a:lnTo>
                  <a:lnTo>
                    <a:pt x="173" y="60"/>
                  </a:lnTo>
                  <a:lnTo>
                    <a:pt x="150" y="85"/>
                  </a:lnTo>
                  <a:lnTo>
                    <a:pt x="82" y="85"/>
                  </a:lnTo>
                  <a:lnTo>
                    <a:pt x="82" y="267"/>
                  </a:lnTo>
                  <a:lnTo>
                    <a:pt x="82" y="267"/>
                  </a:lnTo>
                  <a:lnTo>
                    <a:pt x="85" y="284"/>
                  </a:lnTo>
                  <a:lnTo>
                    <a:pt x="88" y="296"/>
                  </a:lnTo>
                  <a:lnTo>
                    <a:pt x="91" y="307"/>
                  </a:lnTo>
                  <a:lnTo>
                    <a:pt x="99" y="318"/>
                  </a:lnTo>
                  <a:lnTo>
                    <a:pt x="105" y="324"/>
                  </a:lnTo>
                  <a:lnTo>
                    <a:pt x="116" y="330"/>
                  </a:lnTo>
                  <a:lnTo>
                    <a:pt x="128" y="333"/>
                  </a:lnTo>
                  <a:lnTo>
                    <a:pt x="142" y="335"/>
                  </a:lnTo>
                  <a:lnTo>
                    <a:pt x="142" y="335"/>
                  </a:lnTo>
                  <a:lnTo>
                    <a:pt x="156" y="333"/>
                  </a:lnTo>
                  <a:lnTo>
                    <a:pt x="165" y="330"/>
                  </a:lnTo>
                  <a:lnTo>
                    <a:pt x="165" y="330"/>
                  </a:lnTo>
                  <a:lnTo>
                    <a:pt x="184" y="318"/>
                  </a:lnTo>
                  <a:lnTo>
                    <a:pt x="184" y="318"/>
                  </a:lnTo>
                  <a:lnTo>
                    <a:pt x="182" y="324"/>
                  </a:lnTo>
                  <a:lnTo>
                    <a:pt x="179" y="333"/>
                  </a:lnTo>
                  <a:lnTo>
                    <a:pt x="162" y="347"/>
                  </a:lnTo>
                  <a:lnTo>
                    <a:pt x="162" y="347"/>
                  </a:lnTo>
                  <a:lnTo>
                    <a:pt x="153" y="352"/>
                  </a:lnTo>
                  <a:lnTo>
                    <a:pt x="142" y="358"/>
                  </a:lnTo>
                  <a:lnTo>
                    <a:pt x="130" y="361"/>
                  </a:lnTo>
                  <a:lnTo>
                    <a:pt x="119" y="361"/>
                  </a:lnTo>
                  <a:lnTo>
                    <a:pt x="119" y="361"/>
                  </a:lnTo>
                  <a:lnTo>
                    <a:pt x="99" y="361"/>
                  </a:lnTo>
                  <a:lnTo>
                    <a:pt x="82" y="355"/>
                  </a:lnTo>
                  <a:lnTo>
                    <a:pt x="65" y="347"/>
                  </a:lnTo>
                  <a:lnTo>
                    <a:pt x="54" y="335"/>
                  </a:lnTo>
                  <a:lnTo>
                    <a:pt x="54" y="335"/>
                  </a:lnTo>
                  <a:lnTo>
                    <a:pt x="42" y="324"/>
                  </a:lnTo>
                  <a:lnTo>
                    <a:pt x="34" y="307"/>
                  </a:lnTo>
                  <a:lnTo>
                    <a:pt x="31" y="290"/>
                  </a:lnTo>
                  <a:lnTo>
                    <a:pt x="28" y="267"/>
                  </a:lnTo>
                  <a:lnTo>
                    <a:pt x="28" y="85"/>
                  </a:lnTo>
                  <a:lnTo>
                    <a:pt x="0" y="85"/>
                  </a:lnTo>
                  <a:lnTo>
                    <a:pt x="85" y="0"/>
                  </a:lnTo>
                  <a:lnTo>
                    <a:pt x="85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 sz="1800"/>
            </a:p>
          </p:txBody>
        </p:sp>
        <p:sp>
          <p:nvSpPr>
            <p:cNvPr id="29358" name="Freeform 1710"/>
            <p:cNvSpPr>
              <a:spLocks noEditPoints="1"/>
            </p:cNvSpPr>
            <p:nvPr/>
          </p:nvSpPr>
          <p:spPr bwMode="auto">
            <a:xfrm>
              <a:off x="4252" y="3110"/>
              <a:ext cx="284" cy="310"/>
            </a:xfrm>
            <a:custGeom>
              <a:avLst/>
              <a:gdLst>
                <a:gd name="T0" fmla="*/ 144 w 284"/>
                <a:gd name="T1" fmla="*/ 0 h 310"/>
                <a:gd name="T2" fmla="*/ 184 w 284"/>
                <a:gd name="T3" fmla="*/ 6 h 310"/>
                <a:gd name="T4" fmla="*/ 221 w 284"/>
                <a:gd name="T5" fmla="*/ 23 h 310"/>
                <a:gd name="T6" fmla="*/ 235 w 284"/>
                <a:gd name="T7" fmla="*/ 34 h 310"/>
                <a:gd name="T8" fmla="*/ 261 w 284"/>
                <a:gd name="T9" fmla="*/ 63 h 310"/>
                <a:gd name="T10" fmla="*/ 269 w 284"/>
                <a:gd name="T11" fmla="*/ 80 h 310"/>
                <a:gd name="T12" fmla="*/ 281 w 284"/>
                <a:gd name="T13" fmla="*/ 117 h 310"/>
                <a:gd name="T14" fmla="*/ 284 w 284"/>
                <a:gd name="T15" fmla="*/ 156 h 310"/>
                <a:gd name="T16" fmla="*/ 284 w 284"/>
                <a:gd name="T17" fmla="*/ 174 h 310"/>
                <a:gd name="T18" fmla="*/ 272 w 284"/>
                <a:gd name="T19" fmla="*/ 210 h 310"/>
                <a:gd name="T20" fmla="*/ 267 w 284"/>
                <a:gd name="T21" fmla="*/ 230 h 310"/>
                <a:gd name="T22" fmla="*/ 244 w 284"/>
                <a:gd name="T23" fmla="*/ 262 h 310"/>
                <a:gd name="T24" fmla="*/ 215 w 284"/>
                <a:gd name="T25" fmla="*/ 290 h 310"/>
                <a:gd name="T26" fmla="*/ 198 w 284"/>
                <a:gd name="T27" fmla="*/ 299 h 310"/>
                <a:gd name="T28" fmla="*/ 161 w 284"/>
                <a:gd name="T29" fmla="*/ 310 h 310"/>
                <a:gd name="T30" fmla="*/ 142 w 284"/>
                <a:gd name="T31" fmla="*/ 310 h 310"/>
                <a:gd name="T32" fmla="*/ 93 w 284"/>
                <a:gd name="T33" fmla="*/ 304 h 310"/>
                <a:gd name="T34" fmla="*/ 68 w 284"/>
                <a:gd name="T35" fmla="*/ 293 h 310"/>
                <a:gd name="T36" fmla="*/ 45 w 284"/>
                <a:gd name="T37" fmla="*/ 273 h 310"/>
                <a:gd name="T38" fmla="*/ 36 w 284"/>
                <a:gd name="T39" fmla="*/ 264 h 310"/>
                <a:gd name="T40" fmla="*/ 11 w 284"/>
                <a:gd name="T41" fmla="*/ 213 h 310"/>
                <a:gd name="T42" fmla="*/ 0 w 284"/>
                <a:gd name="T43" fmla="*/ 156 h 310"/>
                <a:gd name="T44" fmla="*/ 2 w 284"/>
                <a:gd name="T45" fmla="*/ 137 h 310"/>
                <a:gd name="T46" fmla="*/ 11 w 284"/>
                <a:gd name="T47" fmla="*/ 100 h 310"/>
                <a:gd name="T48" fmla="*/ 19 w 284"/>
                <a:gd name="T49" fmla="*/ 80 h 310"/>
                <a:gd name="T50" fmla="*/ 39 w 284"/>
                <a:gd name="T51" fmla="*/ 49 h 310"/>
                <a:gd name="T52" fmla="*/ 68 w 284"/>
                <a:gd name="T53" fmla="*/ 23 h 310"/>
                <a:gd name="T54" fmla="*/ 85 w 284"/>
                <a:gd name="T55" fmla="*/ 12 h 310"/>
                <a:gd name="T56" fmla="*/ 122 w 284"/>
                <a:gd name="T57" fmla="*/ 0 h 310"/>
                <a:gd name="T58" fmla="*/ 144 w 284"/>
                <a:gd name="T59" fmla="*/ 0 h 310"/>
                <a:gd name="T60" fmla="*/ 139 w 284"/>
                <a:gd name="T61" fmla="*/ 23 h 310"/>
                <a:gd name="T62" fmla="*/ 102 w 284"/>
                <a:gd name="T63" fmla="*/ 34 h 310"/>
                <a:gd name="T64" fmla="*/ 76 w 284"/>
                <a:gd name="T65" fmla="*/ 66 h 310"/>
                <a:gd name="T66" fmla="*/ 68 w 284"/>
                <a:gd name="T67" fmla="*/ 85 h 310"/>
                <a:gd name="T68" fmla="*/ 59 w 284"/>
                <a:gd name="T69" fmla="*/ 131 h 310"/>
                <a:gd name="T70" fmla="*/ 59 w 284"/>
                <a:gd name="T71" fmla="*/ 159 h 310"/>
                <a:gd name="T72" fmla="*/ 68 w 284"/>
                <a:gd name="T73" fmla="*/ 210 h 310"/>
                <a:gd name="T74" fmla="*/ 85 w 284"/>
                <a:gd name="T75" fmla="*/ 250 h 310"/>
                <a:gd name="T76" fmla="*/ 96 w 284"/>
                <a:gd name="T77" fmla="*/ 267 h 310"/>
                <a:gd name="T78" fmla="*/ 127 w 284"/>
                <a:gd name="T79" fmla="*/ 284 h 310"/>
                <a:gd name="T80" fmla="*/ 147 w 284"/>
                <a:gd name="T81" fmla="*/ 284 h 310"/>
                <a:gd name="T82" fmla="*/ 181 w 284"/>
                <a:gd name="T83" fmla="*/ 273 h 310"/>
                <a:gd name="T84" fmla="*/ 207 w 284"/>
                <a:gd name="T85" fmla="*/ 245 h 310"/>
                <a:gd name="T86" fmla="*/ 215 w 284"/>
                <a:gd name="T87" fmla="*/ 225 h 310"/>
                <a:gd name="T88" fmla="*/ 224 w 284"/>
                <a:gd name="T89" fmla="*/ 179 h 310"/>
                <a:gd name="T90" fmla="*/ 224 w 284"/>
                <a:gd name="T91" fmla="*/ 151 h 310"/>
                <a:gd name="T92" fmla="*/ 213 w 284"/>
                <a:gd name="T93" fmla="*/ 85 h 310"/>
                <a:gd name="T94" fmla="*/ 201 w 284"/>
                <a:gd name="T95" fmla="*/ 60 h 310"/>
                <a:gd name="T96" fmla="*/ 184 w 284"/>
                <a:gd name="T97" fmla="*/ 40 h 310"/>
                <a:gd name="T98" fmla="*/ 164 w 284"/>
                <a:gd name="T99" fmla="*/ 29 h 310"/>
                <a:gd name="T100" fmla="*/ 139 w 284"/>
                <a:gd name="T101" fmla="*/ 23 h 3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284" h="310">
                  <a:moveTo>
                    <a:pt x="144" y="0"/>
                  </a:moveTo>
                  <a:lnTo>
                    <a:pt x="144" y="0"/>
                  </a:lnTo>
                  <a:lnTo>
                    <a:pt x="164" y="0"/>
                  </a:lnTo>
                  <a:lnTo>
                    <a:pt x="184" y="6"/>
                  </a:lnTo>
                  <a:lnTo>
                    <a:pt x="204" y="12"/>
                  </a:lnTo>
                  <a:lnTo>
                    <a:pt x="221" y="23"/>
                  </a:lnTo>
                  <a:lnTo>
                    <a:pt x="221" y="23"/>
                  </a:lnTo>
                  <a:lnTo>
                    <a:pt x="235" y="34"/>
                  </a:lnTo>
                  <a:lnTo>
                    <a:pt x="250" y="49"/>
                  </a:lnTo>
                  <a:lnTo>
                    <a:pt x="261" y="63"/>
                  </a:lnTo>
                  <a:lnTo>
                    <a:pt x="269" y="80"/>
                  </a:lnTo>
                  <a:lnTo>
                    <a:pt x="269" y="80"/>
                  </a:lnTo>
                  <a:lnTo>
                    <a:pt x="275" y="100"/>
                  </a:lnTo>
                  <a:lnTo>
                    <a:pt x="281" y="117"/>
                  </a:lnTo>
                  <a:lnTo>
                    <a:pt x="284" y="137"/>
                  </a:lnTo>
                  <a:lnTo>
                    <a:pt x="284" y="156"/>
                  </a:lnTo>
                  <a:lnTo>
                    <a:pt x="284" y="156"/>
                  </a:lnTo>
                  <a:lnTo>
                    <a:pt x="284" y="174"/>
                  </a:lnTo>
                  <a:lnTo>
                    <a:pt x="278" y="193"/>
                  </a:lnTo>
                  <a:lnTo>
                    <a:pt x="272" y="210"/>
                  </a:lnTo>
                  <a:lnTo>
                    <a:pt x="267" y="230"/>
                  </a:lnTo>
                  <a:lnTo>
                    <a:pt x="267" y="230"/>
                  </a:lnTo>
                  <a:lnTo>
                    <a:pt x="255" y="247"/>
                  </a:lnTo>
                  <a:lnTo>
                    <a:pt x="244" y="262"/>
                  </a:lnTo>
                  <a:lnTo>
                    <a:pt x="230" y="276"/>
                  </a:lnTo>
                  <a:lnTo>
                    <a:pt x="215" y="290"/>
                  </a:lnTo>
                  <a:lnTo>
                    <a:pt x="215" y="290"/>
                  </a:lnTo>
                  <a:lnTo>
                    <a:pt x="198" y="299"/>
                  </a:lnTo>
                  <a:lnTo>
                    <a:pt x="181" y="304"/>
                  </a:lnTo>
                  <a:lnTo>
                    <a:pt x="161" y="310"/>
                  </a:lnTo>
                  <a:lnTo>
                    <a:pt x="142" y="310"/>
                  </a:lnTo>
                  <a:lnTo>
                    <a:pt x="142" y="310"/>
                  </a:lnTo>
                  <a:lnTo>
                    <a:pt x="110" y="307"/>
                  </a:lnTo>
                  <a:lnTo>
                    <a:pt x="93" y="304"/>
                  </a:lnTo>
                  <a:lnTo>
                    <a:pt x="82" y="299"/>
                  </a:lnTo>
                  <a:lnTo>
                    <a:pt x="68" y="293"/>
                  </a:lnTo>
                  <a:lnTo>
                    <a:pt x="56" y="284"/>
                  </a:lnTo>
                  <a:lnTo>
                    <a:pt x="45" y="273"/>
                  </a:lnTo>
                  <a:lnTo>
                    <a:pt x="36" y="264"/>
                  </a:lnTo>
                  <a:lnTo>
                    <a:pt x="36" y="264"/>
                  </a:lnTo>
                  <a:lnTo>
                    <a:pt x="19" y="239"/>
                  </a:lnTo>
                  <a:lnTo>
                    <a:pt x="11" y="213"/>
                  </a:lnTo>
                  <a:lnTo>
                    <a:pt x="2" y="185"/>
                  </a:lnTo>
                  <a:lnTo>
                    <a:pt x="0" y="156"/>
                  </a:lnTo>
                  <a:lnTo>
                    <a:pt x="0" y="156"/>
                  </a:lnTo>
                  <a:lnTo>
                    <a:pt x="2" y="137"/>
                  </a:lnTo>
                  <a:lnTo>
                    <a:pt x="5" y="117"/>
                  </a:lnTo>
                  <a:lnTo>
                    <a:pt x="11" y="100"/>
                  </a:lnTo>
                  <a:lnTo>
                    <a:pt x="19" y="80"/>
                  </a:lnTo>
                  <a:lnTo>
                    <a:pt x="19" y="80"/>
                  </a:lnTo>
                  <a:lnTo>
                    <a:pt x="28" y="63"/>
                  </a:lnTo>
                  <a:lnTo>
                    <a:pt x="39" y="49"/>
                  </a:lnTo>
                  <a:lnTo>
                    <a:pt x="54" y="34"/>
                  </a:lnTo>
                  <a:lnTo>
                    <a:pt x="68" y="23"/>
                  </a:lnTo>
                  <a:lnTo>
                    <a:pt x="68" y="23"/>
                  </a:lnTo>
                  <a:lnTo>
                    <a:pt x="85" y="12"/>
                  </a:lnTo>
                  <a:lnTo>
                    <a:pt x="105" y="6"/>
                  </a:lnTo>
                  <a:lnTo>
                    <a:pt x="122" y="0"/>
                  </a:lnTo>
                  <a:lnTo>
                    <a:pt x="144" y="0"/>
                  </a:lnTo>
                  <a:lnTo>
                    <a:pt x="144" y="0"/>
                  </a:lnTo>
                  <a:close/>
                  <a:moveTo>
                    <a:pt x="139" y="23"/>
                  </a:moveTo>
                  <a:lnTo>
                    <a:pt x="139" y="23"/>
                  </a:lnTo>
                  <a:lnTo>
                    <a:pt x="119" y="26"/>
                  </a:lnTo>
                  <a:lnTo>
                    <a:pt x="102" y="34"/>
                  </a:lnTo>
                  <a:lnTo>
                    <a:pt x="88" y="49"/>
                  </a:lnTo>
                  <a:lnTo>
                    <a:pt x="76" y="66"/>
                  </a:lnTo>
                  <a:lnTo>
                    <a:pt x="76" y="66"/>
                  </a:lnTo>
                  <a:lnTo>
                    <a:pt x="68" y="85"/>
                  </a:lnTo>
                  <a:lnTo>
                    <a:pt x="62" y="108"/>
                  </a:lnTo>
                  <a:lnTo>
                    <a:pt x="59" y="131"/>
                  </a:lnTo>
                  <a:lnTo>
                    <a:pt x="59" y="159"/>
                  </a:lnTo>
                  <a:lnTo>
                    <a:pt x="59" y="159"/>
                  </a:lnTo>
                  <a:lnTo>
                    <a:pt x="62" y="185"/>
                  </a:lnTo>
                  <a:lnTo>
                    <a:pt x="68" y="210"/>
                  </a:lnTo>
                  <a:lnTo>
                    <a:pt x="73" y="230"/>
                  </a:lnTo>
                  <a:lnTo>
                    <a:pt x="85" y="250"/>
                  </a:lnTo>
                  <a:lnTo>
                    <a:pt x="85" y="250"/>
                  </a:lnTo>
                  <a:lnTo>
                    <a:pt x="96" y="267"/>
                  </a:lnTo>
                  <a:lnTo>
                    <a:pt x="113" y="279"/>
                  </a:lnTo>
                  <a:lnTo>
                    <a:pt x="127" y="284"/>
                  </a:lnTo>
                  <a:lnTo>
                    <a:pt x="147" y="284"/>
                  </a:lnTo>
                  <a:lnTo>
                    <a:pt x="147" y="284"/>
                  </a:lnTo>
                  <a:lnTo>
                    <a:pt x="164" y="282"/>
                  </a:lnTo>
                  <a:lnTo>
                    <a:pt x="181" y="273"/>
                  </a:lnTo>
                  <a:lnTo>
                    <a:pt x="196" y="262"/>
                  </a:lnTo>
                  <a:lnTo>
                    <a:pt x="207" y="245"/>
                  </a:lnTo>
                  <a:lnTo>
                    <a:pt x="207" y="245"/>
                  </a:lnTo>
                  <a:lnTo>
                    <a:pt x="215" y="225"/>
                  </a:lnTo>
                  <a:lnTo>
                    <a:pt x="221" y="202"/>
                  </a:lnTo>
                  <a:lnTo>
                    <a:pt x="224" y="179"/>
                  </a:lnTo>
                  <a:lnTo>
                    <a:pt x="224" y="151"/>
                  </a:lnTo>
                  <a:lnTo>
                    <a:pt x="224" y="151"/>
                  </a:lnTo>
                  <a:lnTo>
                    <a:pt x="221" y="117"/>
                  </a:lnTo>
                  <a:lnTo>
                    <a:pt x="213" y="85"/>
                  </a:lnTo>
                  <a:lnTo>
                    <a:pt x="213" y="85"/>
                  </a:lnTo>
                  <a:lnTo>
                    <a:pt x="201" y="60"/>
                  </a:lnTo>
                  <a:lnTo>
                    <a:pt x="184" y="40"/>
                  </a:lnTo>
                  <a:lnTo>
                    <a:pt x="184" y="40"/>
                  </a:lnTo>
                  <a:lnTo>
                    <a:pt x="176" y="31"/>
                  </a:lnTo>
                  <a:lnTo>
                    <a:pt x="164" y="29"/>
                  </a:lnTo>
                  <a:lnTo>
                    <a:pt x="150" y="23"/>
                  </a:lnTo>
                  <a:lnTo>
                    <a:pt x="139" y="23"/>
                  </a:lnTo>
                  <a:lnTo>
                    <a:pt x="139" y="23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 sz="1800"/>
            </a:p>
          </p:txBody>
        </p:sp>
        <p:sp>
          <p:nvSpPr>
            <p:cNvPr id="29359" name="Freeform 1711"/>
            <p:cNvSpPr>
              <a:spLocks/>
            </p:cNvSpPr>
            <p:nvPr/>
          </p:nvSpPr>
          <p:spPr bwMode="auto">
            <a:xfrm>
              <a:off x="4547" y="3110"/>
              <a:ext cx="284" cy="304"/>
            </a:xfrm>
            <a:custGeom>
              <a:avLst/>
              <a:gdLst>
                <a:gd name="T0" fmla="*/ 170 w 284"/>
                <a:gd name="T1" fmla="*/ 0 h 304"/>
                <a:gd name="T2" fmla="*/ 219 w 284"/>
                <a:gd name="T3" fmla="*/ 12 h 304"/>
                <a:gd name="T4" fmla="*/ 239 w 284"/>
                <a:gd name="T5" fmla="*/ 23 h 304"/>
                <a:gd name="T6" fmla="*/ 253 w 284"/>
                <a:gd name="T7" fmla="*/ 43 h 304"/>
                <a:gd name="T8" fmla="*/ 264 w 284"/>
                <a:gd name="T9" fmla="*/ 63 h 304"/>
                <a:gd name="T10" fmla="*/ 267 w 284"/>
                <a:gd name="T11" fmla="*/ 88 h 304"/>
                <a:gd name="T12" fmla="*/ 267 w 284"/>
                <a:gd name="T13" fmla="*/ 282 h 304"/>
                <a:gd name="T14" fmla="*/ 270 w 284"/>
                <a:gd name="T15" fmla="*/ 293 h 304"/>
                <a:gd name="T16" fmla="*/ 284 w 284"/>
                <a:gd name="T17" fmla="*/ 304 h 304"/>
                <a:gd name="T18" fmla="*/ 196 w 284"/>
                <a:gd name="T19" fmla="*/ 304 h 304"/>
                <a:gd name="T20" fmla="*/ 207 w 284"/>
                <a:gd name="T21" fmla="*/ 293 h 304"/>
                <a:gd name="T22" fmla="*/ 213 w 284"/>
                <a:gd name="T23" fmla="*/ 282 h 304"/>
                <a:gd name="T24" fmla="*/ 213 w 284"/>
                <a:gd name="T25" fmla="*/ 111 h 304"/>
                <a:gd name="T26" fmla="*/ 207 w 284"/>
                <a:gd name="T27" fmla="*/ 80 h 304"/>
                <a:gd name="T28" fmla="*/ 196 w 284"/>
                <a:gd name="T29" fmla="*/ 57 h 304"/>
                <a:gd name="T30" fmla="*/ 173 w 284"/>
                <a:gd name="T31" fmla="*/ 43 h 304"/>
                <a:gd name="T32" fmla="*/ 145 w 284"/>
                <a:gd name="T33" fmla="*/ 37 h 304"/>
                <a:gd name="T34" fmla="*/ 125 w 284"/>
                <a:gd name="T35" fmla="*/ 40 h 304"/>
                <a:gd name="T36" fmla="*/ 108 w 284"/>
                <a:gd name="T37" fmla="*/ 49 h 304"/>
                <a:gd name="T38" fmla="*/ 79 w 284"/>
                <a:gd name="T39" fmla="*/ 71 h 304"/>
                <a:gd name="T40" fmla="*/ 79 w 284"/>
                <a:gd name="T41" fmla="*/ 282 h 304"/>
                <a:gd name="T42" fmla="*/ 82 w 284"/>
                <a:gd name="T43" fmla="*/ 293 h 304"/>
                <a:gd name="T44" fmla="*/ 97 w 284"/>
                <a:gd name="T45" fmla="*/ 304 h 304"/>
                <a:gd name="T46" fmla="*/ 6 w 284"/>
                <a:gd name="T47" fmla="*/ 304 h 304"/>
                <a:gd name="T48" fmla="*/ 17 w 284"/>
                <a:gd name="T49" fmla="*/ 293 h 304"/>
                <a:gd name="T50" fmla="*/ 23 w 284"/>
                <a:gd name="T51" fmla="*/ 282 h 304"/>
                <a:gd name="T52" fmla="*/ 23 w 284"/>
                <a:gd name="T53" fmla="*/ 40 h 304"/>
                <a:gd name="T54" fmla="*/ 17 w 284"/>
                <a:gd name="T55" fmla="*/ 26 h 304"/>
                <a:gd name="T56" fmla="*/ 0 w 284"/>
                <a:gd name="T57" fmla="*/ 14 h 304"/>
                <a:gd name="T58" fmla="*/ 79 w 284"/>
                <a:gd name="T59" fmla="*/ 46 h 304"/>
                <a:gd name="T60" fmla="*/ 97 w 284"/>
                <a:gd name="T61" fmla="*/ 29 h 304"/>
                <a:gd name="T62" fmla="*/ 119 w 284"/>
                <a:gd name="T63" fmla="*/ 14 h 304"/>
                <a:gd name="T64" fmla="*/ 145 w 284"/>
                <a:gd name="T65" fmla="*/ 3 h 304"/>
                <a:gd name="T66" fmla="*/ 170 w 284"/>
                <a:gd name="T67" fmla="*/ 0 h 3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284" h="304">
                  <a:moveTo>
                    <a:pt x="170" y="0"/>
                  </a:moveTo>
                  <a:lnTo>
                    <a:pt x="170" y="0"/>
                  </a:lnTo>
                  <a:lnTo>
                    <a:pt x="196" y="3"/>
                  </a:lnTo>
                  <a:lnTo>
                    <a:pt x="219" y="12"/>
                  </a:lnTo>
                  <a:lnTo>
                    <a:pt x="219" y="12"/>
                  </a:lnTo>
                  <a:lnTo>
                    <a:pt x="239" y="23"/>
                  </a:lnTo>
                  <a:lnTo>
                    <a:pt x="253" y="43"/>
                  </a:lnTo>
                  <a:lnTo>
                    <a:pt x="253" y="43"/>
                  </a:lnTo>
                  <a:lnTo>
                    <a:pt x="258" y="51"/>
                  </a:lnTo>
                  <a:lnTo>
                    <a:pt x="264" y="63"/>
                  </a:lnTo>
                  <a:lnTo>
                    <a:pt x="267" y="77"/>
                  </a:lnTo>
                  <a:lnTo>
                    <a:pt x="267" y="88"/>
                  </a:lnTo>
                  <a:lnTo>
                    <a:pt x="267" y="282"/>
                  </a:lnTo>
                  <a:lnTo>
                    <a:pt x="267" y="282"/>
                  </a:lnTo>
                  <a:lnTo>
                    <a:pt x="267" y="287"/>
                  </a:lnTo>
                  <a:lnTo>
                    <a:pt x="270" y="293"/>
                  </a:lnTo>
                  <a:lnTo>
                    <a:pt x="270" y="293"/>
                  </a:lnTo>
                  <a:lnTo>
                    <a:pt x="284" y="304"/>
                  </a:lnTo>
                  <a:lnTo>
                    <a:pt x="196" y="304"/>
                  </a:lnTo>
                  <a:lnTo>
                    <a:pt x="196" y="304"/>
                  </a:lnTo>
                  <a:lnTo>
                    <a:pt x="202" y="301"/>
                  </a:lnTo>
                  <a:lnTo>
                    <a:pt x="207" y="293"/>
                  </a:lnTo>
                  <a:lnTo>
                    <a:pt x="210" y="287"/>
                  </a:lnTo>
                  <a:lnTo>
                    <a:pt x="213" y="282"/>
                  </a:lnTo>
                  <a:lnTo>
                    <a:pt x="213" y="111"/>
                  </a:lnTo>
                  <a:lnTo>
                    <a:pt x="213" y="111"/>
                  </a:lnTo>
                  <a:lnTo>
                    <a:pt x="210" y="94"/>
                  </a:lnTo>
                  <a:lnTo>
                    <a:pt x="207" y="80"/>
                  </a:lnTo>
                  <a:lnTo>
                    <a:pt x="202" y="66"/>
                  </a:lnTo>
                  <a:lnTo>
                    <a:pt x="196" y="57"/>
                  </a:lnTo>
                  <a:lnTo>
                    <a:pt x="185" y="49"/>
                  </a:lnTo>
                  <a:lnTo>
                    <a:pt x="173" y="43"/>
                  </a:lnTo>
                  <a:lnTo>
                    <a:pt x="159" y="40"/>
                  </a:lnTo>
                  <a:lnTo>
                    <a:pt x="145" y="37"/>
                  </a:lnTo>
                  <a:lnTo>
                    <a:pt x="145" y="37"/>
                  </a:lnTo>
                  <a:lnTo>
                    <a:pt x="125" y="40"/>
                  </a:lnTo>
                  <a:lnTo>
                    <a:pt x="108" y="49"/>
                  </a:lnTo>
                  <a:lnTo>
                    <a:pt x="108" y="49"/>
                  </a:lnTo>
                  <a:lnTo>
                    <a:pt x="91" y="57"/>
                  </a:lnTo>
                  <a:lnTo>
                    <a:pt x="79" y="71"/>
                  </a:lnTo>
                  <a:lnTo>
                    <a:pt x="79" y="282"/>
                  </a:lnTo>
                  <a:lnTo>
                    <a:pt x="79" y="282"/>
                  </a:lnTo>
                  <a:lnTo>
                    <a:pt x="79" y="287"/>
                  </a:lnTo>
                  <a:lnTo>
                    <a:pt x="82" y="293"/>
                  </a:lnTo>
                  <a:lnTo>
                    <a:pt x="82" y="293"/>
                  </a:lnTo>
                  <a:lnTo>
                    <a:pt x="97" y="304"/>
                  </a:lnTo>
                  <a:lnTo>
                    <a:pt x="6" y="304"/>
                  </a:lnTo>
                  <a:lnTo>
                    <a:pt x="6" y="304"/>
                  </a:lnTo>
                  <a:lnTo>
                    <a:pt x="14" y="301"/>
                  </a:lnTo>
                  <a:lnTo>
                    <a:pt x="17" y="293"/>
                  </a:lnTo>
                  <a:lnTo>
                    <a:pt x="20" y="287"/>
                  </a:lnTo>
                  <a:lnTo>
                    <a:pt x="23" y="282"/>
                  </a:lnTo>
                  <a:lnTo>
                    <a:pt x="23" y="40"/>
                  </a:lnTo>
                  <a:lnTo>
                    <a:pt x="23" y="40"/>
                  </a:lnTo>
                  <a:lnTo>
                    <a:pt x="20" y="31"/>
                  </a:lnTo>
                  <a:lnTo>
                    <a:pt x="17" y="26"/>
                  </a:lnTo>
                  <a:lnTo>
                    <a:pt x="11" y="20"/>
                  </a:lnTo>
                  <a:lnTo>
                    <a:pt x="0" y="14"/>
                  </a:lnTo>
                  <a:lnTo>
                    <a:pt x="79" y="0"/>
                  </a:lnTo>
                  <a:lnTo>
                    <a:pt x="79" y="46"/>
                  </a:lnTo>
                  <a:lnTo>
                    <a:pt x="79" y="46"/>
                  </a:lnTo>
                  <a:lnTo>
                    <a:pt x="97" y="29"/>
                  </a:lnTo>
                  <a:lnTo>
                    <a:pt x="119" y="14"/>
                  </a:lnTo>
                  <a:lnTo>
                    <a:pt x="119" y="14"/>
                  </a:lnTo>
                  <a:lnTo>
                    <a:pt x="133" y="9"/>
                  </a:lnTo>
                  <a:lnTo>
                    <a:pt x="145" y="3"/>
                  </a:lnTo>
                  <a:lnTo>
                    <a:pt x="159" y="0"/>
                  </a:lnTo>
                  <a:lnTo>
                    <a:pt x="170" y="0"/>
                  </a:lnTo>
                  <a:lnTo>
                    <a:pt x="170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 sz="1800"/>
            </a:p>
          </p:txBody>
        </p:sp>
        <p:sp>
          <p:nvSpPr>
            <p:cNvPr id="29360" name="Freeform 1712"/>
            <p:cNvSpPr>
              <a:spLocks/>
            </p:cNvSpPr>
            <p:nvPr/>
          </p:nvSpPr>
          <p:spPr bwMode="auto">
            <a:xfrm>
              <a:off x="3763" y="3110"/>
              <a:ext cx="293" cy="452"/>
            </a:xfrm>
            <a:custGeom>
              <a:avLst/>
              <a:gdLst>
                <a:gd name="T0" fmla="*/ 281 w 293"/>
                <a:gd name="T1" fmla="*/ 85 h 452"/>
                <a:gd name="T2" fmla="*/ 250 w 293"/>
                <a:gd name="T3" fmla="*/ 37 h 452"/>
                <a:gd name="T4" fmla="*/ 230 w 293"/>
                <a:gd name="T5" fmla="*/ 20 h 452"/>
                <a:gd name="T6" fmla="*/ 210 w 293"/>
                <a:gd name="T7" fmla="*/ 9 h 452"/>
                <a:gd name="T8" fmla="*/ 165 w 293"/>
                <a:gd name="T9" fmla="*/ 0 h 452"/>
                <a:gd name="T10" fmla="*/ 139 w 293"/>
                <a:gd name="T11" fmla="*/ 3 h 452"/>
                <a:gd name="T12" fmla="*/ 114 w 293"/>
                <a:gd name="T13" fmla="*/ 12 h 452"/>
                <a:gd name="T14" fmla="*/ 77 w 293"/>
                <a:gd name="T15" fmla="*/ 40 h 452"/>
                <a:gd name="T16" fmla="*/ 0 w 293"/>
                <a:gd name="T17" fmla="*/ 17 h 452"/>
                <a:gd name="T18" fmla="*/ 9 w 293"/>
                <a:gd name="T19" fmla="*/ 20 h 452"/>
                <a:gd name="T20" fmla="*/ 20 w 293"/>
                <a:gd name="T21" fmla="*/ 34 h 452"/>
                <a:gd name="T22" fmla="*/ 23 w 293"/>
                <a:gd name="T23" fmla="*/ 426 h 452"/>
                <a:gd name="T24" fmla="*/ 20 w 293"/>
                <a:gd name="T25" fmla="*/ 435 h 452"/>
                <a:gd name="T26" fmla="*/ 11 w 293"/>
                <a:gd name="T27" fmla="*/ 449 h 452"/>
                <a:gd name="T28" fmla="*/ 94 w 293"/>
                <a:gd name="T29" fmla="*/ 452 h 452"/>
                <a:gd name="T30" fmla="*/ 88 w 293"/>
                <a:gd name="T31" fmla="*/ 449 h 452"/>
                <a:gd name="T32" fmla="*/ 80 w 293"/>
                <a:gd name="T33" fmla="*/ 435 h 452"/>
                <a:gd name="T34" fmla="*/ 77 w 293"/>
                <a:gd name="T35" fmla="*/ 68 h 452"/>
                <a:gd name="T36" fmla="*/ 91 w 293"/>
                <a:gd name="T37" fmla="*/ 54 h 452"/>
                <a:gd name="T38" fmla="*/ 105 w 293"/>
                <a:gd name="T39" fmla="*/ 46 h 452"/>
                <a:gd name="T40" fmla="*/ 142 w 293"/>
                <a:gd name="T41" fmla="*/ 34 h 452"/>
                <a:gd name="T42" fmla="*/ 159 w 293"/>
                <a:gd name="T43" fmla="*/ 37 h 452"/>
                <a:gd name="T44" fmla="*/ 190 w 293"/>
                <a:gd name="T45" fmla="*/ 51 h 452"/>
                <a:gd name="T46" fmla="*/ 205 w 293"/>
                <a:gd name="T47" fmla="*/ 63 h 452"/>
                <a:gd name="T48" fmla="*/ 224 w 293"/>
                <a:gd name="T49" fmla="*/ 100 h 452"/>
                <a:gd name="T50" fmla="*/ 230 w 293"/>
                <a:gd name="T51" fmla="*/ 156 h 452"/>
                <a:gd name="T52" fmla="*/ 230 w 293"/>
                <a:gd name="T53" fmla="*/ 185 h 452"/>
                <a:gd name="T54" fmla="*/ 216 w 293"/>
                <a:gd name="T55" fmla="*/ 233 h 452"/>
                <a:gd name="T56" fmla="*/ 205 w 293"/>
                <a:gd name="T57" fmla="*/ 250 h 452"/>
                <a:gd name="T58" fmla="*/ 176 w 293"/>
                <a:gd name="T59" fmla="*/ 276 h 452"/>
                <a:gd name="T60" fmla="*/ 136 w 293"/>
                <a:gd name="T61" fmla="*/ 284 h 452"/>
                <a:gd name="T62" fmla="*/ 122 w 293"/>
                <a:gd name="T63" fmla="*/ 284 h 452"/>
                <a:gd name="T64" fmla="*/ 99 w 293"/>
                <a:gd name="T65" fmla="*/ 276 h 452"/>
                <a:gd name="T66" fmla="*/ 102 w 293"/>
                <a:gd name="T67" fmla="*/ 304 h 452"/>
                <a:gd name="T68" fmla="*/ 122 w 293"/>
                <a:gd name="T69" fmla="*/ 310 h 452"/>
                <a:gd name="T70" fmla="*/ 145 w 293"/>
                <a:gd name="T71" fmla="*/ 310 h 452"/>
                <a:gd name="T72" fmla="*/ 190 w 293"/>
                <a:gd name="T73" fmla="*/ 304 h 452"/>
                <a:gd name="T74" fmla="*/ 219 w 293"/>
                <a:gd name="T75" fmla="*/ 290 h 452"/>
                <a:gd name="T76" fmla="*/ 241 w 293"/>
                <a:gd name="T77" fmla="*/ 273 h 452"/>
                <a:gd name="T78" fmla="*/ 253 w 293"/>
                <a:gd name="T79" fmla="*/ 262 h 452"/>
                <a:gd name="T80" fmla="*/ 281 w 293"/>
                <a:gd name="T81" fmla="*/ 210 h 452"/>
                <a:gd name="T82" fmla="*/ 293 w 293"/>
                <a:gd name="T83" fmla="*/ 154 h 452"/>
                <a:gd name="T84" fmla="*/ 290 w 293"/>
                <a:gd name="T85" fmla="*/ 117 h 452"/>
                <a:gd name="T86" fmla="*/ 281 w 293"/>
                <a:gd name="T87" fmla="*/ 85 h 4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293" h="452">
                  <a:moveTo>
                    <a:pt x="281" y="85"/>
                  </a:moveTo>
                  <a:lnTo>
                    <a:pt x="281" y="85"/>
                  </a:lnTo>
                  <a:lnTo>
                    <a:pt x="267" y="57"/>
                  </a:lnTo>
                  <a:lnTo>
                    <a:pt x="250" y="37"/>
                  </a:lnTo>
                  <a:lnTo>
                    <a:pt x="250" y="37"/>
                  </a:lnTo>
                  <a:lnTo>
                    <a:pt x="230" y="20"/>
                  </a:lnTo>
                  <a:lnTo>
                    <a:pt x="210" y="9"/>
                  </a:lnTo>
                  <a:lnTo>
                    <a:pt x="210" y="9"/>
                  </a:lnTo>
                  <a:lnTo>
                    <a:pt x="187" y="3"/>
                  </a:lnTo>
                  <a:lnTo>
                    <a:pt x="165" y="0"/>
                  </a:lnTo>
                  <a:lnTo>
                    <a:pt x="165" y="0"/>
                  </a:lnTo>
                  <a:lnTo>
                    <a:pt x="139" y="3"/>
                  </a:lnTo>
                  <a:lnTo>
                    <a:pt x="114" y="12"/>
                  </a:lnTo>
                  <a:lnTo>
                    <a:pt x="114" y="12"/>
                  </a:lnTo>
                  <a:lnTo>
                    <a:pt x="94" y="26"/>
                  </a:lnTo>
                  <a:lnTo>
                    <a:pt x="77" y="40"/>
                  </a:lnTo>
                  <a:lnTo>
                    <a:pt x="77" y="0"/>
                  </a:lnTo>
                  <a:lnTo>
                    <a:pt x="0" y="17"/>
                  </a:lnTo>
                  <a:lnTo>
                    <a:pt x="0" y="17"/>
                  </a:lnTo>
                  <a:lnTo>
                    <a:pt x="9" y="20"/>
                  </a:lnTo>
                  <a:lnTo>
                    <a:pt x="17" y="26"/>
                  </a:lnTo>
                  <a:lnTo>
                    <a:pt x="20" y="34"/>
                  </a:lnTo>
                  <a:lnTo>
                    <a:pt x="23" y="43"/>
                  </a:lnTo>
                  <a:lnTo>
                    <a:pt x="23" y="426"/>
                  </a:lnTo>
                  <a:lnTo>
                    <a:pt x="23" y="426"/>
                  </a:lnTo>
                  <a:lnTo>
                    <a:pt x="20" y="435"/>
                  </a:lnTo>
                  <a:lnTo>
                    <a:pt x="17" y="443"/>
                  </a:lnTo>
                  <a:lnTo>
                    <a:pt x="11" y="449"/>
                  </a:lnTo>
                  <a:lnTo>
                    <a:pt x="6" y="452"/>
                  </a:lnTo>
                  <a:lnTo>
                    <a:pt x="94" y="452"/>
                  </a:lnTo>
                  <a:lnTo>
                    <a:pt x="94" y="452"/>
                  </a:lnTo>
                  <a:lnTo>
                    <a:pt x="88" y="449"/>
                  </a:lnTo>
                  <a:lnTo>
                    <a:pt x="82" y="443"/>
                  </a:lnTo>
                  <a:lnTo>
                    <a:pt x="80" y="435"/>
                  </a:lnTo>
                  <a:lnTo>
                    <a:pt x="77" y="426"/>
                  </a:lnTo>
                  <a:lnTo>
                    <a:pt x="77" y="68"/>
                  </a:lnTo>
                  <a:lnTo>
                    <a:pt x="77" y="68"/>
                  </a:lnTo>
                  <a:lnTo>
                    <a:pt x="91" y="54"/>
                  </a:lnTo>
                  <a:lnTo>
                    <a:pt x="105" y="46"/>
                  </a:lnTo>
                  <a:lnTo>
                    <a:pt x="105" y="46"/>
                  </a:lnTo>
                  <a:lnTo>
                    <a:pt x="122" y="37"/>
                  </a:lnTo>
                  <a:lnTo>
                    <a:pt x="142" y="34"/>
                  </a:lnTo>
                  <a:lnTo>
                    <a:pt x="142" y="34"/>
                  </a:lnTo>
                  <a:lnTo>
                    <a:pt x="159" y="37"/>
                  </a:lnTo>
                  <a:lnTo>
                    <a:pt x="173" y="43"/>
                  </a:lnTo>
                  <a:lnTo>
                    <a:pt x="190" y="51"/>
                  </a:lnTo>
                  <a:lnTo>
                    <a:pt x="205" y="63"/>
                  </a:lnTo>
                  <a:lnTo>
                    <a:pt x="205" y="63"/>
                  </a:lnTo>
                  <a:lnTo>
                    <a:pt x="216" y="80"/>
                  </a:lnTo>
                  <a:lnTo>
                    <a:pt x="224" y="100"/>
                  </a:lnTo>
                  <a:lnTo>
                    <a:pt x="230" y="125"/>
                  </a:lnTo>
                  <a:lnTo>
                    <a:pt x="230" y="156"/>
                  </a:lnTo>
                  <a:lnTo>
                    <a:pt x="230" y="156"/>
                  </a:lnTo>
                  <a:lnTo>
                    <a:pt x="230" y="185"/>
                  </a:lnTo>
                  <a:lnTo>
                    <a:pt x="224" y="210"/>
                  </a:lnTo>
                  <a:lnTo>
                    <a:pt x="216" y="233"/>
                  </a:lnTo>
                  <a:lnTo>
                    <a:pt x="205" y="250"/>
                  </a:lnTo>
                  <a:lnTo>
                    <a:pt x="205" y="250"/>
                  </a:lnTo>
                  <a:lnTo>
                    <a:pt x="190" y="267"/>
                  </a:lnTo>
                  <a:lnTo>
                    <a:pt x="176" y="276"/>
                  </a:lnTo>
                  <a:lnTo>
                    <a:pt x="156" y="284"/>
                  </a:lnTo>
                  <a:lnTo>
                    <a:pt x="136" y="284"/>
                  </a:lnTo>
                  <a:lnTo>
                    <a:pt x="136" y="284"/>
                  </a:lnTo>
                  <a:lnTo>
                    <a:pt x="122" y="284"/>
                  </a:lnTo>
                  <a:lnTo>
                    <a:pt x="111" y="282"/>
                  </a:lnTo>
                  <a:lnTo>
                    <a:pt x="99" y="276"/>
                  </a:lnTo>
                  <a:lnTo>
                    <a:pt x="88" y="264"/>
                  </a:lnTo>
                  <a:lnTo>
                    <a:pt x="102" y="304"/>
                  </a:lnTo>
                  <a:lnTo>
                    <a:pt x="102" y="304"/>
                  </a:lnTo>
                  <a:lnTo>
                    <a:pt x="122" y="310"/>
                  </a:lnTo>
                  <a:lnTo>
                    <a:pt x="145" y="310"/>
                  </a:lnTo>
                  <a:lnTo>
                    <a:pt x="145" y="310"/>
                  </a:lnTo>
                  <a:lnTo>
                    <a:pt x="176" y="307"/>
                  </a:lnTo>
                  <a:lnTo>
                    <a:pt x="190" y="304"/>
                  </a:lnTo>
                  <a:lnTo>
                    <a:pt x="205" y="299"/>
                  </a:lnTo>
                  <a:lnTo>
                    <a:pt x="219" y="290"/>
                  </a:lnTo>
                  <a:lnTo>
                    <a:pt x="230" y="284"/>
                  </a:lnTo>
                  <a:lnTo>
                    <a:pt x="241" y="273"/>
                  </a:lnTo>
                  <a:lnTo>
                    <a:pt x="253" y="262"/>
                  </a:lnTo>
                  <a:lnTo>
                    <a:pt x="253" y="262"/>
                  </a:lnTo>
                  <a:lnTo>
                    <a:pt x="270" y="236"/>
                  </a:lnTo>
                  <a:lnTo>
                    <a:pt x="281" y="210"/>
                  </a:lnTo>
                  <a:lnTo>
                    <a:pt x="290" y="182"/>
                  </a:lnTo>
                  <a:lnTo>
                    <a:pt x="293" y="154"/>
                  </a:lnTo>
                  <a:lnTo>
                    <a:pt x="293" y="154"/>
                  </a:lnTo>
                  <a:lnTo>
                    <a:pt x="290" y="117"/>
                  </a:lnTo>
                  <a:lnTo>
                    <a:pt x="281" y="85"/>
                  </a:lnTo>
                  <a:lnTo>
                    <a:pt x="281" y="85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 sz="1800"/>
            </a:p>
          </p:txBody>
        </p:sp>
        <p:sp>
          <p:nvSpPr>
            <p:cNvPr id="29361" name="Freeform 1713"/>
            <p:cNvSpPr>
              <a:spLocks/>
            </p:cNvSpPr>
            <p:nvPr/>
          </p:nvSpPr>
          <p:spPr bwMode="auto">
            <a:xfrm>
              <a:off x="2192" y="3110"/>
              <a:ext cx="208" cy="310"/>
            </a:xfrm>
            <a:custGeom>
              <a:avLst/>
              <a:gdLst>
                <a:gd name="T0" fmla="*/ 182 w 208"/>
                <a:gd name="T1" fmla="*/ 264 h 310"/>
                <a:gd name="T2" fmla="*/ 182 w 208"/>
                <a:gd name="T3" fmla="*/ 264 h 310"/>
                <a:gd name="T4" fmla="*/ 165 w 208"/>
                <a:gd name="T5" fmla="*/ 270 h 310"/>
                <a:gd name="T6" fmla="*/ 145 w 208"/>
                <a:gd name="T7" fmla="*/ 273 h 310"/>
                <a:gd name="T8" fmla="*/ 145 w 208"/>
                <a:gd name="T9" fmla="*/ 273 h 310"/>
                <a:gd name="T10" fmla="*/ 131 w 208"/>
                <a:gd name="T11" fmla="*/ 273 h 310"/>
                <a:gd name="T12" fmla="*/ 120 w 208"/>
                <a:gd name="T13" fmla="*/ 267 h 310"/>
                <a:gd name="T14" fmla="*/ 108 w 208"/>
                <a:gd name="T15" fmla="*/ 262 h 310"/>
                <a:gd name="T16" fmla="*/ 100 w 208"/>
                <a:gd name="T17" fmla="*/ 250 h 310"/>
                <a:gd name="T18" fmla="*/ 100 w 208"/>
                <a:gd name="T19" fmla="*/ 250 h 310"/>
                <a:gd name="T20" fmla="*/ 91 w 208"/>
                <a:gd name="T21" fmla="*/ 239 h 310"/>
                <a:gd name="T22" fmla="*/ 83 w 208"/>
                <a:gd name="T23" fmla="*/ 225 h 310"/>
                <a:gd name="T24" fmla="*/ 80 w 208"/>
                <a:gd name="T25" fmla="*/ 208 h 310"/>
                <a:gd name="T26" fmla="*/ 80 w 208"/>
                <a:gd name="T27" fmla="*/ 191 h 310"/>
                <a:gd name="T28" fmla="*/ 80 w 208"/>
                <a:gd name="T29" fmla="*/ 0 h 310"/>
                <a:gd name="T30" fmla="*/ 0 w 208"/>
                <a:gd name="T31" fmla="*/ 14 h 310"/>
                <a:gd name="T32" fmla="*/ 0 w 208"/>
                <a:gd name="T33" fmla="*/ 14 h 310"/>
                <a:gd name="T34" fmla="*/ 12 w 208"/>
                <a:gd name="T35" fmla="*/ 20 h 310"/>
                <a:gd name="T36" fmla="*/ 17 w 208"/>
                <a:gd name="T37" fmla="*/ 26 h 310"/>
                <a:gd name="T38" fmla="*/ 23 w 208"/>
                <a:gd name="T39" fmla="*/ 31 h 310"/>
                <a:gd name="T40" fmla="*/ 23 w 208"/>
                <a:gd name="T41" fmla="*/ 40 h 310"/>
                <a:gd name="T42" fmla="*/ 23 w 208"/>
                <a:gd name="T43" fmla="*/ 191 h 310"/>
                <a:gd name="T44" fmla="*/ 23 w 208"/>
                <a:gd name="T45" fmla="*/ 191 h 310"/>
                <a:gd name="T46" fmla="*/ 26 w 208"/>
                <a:gd name="T47" fmla="*/ 219 h 310"/>
                <a:gd name="T48" fmla="*/ 32 w 208"/>
                <a:gd name="T49" fmla="*/ 245 h 310"/>
                <a:gd name="T50" fmla="*/ 40 w 208"/>
                <a:gd name="T51" fmla="*/ 264 h 310"/>
                <a:gd name="T52" fmla="*/ 54 w 208"/>
                <a:gd name="T53" fmla="*/ 282 h 310"/>
                <a:gd name="T54" fmla="*/ 54 w 208"/>
                <a:gd name="T55" fmla="*/ 282 h 310"/>
                <a:gd name="T56" fmla="*/ 71 w 208"/>
                <a:gd name="T57" fmla="*/ 296 h 310"/>
                <a:gd name="T58" fmla="*/ 85 w 208"/>
                <a:gd name="T59" fmla="*/ 304 h 310"/>
                <a:gd name="T60" fmla="*/ 103 w 208"/>
                <a:gd name="T61" fmla="*/ 310 h 310"/>
                <a:gd name="T62" fmla="*/ 122 w 208"/>
                <a:gd name="T63" fmla="*/ 310 h 310"/>
                <a:gd name="T64" fmla="*/ 122 w 208"/>
                <a:gd name="T65" fmla="*/ 310 h 310"/>
                <a:gd name="T66" fmla="*/ 142 w 208"/>
                <a:gd name="T67" fmla="*/ 310 h 310"/>
                <a:gd name="T68" fmla="*/ 162 w 208"/>
                <a:gd name="T69" fmla="*/ 304 h 310"/>
                <a:gd name="T70" fmla="*/ 179 w 208"/>
                <a:gd name="T71" fmla="*/ 296 h 310"/>
                <a:gd name="T72" fmla="*/ 196 w 208"/>
                <a:gd name="T73" fmla="*/ 282 h 310"/>
                <a:gd name="T74" fmla="*/ 208 w 208"/>
                <a:gd name="T75" fmla="*/ 245 h 310"/>
                <a:gd name="T76" fmla="*/ 208 w 208"/>
                <a:gd name="T77" fmla="*/ 245 h 310"/>
                <a:gd name="T78" fmla="*/ 196 w 208"/>
                <a:gd name="T79" fmla="*/ 256 h 310"/>
                <a:gd name="T80" fmla="*/ 182 w 208"/>
                <a:gd name="T81" fmla="*/ 264 h 310"/>
                <a:gd name="T82" fmla="*/ 182 w 208"/>
                <a:gd name="T83" fmla="*/ 264 h 3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208" h="310">
                  <a:moveTo>
                    <a:pt x="182" y="264"/>
                  </a:moveTo>
                  <a:lnTo>
                    <a:pt x="182" y="264"/>
                  </a:lnTo>
                  <a:lnTo>
                    <a:pt x="165" y="270"/>
                  </a:lnTo>
                  <a:lnTo>
                    <a:pt x="145" y="273"/>
                  </a:lnTo>
                  <a:lnTo>
                    <a:pt x="145" y="273"/>
                  </a:lnTo>
                  <a:lnTo>
                    <a:pt x="131" y="273"/>
                  </a:lnTo>
                  <a:lnTo>
                    <a:pt x="120" y="267"/>
                  </a:lnTo>
                  <a:lnTo>
                    <a:pt x="108" y="262"/>
                  </a:lnTo>
                  <a:lnTo>
                    <a:pt x="100" y="250"/>
                  </a:lnTo>
                  <a:lnTo>
                    <a:pt x="100" y="250"/>
                  </a:lnTo>
                  <a:lnTo>
                    <a:pt x="91" y="239"/>
                  </a:lnTo>
                  <a:lnTo>
                    <a:pt x="83" y="225"/>
                  </a:lnTo>
                  <a:lnTo>
                    <a:pt x="80" y="208"/>
                  </a:lnTo>
                  <a:lnTo>
                    <a:pt x="80" y="191"/>
                  </a:lnTo>
                  <a:lnTo>
                    <a:pt x="80" y="0"/>
                  </a:lnTo>
                  <a:lnTo>
                    <a:pt x="0" y="14"/>
                  </a:lnTo>
                  <a:lnTo>
                    <a:pt x="0" y="14"/>
                  </a:lnTo>
                  <a:lnTo>
                    <a:pt x="12" y="20"/>
                  </a:lnTo>
                  <a:lnTo>
                    <a:pt x="17" y="26"/>
                  </a:lnTo>
                  <a:lnTo>
                    <a:pt x="23" y="31"/>
                  </a:lnTo>
                  <a:lnTo>
                    <a:pt x="23" y="40"/>
                  </a:lnTo>
                  <a:lnTo>
                    <a:pt x="23" y="191"/>
                  </a:lnTo>
                  <a:lnTo>
                    <a:pt x="23" y="191"/>
                  </a:lnTo>
                  <a:lnTo>
                    <a:pt x="26" y="219"/>
                  </a:lnTo>
                  <a:lnTo>
                    <a:pt x="32" y="245"/>
                  </a:lnTo>
                  <a:lnTo>
                    <a:pt x="40" y="264"/>
                  </a:lnTo>
                  <a:lnTo>
                    <a:pt x="54" y="282"/>
                  </a:lnTo>
                  <a:lnTo>
                    <a:pt x="54" y="282"/>
                  </a:lnTo>
                  <a:lnTo>
                    <a:pt x="71" y="296"/>
                  </a:lnTo>
                  <a:lnTo>
                    <a:pt x="85" y="304"/>
                  </a:lnTo>
                  <a:lnTo>
                    <a:pt x="103" y="310"/>
                  </a:lnTo>
                  <a:lnTo>
                    <a:pt x="122" y="310"/>
                  </a:lnTo>
                  <a:lnTo>
                    <a:pt x="122" y="310"/>
                  </a:lnTo>
                  <a:lnTo>
                    <a:pt x="142" y="310"/>
                  </a:lnTo>
                  <a:lnTo>
                    <a:pt x="162" y="304"/>
                  </a:lnTo>
                  <a:lnTo>
                    <a:pt x="179" y="296"/>
                  </a:lnTo>
                  <a:lnTo>
                    <a:pt x="196" y="282"/>
                  </a:lnTo>
                  <a:lnTo>
                    <a:pt x="208" y="245"/>
                  </a:lnTo>
                  <a:lnTo>
                    <a:pt x="208" y="245"/>
                  </a:lnTo>
                  <a:lnTo>
                    <a:pt x="196" y="256"/>
                  </a:lnTo>
                  <a:lnTo>
                    <a:pt x="182" y="264"/>
                  </a:lnTo>
                  <a:lnTo>
                    <a:pt x="182" y="264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 sz="1800"/>
            </a:p>
          </p:txBody>
        </p:sp>
        <p:sp>
          <p:nvSpPr>
            <p:cNvPr id="29362" name="Freeform 1714"/>
            <p:cNvSpPr>
              <a:spLocks/>
            </p:cNvSpPr>
            <p:nvPr/>
          </p:nvSpPr>
          <p:spPr bwMode="auto">
            <a:xfrm>
              <a:off x="2383" y="3110"/>
              <a:ext cx="105" cy="310"/>
            </a:xfrm>
            <a:custGeom>
              <a:avLst/>
              <a:gdLst>
                <a:gd name="T0" fmla="*/ 79 w 105"/>
                <a:gd name="T1" fmla="*/ 253 h 310"/>
                <a:gd name="T2" fmla="*/ 79 w 105"/>
                <a:gd name="T3" fmla="*/ 0 h 310"/>
                <a:gd name="T4" fmla="*/ 0 w 105"/>
                <a:gd name="T5" fmla="*/ 14 h 310"/>
                <a:gd name="T6" fmla="*/ 0 w 105"/>
                <a:gd name="T7" fmla="*/ 14 h 310"/>
                <a:gd name="T8" fmla="*/ 11 w 105"/>
                <a:gd name="T9" fmla="*/ 17 h 310"/>
                <a:gd name="T10" fmla="*/ 17 w 105"/>
                <a:gd name="T11" fmla="*/ 23 h 310"/>
                <a:gd name="T12" fmla="*/ 17 w 105"/>
                <a:gd name="T13" fmla="*/ 23 h 310"/>
                <a:gd name="T14" fmla="*/ 22 w 105"/>
                <a:gd name="T15" fmla="*/ 31 h 310"/>
                <a:gd name="T16" fmla="*/ 22 w 105"/>
                <a:gd name="T17" fmla="*/ 40 h 310"/>
                <a:gd name="T18" fmla="*/ 22 w 105"/>
                <a:gd name="T19" fmla="*/ 239 h 310"/>
                <a:gd name="T20" fmla="*/ 25 w 105"/>
                <a:gd name="T21" fmla="*/ 264 h 310"/>
                <a:gd name="T22" fmla="*/ 25 w 105"/>
                <a:gd name="T23" fmla="*/ 264 h 310"/>
                <a:gd name="T24" fmla="*/ 25 w 105"/>
                <a:gd name="T25" fmla="*/ 264 h 310"/>
                <a:gd name="T26" fmla="*/ 25 w 105"/>
                <a:gd name="T27" fmla="*/ 264 h 310"/>
                <a:gd name="T28" fmla="*/ 25 w 105"/>
                <a:gd name="T29" fmla="*/ 282 h 310"/>
                <a:gd name="T30" fmla="*/ 31 w 105"/>
                <a:gd name="T31" fmla="*/ 293 h 310"/>
                <a:gd name="T32" fmla="*/ 31 w 105"/>
                <a:gd name="T33" fmla="*/ 293 h 310"/>
                <a:gd name="T34" fmla="*/ 37 w 105"/>
                <a:gd name="T35" fmla="*/ 301 h 310"/>
                <a:gd name="T36" fmla="*/ 48 w 105"/>
                <a:gd name="T37" fmla="*/ 310 h 310"/>
                <a:gd name="T38" fmla="*/ 105 w 105"/>
                <a:gd name="T39" fmla="*/ 290 h 310"/>
                <a:gd name="T40" fmla="*/ 105 w 105"/>
                <a:gd name="T41" fmla="*/ 290 h 310"/>
                <a:gd name="T42" fmla="*/ 93 w 105"/>
                <a:gd name="T43" fmla="*/ 287 h 310"/>
                <a:gd name="T44" fmla="*/ 85 w 105"/>
                <a:gd name="T45" fmla="*/ 279 h 310"/>
                <a:gd name="T46" fmla="*/ 79 w 105"/>
                <a:gd name="T47" fmla="*/ 267 h 310"/>
                <a:gd name="T48" fmla="*/ 79 w 105"/>
                <a:gd name="T49" fmla="*/ 253 h 310"/>
                <a:gd name="T50" fmla="*/ 79 w 105"/>
                <a:gd name="T51" fmla="*/ 253 h 3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05" h="310">
                  <a:moveTo>
                    <a:pt x="79" y="253"/>
                  </a:moveTo>
                  <a:lnTo>
                    <a:pt x="79" y="0"/>
                  </a:lnTo>
                  <a:lnTo>
                    <a:pt x="0" y="14"/>
                  </a:lnTo>
                  <a:lnTo>
                    <a:pt x="0" y="14"/>
                  </a:lnTo>
                  <a:lnTo>
                    <a:pt x="11" y="17"/>
                  </a:lnTo>
                  <a:lnTo>
                    <a:pt x="17" y="23"/>
                  </a:lnTo>
                  <a:lnTo>
                    <a:pt x="17" y="23"/>
                  </a:lnTo>
                  <a:lnTo>
                    <a:pt x="22" y="31"/>
                  </a:lnTo>
                  <a:lnTo>
                    <a:pt x="22" y="40"/>
                  </a:lnTo>
                  <a:lnTo>
                    <a:pt x="22" y="239"/>
                  </a:lnTo>
                  <a:lnTo>
                    <a:pt x="25" y="264"/>
                  </a:lnTo>
                  <a:lnTo>
                    <a:pt x="25" y="264"/>
                  </a:lnTo>
                  <a:lnTo>
                    <a:pt x="25" y="264"/>
                  </a:lnTo>
                  <a:lnTo>
                    <a:pt x="25" y="264"/>
                  </a:lnTo>
                  <a:lnTo>
                    <a:pt x="25" y="282"/>
                  </a:lnTo>
                  <a:lnTo>
                    <a:pt x="31" y="293"/>
                  </a:lnTo>
                  <a:lnTo>
                    <a:pt x="31" y="293"/>
                  </a:lnTo>
                  <a:lnTo>
                    <a:pt x="37" y="301"/>
                  </a:lnTo>
                  <a:lnTo>
                    <a:pt x="48" y="310"/>
                  </a:lnTo>
                  <a:lnTo>
                    <a:pt x="105" y="290"/>
                  </a:lnTo>
                  <a:lnTo>
                    <a:pt x="105" y="290"/>
                  </a:lnTo>
                  <a:lnTo>
                    <a:pt x="93" y="287"/>
                  </a:lnTo>
                  <a:lnTo>
                    <a:pt x="85" y="279"/>
                  </a:lnTo>
                  <a:lnTo>
                    <a:pt x="79" y="267"/>
                  </a:lnTo>
                  <a:lnTo>
                    <a:pt x="79" y="253"/>
                  </a:lnTo>
                  <a:lnTo>
                    <a:pt x="79" y="253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 sz="1800"/>
            </a:p>
          </p:txBody>
        </p:sp>
        <p:sp>
          <p:nvSpPr>
            <p:cNvPr id="29363" name="Freeform 1715"/>
            <p:cNvSpPr>
              <a:spLocks/>
            </p:cNvSpPr>
            <p:nvPr/>
          </p:nvSpPr>
          <p:spPr bwMode="auto">
            <a:xfrm>
              <a:off x="3010" y="3110"/>
              <a:ext cx="250" cy="310"/>
            </a:xfrm>
            <a:custGeom>
              <a:avLst/>
              <a:gdLst>
                <a:gd name="T0" fmla="*/ 233 w 250"/>
                <a:gd name="T1" fmla="*/ 279 h 310"/>
                <a:gd name="T2" fmla="*/ 230 w 250"/>
                <a:gd name="T3" fmla="*/ 259 h 310"/>
                <a:gd name="T4" fmla="*/ 230 w 250"/>
                <a:gd name="T5" fmla="*/ 85 h 310"/>
                <a:gd name="T6" fmla="*/ 222 w 250"/>
                <a:gd name="T7" fmla="*/ 46 h 310"/>
                <a:gd name="T8" fmla="*/ 199 w 250"/>
                <a:gd name="T9" fmla="*/ 17 h 310"/>
                <a:gd name="T10" fmla="*/ 185 w 250"/>
                <a:gd name="T11" fmla="*/ 12 h 310"/>
                <a:gd name="T12" fmla="*/ 148 w 250"/>
                <a:gd name="T13" fmla="*/ 0 h 310"/>
                <a:gd name="T14" fmla="*/ 128 w 250"/>
                <a:gd name="T15" fmla="*/ 0 h 310"/>
                <a:gd name="T16" fmla="*/ 77 w 250"/>
                <a:gd name="T17" fmla="*/ 9 h 310"/>
                <a:gd name="T18" fmla="*/ 29 w 250"/>
                <a:gd name="T19" fmla="*/ 31 h 310"/>
                <a:gd name="T20" fmla="*/ 29 w 250"/>
                <a:gd name="T21" fmla="*/ 111 h 310"/>
                <a:gd name="T22" fmla="*/ 43 w 250"/>
                <a:gd name="T23" fmla="*/ 74 h 310"/>
                <a:gd name="T24" fmla="*/ 63 w 250"/>
                <a:gd name="T25" fmla="*/ 49 h 310"/>
                <a:gd name="T26" fmla="*/ 74 w 250"/>
                <a:gd name="T27" fmla="*/ 37 h 310"/>
                <a:gd name="T28" fmla="*/ 105 w 250"/>
                <a:gd name="T29" fmla="*/ 26 h 310"/>
                <a:gd name="T30" fmla="*/ 122 w 250"/>
                <a:gd name="T31" fmla="*/ 23 h 310"/>
                <a:gd name="T32" fmla="*/ 145 w 250"/>
                <a:gd name="T33" fmla="*/ 29 h 310"/>
                <a:gd name="T34" fmla="*/ 162 w 250"/>
                <a:gd name="T35" fmla="*/ 40 h 310"/>
                <a:gd name="T36" fmla="*/ 171 w 250"/>
                <a:gd name="T37" fmla="*/ 49 h 310"/>
                <a:gd name="T38" fmla="*/ 176 w 250"/>
                <a:gd name="T39" fmla="*/ 68 h 310"/>
                <a:gd name="T40" fmla="*/ 176 w 250"/>
                <a:gd name="T41" fmla="*/ 80 h 310"/>
                <a:gd name="T42" fmla="*/ 174 w 250"/>
                <a:gd name="T43" fmla="*/ 108 h 310"/>
                <a:gd name="T44" fmla="*/ 165 w 250"/>
                <a:gd name="T45" fmla="*/ 117 h 310"/>
                <a:gd name="T46" fmla="*/ 151 w 250"/>
                <a:gd name="T47" fmla="*/ 122 h 310"/>
                <a:gd name="T48" fmla="*/ 97 w 250"/>
                <a:gd name="T49" fmla="*/ 139 h 310"/>
                <a:gd name="T50" fmla="*/ 43 w 250"/>
                <a:gd name="T51" fmla="*/ 159 h 310"/>
                <a:gd name="T52" fmla="*/ 23 w 250"/>
                <a:gd name="T53" fmla="*/ 174 h 310"/>
                <a:gd name="T54" fmla="*/ 3 w 250"/>
                <a:gd name="T55" fmla="*/ 210 h 310"/>
                <a:gd name="T56" fmla="*/ 0 w 250"/>
                <a:gd name="T57" fmla="*/ 233 h 310"/>
                <a:gd name="T58" fmla="*/ 6 w 250"/>
                <a:gd name="T59" fmla="*/ 259 h 310"/>
                <a:gd name="T60" fmla="*/ 20 w 250"/>
                <a:gd name="T61" fmla="*/ 284 h 310"/>
                <a:gd name="T62" fmla="*/ 32 w 250"/>
                <a:gd name="T63" fmla="*/ 296 h 310"/>
                <a:gd name="T64" fmla="*/ 60 w 250"/>
                <a:gd name="T65" fmla="*/ 310 h 310"/>
                <a:gd name="T66" fmla="*/ 77 w 250"/>
                <a:gd name="T67" fmla="*/ 310 h 310"/>
                <a:gd name="T68" fmla="*/ 120 w 250"/>
                <a:gd name="T69" fmla="*/ 304 h 310"/>
                <a:gd name="T70" fmla="*/ 159 w 250"/>
                <a:gd name="T71" fmla="*/ 279 h 310"/>
                <a:gd name="T72" fmla="*/ 171 w 250"/>
                <a:gd name="T73" fmla="*/ 247 h 310"/>
                <a:gd name="T74" fmla="*/ 139 w 250"/>
                <a:gd name="T75" fmla="*/ 267 h 310"/>
                <a:gd name="T76" fmla="*/ 103 w 250"/>
                <a:gd name="T77" fmla="*/ 273 h 310"/>
                <a:gd name="T78" fmla="*/ 94 w 250"/>
                <a:gd name="T79" fmla="*/ 273 h 310"/>
                <a:gd name="T80" fmla="*/ 74 w 250"/>
                <a:gd name="T81" fmla="*/ 267 h 310"/>
                <a:gd name="T82" fmla="*/ 68 w 250"/>
                <a:gd name="T83" fmla="*/ 259 h 310"/>
                <a:gd name="T84" fmla="*/ 57 w 250"/>
                <a:gd name="T85" fmla="*/ 242 h 310"/>
                <a:gd name="T86" fmla="*/ 54 w 250"/>
                <a:gd name="T87" fmla="*/ 222 h 310"/>
                <a:gd name="T88" fmla="*/ 54 w 250"/>
                <a:gd name="T89" fmla="*/ 210 h 310"/>
                <a:gd name="T90" fmla="*/ 63 w 250"/>
                <a:gd name="T91" fmla="*/ 193 h 310"/>
                <a:gd name="T92" fmla="*/ 68 w 250"/>
                <a:gd name="T93" fmla="*/ 185 h 310"/>
                <a:gd name="T94" fmla="*/ 108 w 250"/>
                <a:gd name="T95" fmla="*/ 162 h 310"/>
                <a:gd name="T96" fmla="*/ 154 w 250"/>
                <a:gd name="T97" fmla="*/ 148 h 310"/>
                <a:gd name="T98" fmla="*/ 176 w 250"/>
                <a:gd name="T99" fmla="*/ 242 h 310"/>
                <a:gd name="T100" fmla="*/ 176 w 250"/>
                <a:gd name="T101" fmla="*/ 262 h 310"/>
                <a:gd name="T102" fmla="*/ 179 w 250"/>
                <a:gd name="T103" fmla="*/ 282 h 310"/>
                <a:gd name="T104" fmla="*/ 182 w 250"/>
                <a:gd name="T105" fmla="*/ 293 h 310"/>
                <a:gd name="T106" fmla="*/ 199 w 250"/>
                <a:gd name="T107" fmla="*/ 310 h 310"/>
                <a:gd name="T108" fmla="*/ 250 w 250"/>
                <a:gd name="T109" fmla="*/ 290 h 310"/>
                <a:gd name="T110" fmla="*/ 233 w 250"/>
                <a:gd name="T111" fmla="*/ 279 h 3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250" h="310">
                  <a:moveTo>
                    <a:pt x="233" y="279"/>
                  </a:moveTo>
                  <a:lnTo>
                    <a:pt x="233" y="279"/>
                  </a:lnTo>
                  <a:lnTo>
                    <a:pt x="230" y="273"/>
                  </a:lnTo>
                  <a:lnTo>
                    <a:pt x="230" y="259"/>
                  </a:lnTo>
                  <a:lnTo>
                    <a:pt x="230" y="85"/>
                  </a:lnTo>
                  <a:lnTo>
                    <a:pt x="230" y="85"/>
                  </a:lnTo>
                  <a:lnTo>
                    <a:pt x="228" y="63"/>
                  </a:lnTo>
                  <a:lnTo>
                    <a:pt x="222" y="46"/>
                  </a:lnTo>
                  <a:lnTo>
                    <a:pt x="213" y="29"/>
                  </a:lnTo>
                  <a:lnTo>
                    <a:pt x="199" y="17"/>
                  </a:lnTo>
                  <a:lnTo>
                    <a:pt x="199" y="17"/>
                  </a:lnTo>
                  <a:lnTo>
                    <a:pt x="185" y="12"/>
                  </a:lnTo>
                  <a:lnTo>
                    <a:pt x="168" y="6"/>
                  </a:lnTo>
                  <a:lnTo>
                    <a:pt x="148" y="0"/>
                  </a:lnTo>
                  <a:lnTo>
                    <a:pt x="128" y="0"/>
                  </a:lnTo>
                  <a:lnTo>
                    <a:pt x="128" y="0"/>
                  </a:lnTo>
                  <a:lnTo>
                    <a:pt x="103" y="3"/>
                  </a:lnTo>
                  <a:lnTo>
                    <a:pt x="77" y="9"/>
                  </a:lnTo>
                  <a:lnTo>
                    <a:pt x="51" y="17"/>
                  </a:lnTo>
                  <a:lnTo>
                    <a:pt x="29" y="31"/>
                  </a:lnTo>
                  <a:lnTo>
                    <a:pt x="29" y="111"/>
                  </a:lnTo>
                  <a:lnTo>
                    <a:pt x="29" y="111"/>
                  </a:lnTo>
                  <a:lnTo>
                    <a:pt x="37" y="91"/>
                  </a:lnTo>
                  <a:lnTo>
                    <a:pt x="43" y="74"/>
                  </a:lnTo>
                  <a:lnTo>
                    <a:pt x="54" y="60"/>
                  </a:lnTo>
                  <a:lnTo>
                    <a:pt x="63" y="49"/>
                  </a:lnTo>
                  <a:lnTo>
                    <a:pt x="63" y="49"/>
                  </a:lnTo>
                  <a:lnTo>
                    <a:pt x="74" y="37"/>
                  </a:lnTo>
                  <a:lnTo>
                    <a:pt x="88" y="31"/>
                  </a:lnTo>
                  <a:lnTo>
                    <a:pt x="105" y="26"/>
                  </a:lnTo>
                  <a:lnTo>
                    <a:pt x="122" y="23"/>
                  </a:lnTo>
                  <a:lnTo>
                    <a:pt x="122" y="23"/>
                  </a:lnTo>
                  <a:lnTo>
                    <a:pt x="134" y="26"/>
                  </a:lnTo>
                  <a:lnTo>
                    <a:pt x="145" y="29"/>
                  </a:lnTo>
                  <a:lnTo>
                    <a:pt x="157" y="34"/>
                  </a:lnTo>
                  <a:lnTo>
                    <a:pt x="162" y="40"/>
                  </a:lnTo>
                  <a:lnTo>
                    <a:pt x="162" y="40"/>
                  </a:lnTo>
                  <a:lnTo>
                    <a:pt x="171" y="49"/>
                  </a:lnTo>
                  <a:lnTo>
                    <a:pt x="174" y="60"/>
                  </a:lnTo>
                  <a:lnTo>
                    <a:pt x="176" y="68"/>
                  </a:lnTo>
                  <a:lnTo>
                    <a:pt x="176" y="80"/>
                  </a:lnTo>
                  <a:lnTo>
                    <a:pt x="176" y="80"/>
                  </a:lnTo>
                  <a:lnTo>
                    <a:pt x="176" y="100"/>
                  </a:lnTo>
                  <a:lnTo>
                    <a:pt x="174" y="108"/>
                  </a:lnTo>
                  <a:lnTo>
                    <a:pt x="174" y="108"/>
                  </a:lnTo>
                  <a:lnTo>
                    <a:pt x="165" y="117"/>
                  </a:lnTo>
                  <a:lnTo>
                    <a:pt x="151" y="122"/>
                  </a:lnTo>
                  <a:lnTo>
                    <a:pt x="151" y="122"/>
                  </a:lnTo>
                  <a:lnTo>
                    <a:pt x="97" y="139"/>
                  </a:lnTo>
                  <a:lnTo>
                    <a:pt x="97" y="139"/>
                  </a:lnTo>
                  <a:lnTo>
                    <a:pt x="63" y="151"/>
                  </a:lnTo>
                  <a:lnTo>
                    <a:pt x="43" y="159"/>
                  </a:lnTo>
                  <a:lnTo>
                    <a:pt x="43" y="159"/>
                  </a:lnTo>
                  <a:lnTo>
                    <a:pt x="23" y="174"/>
                  </a:lnTo>
                  <a:lnTo>
                    <a:pt x="12" y="191"/>
                  </a:lnTo>
                  <a:lnTo>
                    <a:pt x="3" y="210"/>
                  </a:lnTo>
                  <a:lnTo>
                    <a:pt x="0" y="233"/>
                  </a:lnTo>
                  <a:lnTo>
                    <a:pt x="0" y="233"/>
                  </a:lnTo>
                  <a:lnTo>
                    <a:pt x="0" y="245"/>
                  </a:lnTo>
                  <a:lnTo>
                    <a:pt x="6" y="259"/>
                  </a:lnTo>
                  <a:lnTo>
                    <a:pt x="12" y="270"/>
                  </a:lnTo>
                  <a:lnTo>
                    <a:pt x="20" y="284"/>
                  </a:lnTo>
                  <a:lnTo>
                    <a:pt x="20" y="284"/>
                  </a:lnTo>
                  <a:lnTo>
                    <a:pt x="32" y="296"/>
                  </a:lnTo>
                  <a:lnTo>
                    <a:pt x="43" y="304"/>
                  </a:lnTo>
                  <a:lnTo>
                    <a:pt x="60" y="310"/>
                  </a:lnTo>
                  <a:lnTo>
                    <a:pt x="77" y="310"/>
                  </a:lnTo>
                  <a:lnTo>
                    <a:pt x="77" y="310"/>
                  </a:lnTo>
                  <a:lnTo>
                    <a:pt x="100" y="310"/>
                  </a:lnTo>
                  <a:lnTo>
                    <a:pt x="120" y="304"/>
                  </a:lnTo>
                  <a:lnTo>
                    <a:pt x="139" y="293"/>
                  </a:lnTo>
                  <a:lnTo>
                    <a:pt x="159" y="279"/>
                  </a:lnTo>
                  <a:lnTo>
                    <a:pt x="171" y="247"/>
                  </a:lnTo>
                  <a:lnTo>
                    <a:pt x="171" y="247"/>
                  </a:lnTo>
                  <a:lnTo>
                    <a:pt x="157" y="259"/>
                  </a:lnTo>
                  <a:lnTo>
                    <a:pt x="139" y="267"/>
                  </a:lnTo>
                  <a:lnTo>
                    <a:pt x="122" y="273"/>
                  </a:lnTo>
                  <a:lnTo>
                    <a:pt x="103" y="273"/>
                  </a:lnTo>
                  <a:lnTo>
                    <a:pt x="103" y="273"/>
                  </a:lnTo>
                  <a:lnTo>
                    <a:pt x="94" y="273"/>
                  </a:lnTo>
                  <a:lnTo>
                    <a:pt x="83" y="270"/>
                  </a:lnTo>
                  <a:lnTo>
                    <a:pt x="74" y="267"/>
                  </a:lnTo>
                  <a:lnTo>
                    <a:pt x="68" y="259"/>
                  </a:lnTo>
                  <a:lnTo>
                    <a:pt x="68" y="259"/>
                  </a:lnTo>
                  <a:lnTo>
                    <a:pt x="63" y="253"/>
                  </a:lnTo>
                  <a:lnTo>
                    <a:pt x="57" y="242"/>
                  </a:lnTo>
                  <a:lnTo>
                    <a:pt x="54" y="233"/>
                  </a:lnTo>
                  <a:lnTo>
                    <a:pt x="54" y="222"/>
                  </a:lnTo>
                  <a:lnTo>
                    <a:pt x="54" y="222"/>
                  </a:lnTo>
                  <a:lnTo>
                    <a:pt x="54" y="210"/>
                  </a:lnTo>
                  <a:lnTo>
                    <a:pt x="57" y="202"/>
                  </a:lnTo>
                  <a:lnTo>
                    <a:pt x="63" y="193"/>
                  </a:lnTo>
                  <a:lnTo>
                    <a:pt x="68" y="185"/>
                  </a:lnTo>
                  <a:lnTo>
                    <a:pt x="68" y="185"/>
                  </a:lnTo>
                  <a:lnTo>
                    <a:pt x="86" y="174"/>
                  </a:lnTo>
                  <a:lnTo>
                    <a:pt x="108" y="162"/>
                  </a:lnTo>
                  <a:lnTo>
                    <a:pt x="108" y="162"/>
                  </a:lnTo>
                  <a:lnTo>
                    <a:pt x="154" y="148"/>
                  </a:lnTo>
                  <a:lnTo>
                    <a:pt x="176" y="137"/>
                  </a:lnTo>
                  <a:lnTo>
                    <a:pt x="176" y="242"/>
                  </a:lnTo>
                  <a:lnTo>
                    <a:pt x="176" y="242"/>
                  </a:lnTo>
                  <a:lnTo>
                    <a:pt x="176" y="262"/>
                  </a:lnTo>
                  <a:lnTo>
                    <a:pt x="176" y="262"/>
                  </a:lnTo>
                  <a:lnTo>
                    <a:pt x="179" y="282"/>
                  </a:lnTo>
                  <a:lnTo>
                    <a:pt x="182" y="293"/>
                  </a:lnTo>
                  <a:lnTo>
                    <a:pt x="182" y="293"/>
                  </a:lnTo>
                  <a:lnTo>
                    <a:pt x="191" y="301"/>
                  </a:lnTo>
                  <a:lnTo>
                    <a:pt x="199" y="310"/>
                  </a:lnTo>
                  <a:lnTo>
                    <a:pt x="250" y="290"/>
                  </a:lnTo>
                  <a:lnTo>
                    <a:pt x="250" y="290"/>
                  </a:lnTo>
                  <a:lnTo>
                    <a:pt x="239" y="284"/>
                  </a:lnTo>
                  <a:lnTo>
                    <a:pt x="233" y="279"/>
                  </a:lnTo>
                  <a:lnTo>
                    <a:pt x="233" y="279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 sz="1800"/>
            </a:p>
          </p:txBody>
        </p:sp>
        <p:sp>
          <p:nvSpPr>
            <p:cNvPr id="29364" name="Freeform 1716"/>
            <p:cNvSpPr>
              <a:spLocks/>
            </p:cNvSpPr>
            <p:nvPr/>
          </p:nvSpPr>
          <p:spPr bwMode="auto">
            <a:xfrm>
              <a:off x="2871" y="2866"/>
              <a:ext cx="136" cy="170"/>
            </a:xfrm>
            <a:custGeom>
              <a:avLst/>
              <a:gdLst>
                <a:gd name="T0" fmla="*/ 31 w 136"/>
                <a:gd name="T1" fmla="*/ 11 h 170"/>
                <a:gd name="T2" fmla="*/ 31 w 136"/>
                <a:gd name="T3" fmla="*/ 116 h 170"/>
                <a:gd name="T4" fmla="*/ 31 w 136"/>
                <a:gd name="T5" fmla="*/ 116 h 170"/>
                <a:gd name="T6" fmla="*/ 34 w 136"/>
                <a:gd name="T7" fmla="*/ 131 h 170"/>
                <a:gd name="T8" fmla="*/ 40 w 136"/>
                <a:gd name="T9" fmla="*/ 142 h 170"/>
                <a:gd name="T10" fmla="*/ 46 w 136"/>
                <a:gd name="T11" fmla="*/ 150 h 170"/>
                <a:gd name="T12" fmla="*/ 51 w 136"/>
                <a:gd name="T13" fmla="*/ 153 h 170"/>
                <a:gd name="T14" fmla="*/ 63 w 136"/>
                <a:gd name="T15" fmla="*/ 156 h 170"/>
                <a:gd name="T16" fmla="*/ 74 w 136"/>
                <a:gd name="T17" fmla="*/ 159 h 170"/>
                <a:gd name="T18" fmla="*/ 74 w 136"/>
                <a:gd name="T19" fmla="*/ 159 h 170"/>
                <a:gd name="T20" fmla="*/ 85 w 136"/>
                <a:gd name="T21" fmla="*/ 159 h 170"/>
                <a:gd name="T22" fmla="*/ 94 w 136"/>
                <a:gd name="T23" fmla="*/ 156 h 170"/>
                <a:gd name="T24" fmla="*/ 102 w 136"/>
                <a:gd name="T25" fmla="*/ 150 h 170"/>
                <a:gd name="T26" fmla="*/ 108 w 136"/>
                <a:gd name="T27" fmla="*/ 145 h 170"/>
                <a:gd name="T28" fmla="*/ 111 w 136"/>
                <a:gd name="T29" fmla="*/ 139 h 170"/>
                <a:gd name="T30" fmla="*/ 114 w 136"/>
                <a:gd name="T31" fmla="*/ 131 h 170"/>
                <a:gd name="T32" fmla="*/ 117 w 136"/>
                <a:gd name="T33" fmla="*/ 116 h 170"/>
                <a:gd name="T34" fmla="*/ 117 w 136"/>
                <a:gd name="T35" fmla="*/ 11 h 170"/>
                <a:gd name="T36" fmla="*/ 117 w 136"/>
                <a:gd name="T37" fmla="*/ 11 h 170"/>
                <a:gd name="T38" fmla="*/ 114 w 136"/>
                <a:gd name="T39" fmla="*/ 3 h 170"/>
                <a:gd name="T40" fmla="*/ 108 w 136"/>
                <a:gd name="T41" fmla="*/ 0 h 170"/>
                <a:gd name="T42" fmla="*/ 136 w 136"/>
                <a:gd name="T43" fmla="*/ 0 h 170"/>
                <a:gd name="T44" fmla="*/ 136 w 136"/>
                <a:gd name="T45" fmla="*/ 0 h 170"/>
                <a:gd name="T46" fmla="*/ 131 w 136"/>
                <a:gd name="T47" fmla="*/ 3 h 170"/>
                <a:gd name="T48" fmla="*/ 131 w 136"/>
                <a:gd name="T49" fmla="*/ 11 h 170"/>
                <a:gd name="T50" fmla="*/ 128 w 136"/>
                <a:gd name="T51" fmla="*/ 114 h 170"/>
                <a:gd name="T52" fmla="*/ 128 w 136"/>
                <a:gd name="T53" fmla="*/ 114 h 170"/>
                <a:gd name="T54" fmla="*/ 128 w 136"/>
                <a:gd name="T55" fmla="*/ 128 h 170"/>
                <a:gd name="T56" fmla="*/ 125 w 136"/>
                <a:gd name="T57" fmla="*/ 139 h 170"/>
                <a:gd name="T58" fmla="*/ 119 w 136"/>
                <a:gd name="T59" fmla="*/ 150 h 170"/>
                <a:gd name="T60" fmla="*/ 111 w 136"/>
                <a:gd name="T61" fmla="*/ 156 h 170"/>
                <a:gd name="T62" fmla="*/ 102 w 136"/>
                <a:gd name="T63" fmla="*/ 162 h 170"/>
                <a:gd name="T64" fmla="*/ 94 w 136"/>
                <a:gd name="T65" fmla="*/ 167 h 170"/>
                <a:gd name="T66" fmla="*/ 71 w 136"/>
                <a:gd name="T67" fmla="*/ 170 h 170"/>
                <a:gd name="T68" fmla="*/ 71 w 136"/>
                <a:gd name="T69" fmla="*/ 170 h 170"/>
                <a:gd name="T70" fmla="*/ 51 w 136"/>
                <a:gd name="T71" fmla="*/ 167 h 170"/>
                <a:gd name="T72" fmla="*/ 40 w 136"/>
                <a:gd name="T73" fmla="*/ 165 h 170"/>
                <a:gd name="T74" fmla="*/ 31 w 136"/>
                <a:gd name="T75" fmla="*/ 159 h 170"/>
                <a:gd name="T76" fmla="*/ 20 w 136"/>
                <a:gd name="T77" fmla="*/ 150 h 170"/>
                <a:gd name="T78" fmla="*/ 14 w 136"/>
                <a:gd name="T79" fmla="*/ 142 h 170"/>
                <a:gd name="T80" fmla="*/ 9 w 136"/>
                <a:gd name="T81" fmla="*/ 128 h 170"/>
                <a:gd name="T82" fmla="*/ 9 w 136"/>
                <a:gd name="T83" fmla="*/ 114 h 170"/>
                <a:gd name="T84" fmla="*/ 9 w 136"/>
                <a:gd name="T85" fmla="*/ 11 h 170"/>
                <a:gd name="T86" fmla="*/ 9 w 136"/>
                <a:gd name="T87" fmla="*/ 11 h 170"/>
                <a:gd name="T88" fmla="*/ 6 w 136"/>
                <a:gd name="T89" fmla="*/ 3 h 170"/>
                <a:gd name="T90" fmla="*/ 0 w 136"/>
                <a:gd name="T91" fmla="*/ 0 h 170"/>
                <a:gd name="T92" fmla="*/ 40 w 136"/>
                <a:gd name="T93" fmla="*/ 0 h 170"/>
                <a:gd name="T94" fmla="*/ 40 w 136"/>
                <a:gd name="T95" fmla="*/ 0 h 170"/>
                <a:gd name="T96" fmla="*/ 34 w 136"/>
                <a:gd name="T97" fmla="*/ 3 h 170"/>
                <a:gd name="T98" fmla="*/ 31 w 136"/>
                <a:gd name="T99" fmla="*/ 11 h 170"/>
                <a:gd name="T100" fmla="*/ 31 w 136"/>
                <a:gd name="T101" fmla="*/ 11 h 1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136" h="170">
                  <a:moveTo>
                    <a:pt x="31" y="11"/>
                  </a:moveTo>
                  <a:lnTo>
                    <a:pt x="31" y="116"/>
                  </a:lnTo>
                  <a:lnTo>
                    <a:pt x="31" y="116"/>
                  </a:lnTo>
                  <a:lnTo>
                    <a:pt x="34" y="131"/>
                  </a:lnTo>
                  <a:lnTo>
                    <a:pt x="40" y="142"/>
                  </a:lnTo>
                  <a:lnTo>
                    <a:pt x="46" y="150"/>
                  </a:lnTo>
                  <a:lnTo>
                    <a:pt x="51" y="153"/>
                  </a:lnTo>
                  <a:lnTo>
                    <a:pt x="63" y="156"/>
                  </a:lnTo>
                  <a:lnTo>
                    <a:pt x="74" y="159"/>
                  </a:lnTo>
                  <a:lnTo>
                    <a:pt x="74" y="159"/>
                  </a:lnTo>
                  <a:lnTo>
                    <a:pt x="85" y="159"/>
                  </a:lnTo>
                  <a:lnTo>
                    <a:pt x="94" y="156"/>
                  </a:lnTo>
                  <a:lnTo>
                    <a:pt x="102" y="150"/>
                  </a:lnTo>
                  <a:lnTo>
                    <a:pt x="108" y="145"/>
                  </a:lnTo>
                  <a:lnTo>
                    <a:pt x="111" y="139"/>
                  </a:lnTo>
                  <a:lnTo>
                    <a:pt x="114" y="131"/>
                  </a:lnTo>
                  <a:lnTo>
                    <a:pt x="117" y="116"/>
                  </a:lnTo>
                  <a:lnTo>
                    <a:pt x="117" y="11"/>
                  </a:lnTo>
                  <a:lnTo>
                    <a:pt x="117" y="11"/>
                  </a:lnTo>
                  <a:lnTo>
                    <a:pt x="114" y="3"/>
                  </a:lnTo>
                  <a:lnTo>
                    <a:pt x="108" y="0"/>
                  </a:lnTo>
                  <a:lnTo>
                    <a:pt x="136" y="0"/>
                  </a:lnTo>
                  <a:lnTo>
                    <a:pt x="136" y="0"/>
                  </a:lnTo>
                  <a:lnTo>
                    <a:pt x="131" y="3"/>
                  </a:lnTo>
                  <a:lnTo>
                    <a:pt x="131" y="11"/>
                  </a:lnTo>
                  <a:lnTo>
                    <a:pt x="128" y="114"/>
                  </a:lnTo>
                  <a:lnTo>
                    <a:pt x="128" y="114"/>
                  </a:lnTo>
                  <a:lnTo>
                    <a:pt x="128" y="128"/>
                  </a:lnTo>
                  <a:lnTo>
                    <a:pt x="125" y="139"/>
                  </a:lnTo>
                  <a:lnTo>
                    <a:pt x="119" y="150"/>
                  </a:lnTo>
                  <a:lnTo>
                    <a:pt x="111" y="156"/>
                  </a:lnTo>
                  <a:lnTo>
                    <a:pt x="102" y="162"/>
                  </a:lnTo>
                  <a:lnTo>
                    <a:pt x="94" y="167"/>
                  </a:lnTo>
                  <a:lnTo>
                    <a:pt x="71" y="170"/>
                  </a:lnTo>
                  <a:lnTo>
                    <a:pt x="71" y="170"/>
                  </a:lnTo>
                  <a:lnTo>
                    <a:pt x="51" y="167"/>
                  </a:lnTo>
                  <a:lnTo>
                    <a:pt x="40" y="165"/>
                  </a:lnTo>
                  <a:lnTo>
                    <a:pt x="31" y="159"/>
                  </a:lnTo>
                  <a:lnTo>
                    <a:pt x="20" y="150"/>
                  </a:lnTo>
                  <a:lnTo>
                    <a:pt x="14" y="142"/>
                  </a:lnTo>
                  <a:lnTo>
                    <a:pt x="9" y="128"/>
                  </a:lnTo>
                  <a:lnTo>
                    <a:pt x="9" y="114"/>
                  </a:lnTo>
                  <a:lnTo>
                    <a:pt x="9" y="11"/>
                  </a:lnTo>
                  <a:lnTo>
                    <a:pt x="9" y="11"/>
                  </a:lnTo>
                  <a:lnTo>
                    <a:pt x="6" y="3"/>
                  </a:lnTo>
                  <a:lnTo>
                    <a:pt x="0" y="0"/>
                  </a:lnTo>
                  <a:lnTo>
                    <a:pt x="40" y="0"/>
                  </a:lnTo>
                  <a:lnTo>
                    <a:pt x="40" y="0"/>
                  </a:lnTo>
                  <a:lnTo>
                    <a:pt x="34" y="3"/>
                  </a:lnTo>
                  <a:lnTo>
                    <a:pt x="31" y="11"/>
                  </a:lnTo>
                  <a:lnTo>
                    <a:pt x="31" y="11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 sz="1800"/>
            </a:p>
          </p:txBody>
        </p:sp>
        <p:sp>
          <p:nvSpPr>
            <p:cNvPr id="29365" name="Freeform 1717"/>
            <p:cNvSpPr>
              <a:spLocks/>
            </p:cNvSpPr>
            <p:nvPr/>
          </p:nvSpPr>
          <p:spPr bwMode="auto">
            <a:xfrm>
              <a:off x="3022" y="2866"/>
              <a:ext cx="153" cy="173"/>
            </a:xfrm>
            <a:custGeom>
              <a:avLst/>
              <a:gdLst>
                <a:gd name="T0" fmla="*/ 133 w 153"/>
                <a:gd name="T1" fmla="*/ 11 h 173"/>
                <a:gd name="T2" fmla="*/ 133 w 153"/>
                <a:gd name="T3" fmla="*/ 11 h 173"/>
                <a:gd name="T4" fmla="*/ 133 w 153"/>
                <a:gd name="T5" fmla="*/ 3 h 173"/>
                <a:gd name="T6" fmla="*/ 127 w 153"/>
                <a:gd name="T7" fmla="*/ 0 h 173"/>
                <a:gd name="T8" fmla="*/ 153 w 153"/>
                <a:gd name="T9" fmla="*/ 0 h 173"/>
                <a:gd name="T10" fmla="*/ 153 w 153"/>
                <a:gd name="T11" fmla="*/ 0 h 173"/>
                <a:gd name="T12" fmla="*/ 147 w 153"/>
                <a:gd name="T13" fmla="*/ 3 h 173"/>
                <a:gd name="T14" fmla="*/ 147 w 153"/>
                <a:gd name="T15" fmla="*/ 11 h 173"/>
                <a:gd name="T16" fmla="*/ 147 w 153"/>
                <a:gd name="T17" fmla="*/ 173 h 173"/>
                <a:gd name="T18" fmla="*/ 147 w 153"/>
                <a:gd name="T19" fmla="*/ 173 h 173"/>
                <a:gd name="T20" fmla="*/ 88 w 153"/>
                <a:gd name="T21" fmla="*/ 99 h 173"/>
                <a:gd name="T22" fmla="*/ 28 w 153"/>
                <a:gd name="T23" fmla="*/ 25 h 173"/>
                <a:gd name="T24" fmla="*/ 28 w 153"/>
                <a:gd name="T25" fmla="*/ 156 h 173"/>
                <a:gd name="T26" fmla="*/ 28 w 153"/>
                <a:gd name="T27" fmla="*/ 156 h 173"/>
                <a:gd name="T28" fmla="*/ 31 w 153"/>
                <a:gd name="T29" fmla="*/ 165 h 173"/>
                <a:gd name="T30" fmla="*/ 34 w 153"/>
                <a:gd name="T31" fmla="*/ 167 h 173"/>
                <a:gd name="T32" fmla="*/ 8 w 153"/>
                <a:gd name="T33" fmla="*/ 167 h 173"/>
                <a:gd name="T34" fmla="*/ 8 w 153"/>
                <a:gd name="T35" fmla="*/ 167 h 173"/>
                <a:gd name="T36" fmla="*/ 14 w 153"/>
                <a:gd name="T37" fmla="*/ 165 h 173"/>
                <a:gd name="T38" fmla="*/ 14 w 153"/>
                <a:gd name="T39" fmla="*/ 156 h 173"/>
                <a:gd name="T40" fmla="*/ 14 w 153"/>
                <a:gd name="T41" fmla="*/ 20 h 173"/>
                <a:gd name="T42" fmla="*/ 14 w 153"/>
                <a:gd name="T43" fmla="*/ 20 h 173"/>
                <a:gd name="T44" fmla="*/ 14 w 153"/>
                <a:gd name="T45" fmla="*/ 14 h 173"/>
                <a:gd name="T46" fmla="*/ 11 w 153"/>
                <a:gd name="T47" fmla="*/ 8 h 173"/>
                <a:gd name="T48" fmla="*/ 11 w 153"/>
                <a:gd name="T49" fmla="*/ 8 h 173"/>
                <a:gd name="T50" fmla="*/ 8 w 153"/>
                <a:gd name="T51" fmla="*/ 3 h 173"/>
                <a:gd name="T52" fmla="*/ 0 w 153"/>
                <a:gd name="T53" fmla="*/ 0 h 173"/>
                <a:gd name="T54" fmla="*/ 37 w 153"/>
                <a:gd name="T55" fmla="*/ 0 h 173"/>
                <a:gd name="T56" fmla="*/ 133 w 153"/>
                <a:gd name="T57" fmla="*/ 119 h 173"/>
                <a:gd name="T58" fmla="*/ 133 w 153"/>
                <a:gd name="T59" fmla="*/ 11 h 173"/>
                <a:gd name="T60" fmla="*/ 133 w 153"/>
                <a:gd name="T61" fmla="*/ 11 h 1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153" h="173">
                  <a:moveTo>
                    <a:pt x="133" y="11"/>
                  </a:moveTo>
                  <a:lnTo>
                    <a:pt x="133" y="11"/>
                  </a:lnTo>
                  <a:lnTo>
                    <a:pt x="133" y="3"/>
                  </a:lnTo>
                  <a:lnTo>
                    <a:pt x="127" y="0"/>
                  </a:lnTo>
                  <a:lnTo>
                    <a:pt x="153" y="0"/>
                  </a:lnTo>
                  <a:lnTo>
                    <a:pt x="153" y="0"/>
                  </a:lnTo>
                  <a:lnTo>
                    <a:pt x="147" y="3"/>
                  </a:lnTo>
                  <a:lnTo>
                    <a:pt x="147" y="11"/>
                  </a:lnTo>
                  <a:lnTo>
                    <a:pt x="147" y="173"/>
                  </a:lnTo>
                  <a:lnTo>
                    <a:pt x="147" y="173"/>
                  </a:lnTo>
                  <a:lnTo>
                    <a:pt x="88" y="99"/>
                  </a:lnTo>
                  <a:lnTo>
                    <a:pt x="28" y="25"/>
                  </a:lnTo>
                  <a:lnTo>
                    <a:pt x="28" y="156"/>
                  </a:lnTo>
                  <a:lnTo>
                    <a:pt x="28" y="156"/>
                  </a:lnTo>
                  <a:lnTo>
                    <a:pt x="31" y="165"/>
                  </a:lnTo>
                  <a:lnTo>
                    <a:pt x="34" y="167"/>
                  </a:lnTo>
                  <a:lnTo>
                    <a:pt x="8" y="167"/>
                  </a:lnTo>
                  <a:lnTo>
                    <a:pt x="8" y="167"/>
                  </a:lnTo>
                  <a:lnTo>
                    <a:pt x="14" y="165"/>
                  </a:lnTo>
                  <a:lnTo>
                    <a:pt x="14" y="156"/>
                  </a:lnTo>
                  <a:lnTo>
                    <a:pt x="14" y="20"/>
                  </a:lnTo>
                  <a:lnTo>
                    <a:pt x="14" y="20"/>
                  </a:lnTo>
                  <a:lnTo>
                    <a:pt x="14" y="14"/>
                  </a:lnTo>
                  <a:lnTo>
                    <a:pt x="11" y="8"/>
                  </a:lnTo>
                  <a:lnTo>
                    <a:pt x="11" y="8"/>
                  </a:lnTo>
                  <a:lnTo>
                    <a:pt x="8" y="3"/>
                  </a:lnTo>
                  <a:lnTo>
                    <a:pt x="0" y="0"/>
                  </a:lnTo>
                  <a:lnTo>
                    <a:pt x="37" y="0"/>
                  </a:lnTo>
                  <a:lnTo>
                    <a:pt x="133" y="119"/>
                  </a:lnTo>
                  <a:lnTo>
                    <a:pt x="133" y="11"/>
                  </a:lnTo>
                  <a:lnTo>
                    <a:pt x="133" y="11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 sz="1800"/>
            </a:p>
          </p:txBody>
        </p:sp>
        <p:sp>
          <p:nvSpPr>
            <p:cNvPr id="29366" name="Freeform 1718"/>
            <p:cNvSpPr>
              <a:spLocks/>
            </p:cNvSpPr>
            <p:nvPr/>
          </p:nvSpPr>
          <p:spPr bwMode="auto">
            <a:xfrm>
              <a:off x="3201" y="2866"/>
              <a:ext cx="37" cy="167"/>
            </a:xfrm>
            <a:custGeom>
              <a:avLst/>
              <a:gdLst>
                <a:gd name="T0" fmla="*/ 37 w 37"/>
                <a:gd name="T1" fmla="*/ 0 h 167"/>
                <a:gd name="T2" fmla="*/ 37 w 37"/>
                <a:gd name="T3" fmla="*/ 0 h 167"/>
                <a:gd name="T4" fmla="*/ 31 w 37"/>
                <a:gd name="T5" fmla="*/ 3 h 167"/>
                <a:gd name="T6" fmla="*/ 28 w 37"/>
                <a:gd name="T7" fmla="*/ 11 h 167"/>
                <a:gd name="T8" fmla="*/ 28 w 37"/>
                <a:gd name="T9" fmla="*/ 156 h 167"/>
                <a:gd name="T10" fmla="*/ 28 w 37"/>
                <a:gd name="T11" fmla="*/ 156 h 167"/>
                <a:gd name="T12" fmla="*/ 31 w 37"/>
                <a:gd name="T13" fmla="*/ 165 h 167"/>
                <a:gd name="T14" fmla="*/ 37 w 37"/>
                <a:gd name="T15" fmla="*/ 167 h 167"/>
                <a:gd name="T16" fmla="*/ 0 w 37"/>
                <a:gd name="T17" fmla="*/ 167 h 167"/>
                <a:gd name="T18" fmla="*/ 0 w 37"/>
                <a:gd name="T19" fmla="*/ 167 h 167"/>
                <a:gd name="T20" fmla="*/ 2 w 37"/>
                <a:gd name="T21" fmla="*/ 165 h 167"/>
                <a:gd name="T22" fmla="*/ 5 w 37"/>
                <a:gd name="T23" fmla="*/ 156 h 167"/>
                <a:gd name="T24" fmla="*/ 5 w 37"/>
                <a:gd name="T25" fmla="*/ 11 h 167"/>
                <a:gd name="T26" fmla="*/ 5 w 37"/>
                <a:gd name="T27" fmla="*/ 11 h 167"/>
                <a:gd name="T28" fmla="*/ 2 w 37"/>
                <a:gd name="T29" fmla="*/ 3 h 167"/>
                <a:gd name="T30" fmla="*/ 0 w 37"/>
                <a:gd name="T31" fmla="*/ 0 h 167"/>
                <a:gd name="T32" fmla="*/ 37 w 37"/>
                <a:gd name="T33" fmla="*/ 0 h 167"/>
                <a:gd name="T34" fmla="*/ 37 w 37"/>
                <a:gd name="T35" fmla="*/ 0 h 1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37" h="167">
                  <a:moveTo>
                    <a:pt x="37" y="0"/>
                  </a:moveTo>
                  <a:lnTo>
                    <a:pt x="37" y="0"/>
                  </a:lnTo>
                  <a:lnTo>
                    <a:pt x="31" y="3"/>
                  </a:lnTo>
                  <a:lnTo>
                    <a:pt x="28" y="11"/>
                  </a:lnTo>
                  <a:lnTo>
                    <a:pt x="28" y="156"/>
                  </a:lnTo>
                  <a:lnTo>
                    <a:pt x="28" y="156"/>
                  </a:lnTo>
                  <a:lnTo>
                    <a:pt x="31" y="165"/>
                  </a:lnTo>
                  <a:lnTo>
                    <a:pt x="37" y="167"/>
                  </a:lnTo>
                  <a:lnTo>
                    <a:pt x="0" y="167"/>
                  </a:lnTo>
                  <a:lnTo>
                    <a:pt x="0" y="167"/>
                  </a:lnTo>
                  <a:lnTo>
                    <a:pt x="2" y="165"/>
                  </a:lnTo>
                  <a:lnTo>
                    <a:pt x="5" y="156"/>
                  </a:lnTo>
                  <a:lnTo>
                    <a:pt x="5" y="11"/>
                  </a:lnTo>
                  <a:lnTo>
                    <a:pt x="5" y="11"/>
                  </a:lnTo>
                  <a:lnTo>
                    <a:pt x="2" y="3"/>
                  </a:lnTo>
                  <a:lnTo>
                    <a:pt x="0" y="0"/>
                  </a:lnTo>
                  <a:lnTo>
                    <a:pt x="37" y="0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 sz="1800"/>
            </a:p>
          </p:txBody>
        </p:sp>
        <p:sp>
          <p:nvSpPr>
            <p:cNvPr id="29367" name="Freeform 1719"/>
            <p:cNvSpPr>
              <a:spLocks/>
            </p:cNvSpPr>
            <p:nvPr/>
          </p:nvSpPr>
          <p:spPr bwMode="auto">
            <a:xfrm>
              <a:off x="3249" y="2866"/>
              <a:ext cx="153" cy="173"/>
            </a:xfrm>
            <a:custGeom>
              <a:avLst/>
              <a:gdLst>
                <a:gd name="T0" fmla="*/ 131 w 153"/>
                <a:gd name="T1" fmla="*/ 11 h 173"/>
                <a:gd name="T2" fmla="*/ 131 w 153"/>
                <a:gd name="T3" fmla="*/ 11 h 173"/>
                <a:gd name="T4" fmla="*/ 131 w 153"/>
                <a:gd name="T5" fmla="*/ 3 h 173"/>
                <a:gd name="T6" fmla="*/ 125 w 153"/>
                <a:gd name="T7" fmla="*/ 0 h 173"/>
                <a:gd name="T8" fmla="*/ 153 w 153"/>
                <a:gd name="T9" fmla="*/ 0 h 173"/>
                <a:gd name="T10" fmla="*/ 153 w 153"/>
                <a:gd name="T11" fmla="*/ 0 h 173"/>
                <a:gd name="T12" fmla="*/ 148 w 153"/>
                <a:gd name="T13" fmla="*/ 6 h 173"/>
                <a:gd name="T14" fmla="*/ 142 w 153"/>
                <a:gd name="T15" fmla="*/ 11 h 173"/>
                <a:gd name="T16" fmla="*/ 142 w 153"/>
                <a:gd name="T17" fmla="*/ 11 h 173"/>
                <a:gd name="T18" fmla="*/ 82 w 153"/>
                <a:gd name="T19" fmla="*/ 173 h 173"/>
                <a:gd name="T20" fmla="*/ 82 w 153"/>
                <a:gd name="T21" fmla="*/ 173 h 173"/>
                <a:gd name="T22" fmla="*/ 14 w 153"/>
                <a:gd name="T23" fmla="*/ 11 h 173"/>
                <a:gd name="T24" fmla="*/ 14 w 153"/>
                <a:gd name="T25" fmla="*/ 11 h 173"/>
                <a:gd name="T26" fmla="*/ 8 w 153"/>
                <a:gd name="T27" fmla="*/ 6 h 173"/>
                <a:gd name="T28" fmla="*/ 0 w 153"/>
                <a:gd name="T29" fmla="*/ 0 h 173"/>
                <a:gd name="T30" fmla="*/ 45 w 153"/>
                <a:gd name="T31" fmla="*/ 0 h 173"/>
                <a:gd name="T32" fmla="*/ 45 w 153"/>
                <a:gd name="T33" fmla="*/ 0 h 173"/>
                <a:gd name="T34" fmla="*/ 43 w 153"/>
                <a:gd name="T35" fmla="*/ 3 h 173"/>
                <a:gd name="T36" fmla="*/ 40 w 153"/>
                <a:gd name="T37" fmla="*/ 6 h 173"/>
                <a:gd name="T38" fmla="*/ 43 w 153"/>
                <a:gd name="T39" fmla="*/ 14 h 173"/>
                <a:gd name="T40" fmla="*/ 43 w 153"/>
                <a:gd name="T41" fmla="*/ 14 h 173"/>
                <a:gd name="T42" fmla="*/ 85 w 153"/>
                <a:gd name="T43" fmla="*/ 128 h 173"/>
                <a:gd name="T44" fmla="*/ 85 w 153"/>
                <a:gd name="T45" fmla="*/ 128 h 173"/>
                <a:gd name="T46" fmla="*/ 131 w 153"/>
                <a:gd name="T47" fmla="*/ 11 h 173"/>
                <a:gd name="T48" fmla="*/ 131 w 153"/>
                <a:gd name="T49" fmla="*/ 11 h 1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53" h="173">
                  <a:moveTo>
                    <a:pt x="131" y="11"/>
                  </a:moveTo>
                  <a:lnTo>
                    <a:pt x="131" y="11"/>
                  </a:lnTo>
                  <a:lnTo>
                    <a:pt x="131" y="3"/>
                  </a:lnTo>
                  <a:lnTo>
                    <a:pt x="125" y="0"/>
                  </a:lnTo>
                  <a:lnTo>
                    <a:pt x="153" y="0"/>
                  </a:lnTo>
                  <a:lnTo>
                    <a:pt x="153" y="0"/>
                  </a:lnTo>
                  <a:lnTo>
                    <a:pt x="148" y="6"/>
                  </a:lnTo>
                  <a:lnTo>
                    <a:pt x="142" y="11"/>
                  </a:lnTo>
                  <a:lnTo>
                    <a:pt x="142" y="11"/>
                  </a:lnTo>
                  <a:lnTo>
                    <a:pt x="82" y="173"/>
                  </a:lnTo>
                  <a:lnTo>
                    <a:pt x="82" y="173"/>
                  </a:lnTo>
                  <a:lnTo>
                    <a:pt x="14" y="11"/>
                  </a:lnTo>
                  <a:lnTo>
                    <a:pt x="14" y="11"/>
                  </a:lnTo>
                  <a:lnTo>
                    <a:pt x="8" y="6"/>
                  </a:lnTo>
                  <a:lnTo>
                    <a:pt x="0" y="0"/>
                  </a:lnTo>
                  <a:lnTo>
                    <a:pt x="45" y="0"/>
                  </a:lnTo>
                  <a:lnTo>
                    <a:pt x="45" y="0"/>
                  </a:lnTo>
                  <a:lnTo>
                    <a:pt x="43" y="3"/>
                  </a:lnTo>
                  <a:lnTo>
                    <a:pt x="40" y="6"/>
                  </a:lnTo>
                  <a:lnTo>
                    <a:pt x="43" y="14"/>
                  </a:lnTo>
                  <a:lnTo>
                    <a:pt x="43" y="14"/>
                  </a:lnTo>
                  <a:lnTo>
                    <a:pt x="85" y="128"/>
                  </a:lnTo>
                  <a:lnTo>
                    <a:pt x="85" y="128"/>
                  </a:lnTo>
                  <a:lnTo>
                    <a:pt x="131" y="11"/>
                  </a:lnTo>
                  <a:lnTo>
                    <a:pt x="131" y="11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 sz="1800"/>
            </a:p>
          </p:txBody>
        </p:sp>
        <p:sp>
          <p:nvSpPr>
            <p:cNvPr id="29368" name="Freeform 1720"/>
            <p:cNvSpPr>
              <a:spLocks/>
            </p:cNvSpPr>
            <p:nvPr/>
          </p:nvSpPr>
          <p:spPr bwMode="auto">
            <a:xfrm>
              <a:off x="3411" y="2866"/>
              <a:ext cx="105" cy="167"/>
            </a:xfrm>
            <a:custGeom>
              <a:avLst/>
              <a:gdLst>
                <a:gd name="T0" fmla="*/ 94 w 105"/>
                <a:gd name="T1" fmla="*/ 23 h 167"/>
                <a:gd name="T2" fmla="*/ 94 w 105"/>
                <a:gd name="T3" fmla="*/ 23 h 167"/>
                <a:gd name="T4" fmla="*/ 85 w 105"/>
                <a:gd name="T5" fmla="*/ 14 h 167"/>
                <a:gd name="T6" fmla="*/ 74 w 105"/>
                <a:gd name="T7" fmla="*/ 11 h 167"/>
                <a:gd name="T8" fmla="*/ 74 w 105"/>
                <a:gd name="T9" fmla="*/ 11 h 167"/>
                <a:gd name="T10" fmla="*/ 31 w 105"/>
                <a:gd name="T11" fmla="*/ 11 h 167"/>
                <a:gd name="T12" fmla="*/ 31 w 105"/>
                <a:gd name="T13" fmla="*/ 68 h 167"/>
                <a:gd name="T14" fmla="*/ 71 w 105"/>
                <a:gd name="T15" fmla="*/ 68 h 167"/>
                <a:gd name="T16" fmla="*/ 71 w 105"/>
                <a:gd name="T17" fmla="*/ 68 h 167"/>
                <a:gd name="T18" fmla="*/ 76 w 105"/>
                <a:gd name="T19" fmla="*/ 65 h 167"/>
                <a:gd name="T20" fmla="*/ 79 w 105"/>
                <a:gd name="T21" fmla="*/ 62 h 167"/>
                <a:gd name="T22" fmla="*/ 79 w 105"/>
                <a:gd name="T23" fmla="*/ 88 h 167"/>
                <a:gd name="T24" fmla="*/ 79 w 105"/>
                <a:gd name="T25" fmla="*/ 88 h 167"/>
                <a:gd name="T26" fmla="*/ 76 w 105"/>
                <a:gd name="T27" fmla="*/ 82 h 167"/>
                <a:gd name="T28" fmla="*/ 71 w 105"/>
                <a:gd name="T29" fmla="*/ 82 h 167"/>
                <a:gd name="T30" fmla="*/ 31 w 105"/>
                <a:gd name="T31" fmla="*/ 82 h 167"/>
                <a:gd name="T32" fmla="*/ 31 w 105"/>
                <a:gd name="T33" fmla="*/ 153 h 167"/>
                <a:gd name="T34" fmla="*/ 31 w 105"/>
                <a:gd name="T35" fmla="*/ 153 h 167"/>
                <a:gd name="T36" fmla="*/ 59 w 105"/>
                <a:gd name="T37" fmla="*/ 156 h 167"/>
                <a:gd name="T38" fmla="*/ 59 w 105"/>
                <a:gd name="T39" fmla="*/ 156 h 167"/>
                <a:gd name="T40" fmla="*/ 76 w 105"/>
                <a:gd name="T41" fmla="*/ 156 h 167"/>
                <a:gd name="T42" fmla="*/ 88 w 105"/>
                <a:gd name="T43" fmla="*/ 153 h 167"/>
                <a:gd name="T44" fmla="*/ 96 w 105"/>
                <a:gd name="T45" fmla="*/ 148 h 167"/>
                <a:gd name="T46" fmla="*/ 105 w 105"/>
                <a:gd name="T47" fmla="*/ 139 h 167"/>
                <a:gd name="T48" fmla="*/ 99 w 105"/>
                <a:gd name="T49" fmla="*/ 167 h 167"/>
                <a:gd name="T50" fmla="*/ 0 w 105"/>
                <a:gd name="T51" fmla="*/ 167 h 167"/>
                <a:gd name="T52" fmla="*/ 0 w 105"/>
                <a:gd name="T53" fmla="*/ 167 h 167"/>
                <a:gd name="T54" fmla="*/ 5 w 105"/>
                <a:gd name="T55" fmla="*/ 165 h 167"/>
                <a:gd name="T56" fmla="*/ 8 w 105"/>
                <a:gd name="T57" fmla="*/ 156 h 167"/>
                <a:gd name="T58" fmla="*/ 8 w 105"/>
                <a:gd name="T59" fmla="*/ 11 h 167"/>
                <a:gd name="T60" fmla="*/ 8 w 105"/>
                <a:gd name="T61" fmla="*/ 11 h 167"/>
                <a:gd name="T62" fmla="*/ 5 w 105"/>
                <a:gd name="T63" fmla="*/ 3 h 167"/>
                <a:gd name="T64" fmla="*/ 0 w 105"/>
                <a:gd name="T65" fmla="*/ 0 h 167"/>
                <a:gd name="T66" fmla="*/ 94 w 105"/>
                <a:gd name="T67" fmla="*/ 0 h 167"/>
                <a:gd name="T68" fmla="*/ 94 w 105"/>
                <a:gd name="T69" fmla="*/ 23 h 167"/>
                <a:gd name="T70" fmla="*/ 94 w 105"/>
                <a:gd name="T71" fmla="*/ 23 h 1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105" h="167">
                  <a:moveTo>
                    <a:pt x="94" y="23"/>
                  </a:moveTo>
                  <a:lnTo>
                    <a:pt x="94" y="23"/>
                  </a:lnTo>
                  <a:lnTo>
                    <a:pt x="85" y="14"/>
                  </a:lnTo>
                  <a:lnTo>
                    <a:pt x="74" y="11"/>
                  </a:lnTo>
                  <a:lnTo>
                    <a:pt x="74" y="11"/>
                  </a:lnTo>
                  <a:lnTo>
                    <a:pt x="31" y="11"/>
                  </a:lnTo>
                  <a:lnTo>
                    <a:pt x="31" y="68"/>
                  </a:lnTo>
                  <a:lnTo>
                    <a:pt x="71" y="68"/>
                  </a:lnTo>
                  <a:lnTo>
                    <a:pt x="71" y="68"/>
                  </a:lnTo>
                  <a:lnTo>
                    <a:pt x="76" y="65"/>
                  </a:lnTo>
                  <a:lnTo>
                    <a:pt x="79" y="62"/>
                  </a:lnTo>
                  <a:lnTo>
                    <a:pt x="79" y="88"/>
                  </a:lnTo>
                  <a:lnTo>
                    <a:pt x="79" y="88"/>
                  </a:lnTo>
                  <a:lnTo>
                    <a:pt x="76" y="82"/>
                  </a:lnTo>
                  <a:lnTo>
                    <a:pt x="71" y="82"/>
                  </a:lnTo>
                  <a:lnTo>
                    <a:pt x="31" y="82"/>
                  </a:lnTo>
                  <a:lnTo>
                    <a:pt x="31" y="153"/>
                  </a:lnTo>
                  <a:lnTo>
                    <a:pt x="31" y="153"/>
                  </a:lnTo>
                  <a:lnTo>
                    <a:pt x="59" y="156"/>
                  </a:lnTo>
                  <a:lnTo>
                    <a:pt x="59" y="156"/>
                  </a:lnTo>
                  <a:lnTo>
                    <a:pt x="76" y="156"/>
                  </a:lnTo>
                  <a:lnTo>
                    <a:pt x="88" y="153"/>
                  </a:lnTo>
                  <a:lnTo>
                    <a:pt x="96" y="148"/>
                  </a:lnTo>
                  <a:lnTo>
                    <a:pt x="105" y="139"/>
                  </a:lnTo>
                  <a:lnTo>
                    <a:pt x="99" y="167"/>
                  </a:lnTo>
                  <a:lnTo>
                    <a:pt x="0" y="167"/>
                  </a:lnTo>
                  <a:lnTo>
                    <a:pt x="0" y="167"/>
                  </a:lnTo>
                  <a:lnTo>
                    <a:pt x="5" y="165"/>
                  </a:lnTo>
                  <a:lnTo>
                    <a:pt x="8" y="156"/>
                  </a:lnTo>
                  <a:lnTo>
                    <a:pt x="8" y="11"/>
                  </a:lnTo>
                  <a:lnTo>
                    <a:pt x="8" y="11"/>
                  </a:lnTo>
                  <a:lnTo>
                    <a:pt x="5" y="3"/>
                  </a:lnTo>
                  <a:lnTo>
                    <a:pt x="0" y="0"/>
                  </a:lnTo>
                  <a:lnTo>
                    <a:pt x="94" y="0"/>
                  </a:lnTo>
                  <a:lnTo>
                    <a:pt x="94" y="23"/>
                  </a:lnTo>
                  <a:lnTo>
                    <a:pt x="94" y="23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 sz="1800"/>
            </a:p>
          </p:txBody>
        </p:sp>
        <p:sp>
          <p:nvSpPr>
            <p:cNvPr id="29369" name="Freeform 1721"/>
            <p:cNvSpPr>
              <a:spLocks noEditPoints="1"/>
            </p:cNvSpPr>
            <p:nvPr/>
          </p:nvSpPr>
          <p:spPr bwMode="auto">
            <a:xfrm>
              <a:off x="3527" y="2866"/>
              <a:ext cx="145" cy="167"/>
            </a:xfrm>
            <a:custGeom>
              <a:avLst/>
              <a:gdLst>
                <a:gd name="T0" fmla="*/ 68 w 145"/>
                <a:gd name="T1" fmla="*/ 82 h 167"/>
                <a:gd name="T2" fmla="*/ 85 w 145"/>
                <a:gd name="T3" fmla="*/ 91 h 167"/>
                <a:gd name="T4" fmla="*/ 94 w 145"/>
                <a:gd name="T5" fmla="*/ 102 h 167"/>
                <a:gd name="T6" fmla="*/ 120 w 145"/>
                <a:gd name="T7" fmla="*/ 145 h 167"/>
                <a:gd name="T8" fmla="*/ 131 w 145"/>
                <a:gd name="T9" fmla="*/ 159 h 167"/>
                <a:gd name="T10" fmla="*/ 145 w 145"/>
                <a:gd name="T11" fmla="*/ 167 h 167"/>
                <a:gd name="T12" fmla="*/ 120 w 145"/>
                <a:gd name="T13" fmla="*/ 167 h 167"/>
                <a:gd name="T14" fmla="*/ 108 w 145"/>
                <a:gd name="T15" fmla="*/ 165 h 167"/>
                <a:gd name="T16" fmla="*/ 100 w 145"/>
                <a:gd name="T17" fmla="*/ 156 h 167"/>
                <a:gd name="T18" fmla="*/ 71 w 145"/>
                <a:gd name="T19" fmla="*/ 111 h 167"/>
                <a:gd name="T20" fmla="*/ 54 w 145"/>
                <a:gd name="T21" fmla="*/ 91 h 167"/>
                <a:gd name="T22" fmla="*/ 46 w 145"/>
                <a:gd name="T23" fmla="*/ 91 h 167"/>
                <a:gd name="T24" fmla="*/ 32 w 145"/>
                <a:gd name="T25" fmla="*/ 156 h 167"/>
                <a:gd name="T26" fmla="*/ 34 w 145"/>
                <a:gd name="T27" fmla="*/ 165 h 167"/>
                <a:gd name="T28" fmla="*/ 0 w 145"/>
                <a:gd name="T29" fmla="*/ 167 h 167"/>
                <a:gd name="T30" fmla="*/ 6 w 145"/>
                <a:gd name="T31" fmla="*/ 165 h 167"/>
                <a:gd name="T32" fmla="*/ 9 w 145"/>
                <a:gd name="T33" fmla="*/ 11 h 167"/>
                <a:gd name="T34" fmla="*/ 6 w 145"/>
                <a:gd name="T35" fmla="*/ 3 h 167"/>
                <a:gd name="T36" fmla="*/ 49 w 145"/>
                <a:gd name="T37" fmla="*/ 0 h 167"/>
                <a:gd name="T38" fmla="*/ 66 w 145"/>
                <a:gd name="T39" fmla="*/ 0 h 167"/>
                <a:gd name="T40" fmla="*/ 88 w 145"/>
                <a:gd name="T41" fmla="*/ 8 h 167"/>
                <a:gd name="T42" fmla="*/ 103 w 145"/>
                <a:gd name="T43" fmla="*/ 20 h 167"/>
                <a:gd name="T44" fmla="*/ 108 w 145"/>
                <a:gd name="T45" fmla="*/ 40 h 167"/>
                <a:gd name="T46" fmla="*/ 108 w 145"/>
                <a:gd name="T47" fmla="*/ 51 h 167"/>
                <a:gd name="T48" fmla="*/ 100 w 145"/>
                <a:gd name="T49" fmla="*/ 65 h 167"/>
                <a:gd name="T50" fmla="*/ 83 w 145"/>
                <a:gd name="T51" fmla="*/ 79 h 167"/>
                <a:gd name="T52" fmla="*/ 68 w 145"/>
                <a:gd name="T53" fmla="*/ 82 h 167"/>
                <a:gd name="T54" fmla="*/ 32 w 145"/>
                <a:gd name="T55" fmla="*/ 77 h 167"/>
                <a:gd name="T56" fmla="*/ 46 w 145"/>
                <a:gd name="T57" fmla="*/ 77 h 167"/>
                <a:gd name="T58" fmla="*/ 60 w 145"/>
                <a:gd name="T59" fmla="*/ 77 h 167"/>
                <a:gd name="T60" fmla="*/ 77 w 145"/>
                <a:gd name="T61" fmla="*/ 65 h 167"/>
                <a:gd name="T62" fmla="*/ 83 w 145"/>
                <a:gd name="T63" fmla="*/ 51 h 167"/>
                <a:gd name="T64" fmla="*/ 83 w 145"/>
                <a:gd name="T65" fmla="*/ 42 h 167"/>
                <a:gd name="T66" fmla="*/ 77 w 145"/>
                <a:gd name="T67" fmla="*/ 20 h 167"/>
                <a:gd name="T68" fmla="*/ 60 w 145"/>
                <a:gd name="T69" fmla="*/ 11 h 167"/>
                <a:gd name="T70" fmla="*/ 49 w 145"/>
                <a:gd name="T71" fmla="*/ 8 h 167"/>
                <a:gd name="T72" fmla="*/ 32 w 145"/>
                <a:gd name="T73" fmla="*/ 11 h 1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145" h="167">
                  <a:moveTo>
                    <a:pt x="68" y="82"/>
                  </a:moveTo>
                  <a:lnTo>
                    <a:pt x="68" y="82"/>
                  </a:lnTo>
                  <a:lnTo>
                    <a:pt x="77" y="85"/>
                  </a:lnTo>
                  <a:lnTo>
                    <a:pt x="85" y="91"/>
                  </a:lnTo>
                  <a:lnTo>
                    <a:pt x="94" y="102"/>
                  </a:lnTo>
                  <a:lnTo>
                    <a:pt x="94" y="102"/>
                  </a:lnTo>
                  <a:lnTo>
                    <a:pt x="108" y="125"/>
                  </a:lnTo>
                  <a:lnTo>
                    <a:pt x="120" y="145"/>
                  </a:lnTo>
                  <a:lnTo>
                    <a:pt x="131" y="159"/>
                  </a:lnTo>
                  <a:lnTo>
                    <a:pt x="131" y="159"/>
                  </a:lnTo>
                  <a:lnTo>
                    <a:pt x="139" y="165"/>
                  </a:lnTo>
                  <a:lnTo>
                    <a:pt x="145" y="167"/>
                  </a:lnTo>
                  <a:lnTo>
                    <a:pt x="120" y="167"/>
                  </a:lnTo>
                  <a:lnTo>
                    <a:pt x="120" y="167"/>
                  </a:lnTo>
                  <a:lnTo>
                    <a:pt x="114" y="167"/>
                  </a:lnTo>
                  <a:lnTo>
                    <a:pt x="108" y="165"/>
                  </a:lnTo>
                  <a:lnTo>
                    <a:pt x="100" y="156"/>
                  </a:lnTo>
                  <a:lnTo>
                    <a:pt x="100" y="156"/>
                  </a:lnTo>
                  <a:lnTo>
                    <a:pt x="71" y="111"/>
                  </a:lnTo>
                  <a:lnTo>
                    <a:pt x="71" y="111"/>
                  </a:lnTo>
                  <a:lnTo>
                    <a:pt x="60" y="96"/>
                  </a:lnTo>
                  <a:lnTo>
                    <a:pt x="54" y="91"/>
                  </a:lnTo>
                  <a:lnTo>
                    <a:pt x="46" y="91"/>
                  </a:lnTo>
                  <a:lnTo>
                    <a:pt x="46" y="91"/>
                  </a:lnTo>
                  <a:lnTo>
                    <a:pt x="32" y="91"/>
                  </a:lnTo>
                  <a:lnTo>
                    <a:pt x="32" y="156"/>
                  </a:lnTo>
                  <a:lnTo>
                    <a:pt x="32" y="156"/>
                  </a:lnTo>
                  <a:lnTo>
                    <a:pt x="34" y="165"/>
                  </a:lnTo>
                  <a:lnTo>
                    <a:pt x="37" y="167"/>
                  </a:lnTo>
                  <a:lnTo>
                    <a:pt x="0" y="167"/>
                  </a:lnTo>
                  <a:lnTo>
                    <a:pt x="0" y="167"/>
                  </a:lnTo>
                  <a:lnTo>
                    <a:pt x="6" y="165"/>
                  </a:lnTo>
                  <a:lnTo>
                    <a:pt x="9" y="156"/>
                  </a:lnTo>
                  <a:lnTo>
                    <a:pt x="9" y="11"/>
                  </a:lnTo>
                  <a:lnTo>
                    <a:pt x="9" y="11"/>
                  </a:lnTo>
                  <a:lnTo>
                    <a:pt x="6" y="3"/>
                  </a:lnTo>
                  <a:lnTo>
                    <a:pt x="0" y="0"/>
                  </a:lnTo>
                  <a:lnTo>
                    <a:pt x="49" y="0"/>
                  </a:lnTo>
                  <a:lnTo>
                    <a:pt x="49" y="0"/>
                  </a:lnTo>
                  <a:lnTo>
                    <a:pt x="66" y="0"/>
                  </a:lnTo>
                  <a:lnTo>
                    <a:pt x="77" y="3"/>
                  </a:lnTo>
                  <a:lnTo>
                    <a:pt x="88" y="8"/>
                  </a:lnTo>
                  <a:lnTo>
                    <a:pt x="97" y="14"/>
                  </a:lnTo>
                  <a:lnTo>
                    <a:pt x="103" y="20"/>
                  </a:lnTo>
                  <a:lnTo>
                    <a:pt x="105" y="28"/>
                  </a:lnTo>
                  <a:lnTo>
                    <a:pt x="108" y="40"/>
                  </a:lnTo>
                  <a:lnTo>
                    <a:pt x="108" y="40"/>
                  </a:lnTo>
                  <a:lnTo>
                    <a:pt x="108" y="51"/>
                  </a:lnTo>
                  <a:lnTo>
                    <a:pt x="105" y="60"/>
                  </a:lnTo>
                  <a:lnTo>
                    <a:pt x="100" y="65"/>
                  </a:lnTo>
                  <a:lnTo>
                    <a:pt x="94" y="71"/>
                  </a:lnTo>
                  <a:lnTo>
                    <a:pt x="83" y="79"/>
                  </a:lnTo>
                  <a:lnTo>
                    <a:pt x="68" y="82"/>
                  </a:lnTo>
                  <a:lnTo>
                    <a:pt x="68" y="82"/>
                  </a:lnTo>
                  <a:close/>
                  <a:moveTo>
                    <a:pt x="32" y="11"/>
                  </a:moveTo>
                  <a:lnTo>
                    <a:pt x="32" y="77"/>
                  </a:lnTo>
                  <a:lnTo>
                    <a:pt x="32" y="77"/>
                  </a:lnTo>
                  <a:lnTo>
                    <a:pt x="46" y="77"/>
                  </a:lnTo>
                  <a:lnTo>
                    <a:pt x="46" y="77"/>
                  </a:lnTo>
                  <a:lnTo>
                    <a:pt x="60" y="77"/>
                  </a:lnTo>
                  <a:lnTo>
                    <a:pt x="71" y="68"/>
                  </a:lnTo>
                  <a:lnTo>
                    <a:pt x="77" y="65"/>
                  </a:lnTo>
                  <a:lnTo>
                    <a:pt x="80" y="57"/>
                  </a:lnTo>
                  <a:lnTo>
                    <a:pt x="83" y="51"/>
                  </a:lnTo>
                  <a:lnTo>
                    <a:pt x="83" y="42"/>
                  </a:lnTo>
                  <a:lnTo>
                    <a:pt x="83" y="42"/>
                  </a:lnTo>
                  <a:lnTo>
                    <a:pt x="83" y="31"/>
                  </a:lnTo>
                  <a:lnTo>
                    <a:pt x="77" y="20"/>
                  </a:lnTo>
                  <a:lnTo>
                    <a:pt x="66" y="11"/>
                  </a:lnTo>
                  <a:lnTo>
                    <a:pt x="60" y="11"/>
                  </a:lnTo>
                  <a:lnTo>
                    <a:pt x="49" y="8"/>
                  </a:lnTo>
                  <a:lnTo>
                    <a:pt x="49" y="8"/>
                  </a:lnTo>
                  <a:lnTo>
                    <a:pt x="32" y="11"/>
                  </a:lnTo>
                  <a:lnTo>
                    <a:pt x="32" y="11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 sz="1800"/>
            </a:p>
          </p:txBody>
        </p:sp>
        <p:sp>
          <p:nvSpPr>
            <p:cNvPr id="29370" name="Freeform 1722"/>
            <p:cNvSpPr>
              <a:spLocks/>
            </p:cNvSpPr>
            <p:nvPr/>
          </p:nvSpPr>
          <p:spPr bwMode="auto">
            <a:xfrm>
              <a:off x="3672" y="2863"/>
              <a:ext cx="102" cy="173"/>
            </a:xfrm>
            <a:custGeom>
              <a:avLst/>
              <a:gdLst>
                <a:gd name="T0" fmla="*/ 102 w 102"/>
                <a:gd name="T1" fmla="*/ 122 h 173"/>
                <a:gd name="T2" fmla="*/ 97 w 102"/>
                <a:gd name="T3" fmla="*/ 142 h 173"/>
                <a:gd name="T4" fmla="*/ 85 w 102"/>
                <a:gd name="T5" fmla="*/ 159 h 173"/>
                <a:gd name="T6" fmla="*/ 68 w 102"/>
                <a:gd name="T7" fmla="*/ 170 h 173"/>
                <a:gd name="T8" fmla="*/ 48 w 102"/>
                <a:gd name="T9" fmla="*/ 173 h 173"/>
                <a:gd name="T10" fmla="*/ 34 w 102"/>
                <a:gd name="T11" fmla="*/ 170 h 173"/>
                <a:gd name="T12" fmla="*/ 3 w 102"/>
                <a:gd name="T13" fmla="*/ 159 h 173"/>
                <a:gd name="T14" fmla="*/ 0 w 102"/>
                <a:gd name="T15" fmla="*/ 122 h 173"/>
                <a:gd name="T16" fmla="*/ 14 w 102"/>
                <a:gd name="T17" fmla="*/ 148 h 173"/>
                <a:gd name="T18" fmla="*/ 37 w 102"/>
                <a:gd name="T19" fmla="*/ 162 h 173"/>
                <a:gd name="T20" fmla="*/ 46 w 102"/>
                <a:gd name="T21" fmla="*/ 162 h 173"/>
                <a:gd name="T22" fmla="*/ 63 w 102"/>
                <a:gd name="T23" fmla="*/ 159 h 173"/>
                <a:gd name="T24" fmla="*/ 74 w 102"/>
                <a:gd name="T25" fmla="*/ 151 h 173"/>
                <a:gd name="T26" fmla="*/ 80 w 102"/>
                <a:gd name="T27" fmla="*/ 131 h 173"/>
                <a:gd name="T28" fmla="*/ 80 w 102"/>
                <a:gd name="T29" fmla="*/ 122 h 173"/>
                <a:gd name="T30" fmla="*/ 68 w 102"/>
                <a:gd name="T31" fmla="*/ 105 h 173"/>
                <a:gd name="T32" fmla="*/ 37 w 102"/>
                <a:gd name="T33" fmla="*/ 88 h 173"/>
                <a:gd name="T34" fmla="*/ 23 w 102"/>
                <a:gd name="T35" fmla="*/ 80 h 173"/>
                <a:gd name="T36" fmla="*/ 3 w 102"/>
                <a:gd name="T37" fmla="*/ 57 h 173"/>
                <a:gd name="T38" fmla="*/ 3 w 102"/>
                <a:gd name="T39" fmla="*/ 43 h 173"/>
                <a:gd name="T40" fmla="*/ 6 w 102"/>
                <a:gd name="T41" fmla="*/ 26 h 173"/>
                <a:gd name="T42" fmla="*/ 20 w 102"/>
                <a:gd name="T43" fmla="*/ 11 h 173"/>
                <a:gd name="T44" fmla="*/ 54 w 102"/>
                <a:gd name="T45" fmla="*/ 0 h 173"/>
                <a:gd name="T46" fmla="*/ 71 w 102"/>
                <a:gd name="T47" fmla="*/ 3 h 173"/>
                <a:gd name="T48" fmla="*/ 88 w 102"/>
                <a:gd name="T49" fmla="*/ 9 h 173"/>
                <a:gd name="T50" fmla="*/ 91 w 102"/>
                <a:gd name="T51" fmla="*/ 43 h 173"/>
                <a:gd name="T52" fmla="*/ 77 w 102"/>
                <a:gd name="T53" fmla="*/ 23 h 173"/>
                <a:gd name="T54" fmla="*/ 57 w 102"/>
                <a:gd name="T55" fmla="*/ 11 h 173"/>
                <a:gd name="T56" fmla="*/ 48 w 102"/>
                <a:gd name="T57" fmla="*/ 11 h 173"/>
                <a:gd name="T58" fmla="*/ 29 w 102"/>
                <a:gd name="T59" fmla="*/ 20 h 173"/>
                <a:gd name="T60" fmla="*/ 23 w 102"/>
                <a:gd name="T61" fmla="*/ 37 h 173"/>
                <a:gd name="T62" fmla="*/ 23 w 102"/>
                <a:gd name="T63" fmla="*/ 45 h 173"/>
                <a:gd name="T64" fmla="*/ 40 w 102"/>
                <a:gd name="T65" fmla="*/ 63 h 173"/>
                <a:gd name="T66" fmla="*/ 57 w 102"/>
                <a:gd name="T67" fmla="*/ 68 h 173"/>
                <a:gd name="T68" fmla="*/ 88 w 102"/>
                <a:gd name="T69" fmla="*/ 88 h 173"/>
                <a:gd name="T70" fmla="*/ 100 w 102"/>
                <a:gd name="T71" fmla="*/ 102 h 173"/>
                <a:gd name="T72" fmla="*/ 102 w 102"/>
                <a:gd name="T73" fmla="*/ 122 h 1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102" h="173">
                  <a:moveTo>
                    <a:pt x="102" y="122"/>
                  </a:moveTo>
                  <a:lnTo>
                    <a:pt x="102" y="122"/>
                  </a:lnTo>
                  <a:lnTo>
                    <a:pt x="102" y="134"/>
                  </a:lnTo>
                  <a:lnTo>
                    <a:pt x="97" y="142"/>
                  </a:lnTo>
                  <a:lnTo>
                    <a:pt x="91" y="151"/>
                  </a:lnTo>
                  <a:lnTo>
                    <a:pt x="85" y="159"/>
                  </a:lnTo>
                  <a:lnTo>
                    <a:pt x="77" y="165"/>
                  </a:lnTo>
                  <a:lnTo>
                    <a:pt x="68" y="170"/>
                  </a:lnTo>
                  <a:lnTo>
                    <a:pt x="57" y="173"/>
                  </a:lnTo>
                  <a:lnTo>
                    <a:pt x="48" y="173"/>
                  </a:lnTo>
                  <a:lnTo>
                    <a:pt x="48" y="173"/>
                  </a:lnTo>
                  <a:lnTo>
                    <a:pt x="34" y="170"/>
                  </a:lnTo>
                  <a:lnTo>
                    <a:pt x="20" y="168"/>
                  </a:lnTo>
                  <a:lnTo>
                    <a:pt x="3" y="159"/>
                  </a:lnTo>
                  <a:lnTo>
                    <a:pt x="0" y="122"/>
                  </a:lnTo>
                  <a:lnTo>
                    <a:pt x="0" y="122"/>
                  </a:lnTo>
                  <a:lnTo>
                    <a:pt x="6" y="136"/>
                  </a:lnTo>
                  <a:lnTo>
                    <a:pt x="14" y="148"/>
                  </a:lnTo>
                  <a:lnTo>
                    <a:pt x="29" y="159"/>
                  </a:lnTo>
                  <a:lnTo>
                    <a:pt x="37" y="162"/>
                  </a:lnTo>
                  <a:lnTo>
                    <a:pt x="46" y="162"/>
                  </a:lnTo>
                  <a:lnTo>
                    <a:pt x="46" y="162"/>
                  </a:lnTo>
                  <a:lnTo>
                    <a:pt x="54" y="162"/>
                  </a:lnTo>
                  <a:lnTo>
                    <a:pt x="63" y="159"/>
                  </a:lnTo>
                  <a:lnTo>
                    <a:pt x="68" y="156"/>
                  </a:lnTo>
                  <a:lnTo>
                    <a:pt x="74" y="151"/>
                  </a:lnTo>
                  <a:lnTo>
                    <a:pt x="80" y="139"/>
                  </a:lnTo>
                  <a:lnTo>
                    <a:pt x="80" y="131"/>
                  </a:lnTo>
                  <a:lnTo>
                    <a:pt x="80" y="131"/>
                  </a:lnTo>
                  <a:lnTo>
                    <a:pt x="80" y="122"/>
                  </a:lnTo>
                  <a:lnTo>
                    <a:pt x="77" y="114"/>
                  </a:lnTo>
                  <a:lnTo>
                    <a:pt x="68" y="105"/>
                  </a:lnTo>
                  <a:lnTo>
                    <a:pt x="54" y="97"/>
                  </a:lnTo>
                  <a:lnTo>
                    <a:pt x="37" y="88"/>
                  </a:lnTo>
                  <a:lnTo>
                    <a:pt x="37" y="88"/>
                  </a:lnTo>
                  <a:lnTo>
                    <a:pt x="23" y="80"/>
                  </a:lnTo>
                  <a:lnTo>
                    <a:pt x="11" y="68"/>
                  </a:lnTo>
                  <a:lnTo>
                    <a:pt x="3" y="57"/>
                  </a:lnTo>
                  <a:lnTo>
                    <a:pt x="3" y="43"/>
                  </a:lnTo>
                  <a:lnTo>
                    <a:pt x="3" y="43"/>
                  </a:lnTo>
                  <a:lnTo>
                    <a:pt x="3" y="34"/>
                  </a:lnTo>
                  <a:lnTo>
                    <a:pt x="6" y="26"/>
                  </a:lnTo>
                  <a:lnTo>
                    <a:pt x="11" y="17"/>
                  </a:lnTo>
                  <a:lnTo>
                    <a:pt x="20" y="11"/>
                  </a:lnTo>
                  <a:lnTo>
                    <a:pt x="34" y="3"/>
                  </a:lnTo>
                  <a:lnTo>
                    <a:pt x="54" y="0"/>
                  </a:lnTo>
                  <a:lnTo>
                    <a:pt x="54" y="0"/>
                  </a:lnTo>
                  <a:lnTo>
                    <a:pt x="71" y="3"/>
                  </a:lnTo>
                  <a:lnTo>
                    <a:pt x="80" y="6"/>
                  </a:lnTo>
                  <a:lnTo>
                    <a:pt x="88" y="9"/>
                  </a:lnTo>
                  <a:lnTo>
                    <a:pt x="91" y="43"/>
                  </a:lnTo>
                  <a:lnTo>
                    <a:pt x="91" y="43"/>
                  </a:lnTo>
                  <a:lnTo>
                    <a:pt x="85" y="31"/>
                  </a:lnTo>
                  <a:lnTo>
                    <a:pt x="77" y="23"/>
                  </a:lnTo>
                  <a:lnTo>
                    <a:pt x="65" y="14"/>
                  </a:lnTo>
                  <a:lnTo>
                    <a:pt x="57" y="11"/>
                  </a:lnTo>
                  <a:lnTo>
                    <a:pt x="48" y="11"/>
                  </a:lnTo>
                  <a:lnTo>
                    <a:pt x="48" y="11"/>
                  </a:lnTo>
                  <a:lnTo>
                    <a:pt x="37" y="11"/>
                  </a:lnTo>
                  <a:lnTo>
                    <a:pt x="29" y="20"/>
                  </a:lnTo>
                  <a:lnTo>
                    <a:pt x="23" y="28"/>
                  </a:lnTo>
                  <a:lnTo>
                    <a:pt x="23" y="37"/>
                  </a:lnTo>
                  <a:lnTo>
                    <a:pt x="23" y="37"/>
                  </a:lnTo>
                  <a:lnTo>
                    <a:pt x="23" y="45"/>
                  </a:lnTo>
                  <a:lnTo>
                    <a:pt x="31" y="54"/>
                  </a:lnTo>
                  <a:lnTo>
                    <a:pt x="40" y="63"/>
                  </a:lnTo>
                  <a:lnTo>
                    <a:pt x="57" y="68"/>
                  </a:lnTo>
                  <a:lnTo>
                    <a:pt x="57" y="68"/>
                  </a:lnTo>
                  <a:lnTo>
                    <a:pt x="74" y="77"/>
                  </a:lnTo>
                  <a:lnTo>
                    <a:pt x="88" y="88"/>
                  </a:lnTo>
                  <a:lnTo>
                    <a:pt x="94" y="94"/>
                  </a:lnTo>
                  <a:lnTo>
                    <a:pt x="100" y="102"/>
                  </a:lnTo>
                  <a:lnTo>
                    <a:pt x="102" y="111"/>
                  </a:lnTo>
                  <a:lnTo>
                    <a:pt x="102" y="122"/>
                  </a:lnTo>
                  <a:lnTo>
                    <a:pt x="102" y="122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 sz="1800"/>
            </a:p>
          </p:txBody>
        </p:sp>
        <p:sp>
          <p:nvSpPr>
            <p:cNvPr id="29371" name="Freeform 1723"/>
            <p:cNvSpPr>
              <a:spLocks/>
            </p:cNvSpPr>
            <p:nvPr/>
          </p:nvSpPr>
          <p:spPr bwMode="auto">
            <a:xfrm>
              <a:off x="3791" y="2866"/>
              <a:ext cx="37" cy="167"/>
            </a:xfrm>
            <a:custGeom>
              <a:avLst/>
              <a:gdLst>
                <a:gd name="T0" fmla="*/ 37 w 37"/>
                <a:gd name="T1" fmla="*/ 0 h 167"/>
                <a:gd name="T2" fmla="*/ 37 w 37"/>
                <a:gd name="T3" fmla="*/ 0 h 167"/>
                <a:gd name="T4" fmla="*/ 32 w 37"/>
                <a:gd name="T5" fmla="*/ 3 h 167"/>
                <a:gd name="T6" fmla="*/ 29 w 37"/>
                <a:gd name="T7" fmla="*/ 11 h 167"/>
                <a:gd name="T8" fmla="*/ 29 w 37"/>
                <a:gd name="T9" fmla="*/ 156 h 167"/>
                <a:gd name="T10" fmla="*/ 29 w 37"/>
                <a:gd name="T11" fmla="*/ 156 h 167"/>
                <a:gd name="T12" fmla="*/ 32 w 37"/>
                <a:gd name="T13" fmla="*/ 165 h 167"/>
                <a:gd name="T14" fmla="*/ 37 w 37"/>
                <a:gd name="T15" fmla="*/ 167 h 167"/>
                <a:gd name="T16" fmla="*/ 0 w 37"/>
                <a:gd name="T17" fmla="*/ 167 h 167"/>
                <a:gd name="T18" fmla="*/ 0 w 37"/>
                <a:gd name="T19" fmla="*/ 167 h 167"/>
                <a:gd name="T20" fmla="*/ 3 w 37"/>
                <a:gd name="T21" fmla="*/ 165 h 167"/>
                <a:gd name="T22" fmla="*/ 6 w 37"/>
                <a:gd name="T23" fmla="*/ 156 h 167"/>
                <a:gd name="T24" fmla="*/ 6 w 37"/>
                <a:gd name="T25" fmla="*/ 11 h 167"/>
                <a:gd name="T26" fmla="*/ 6 w 37"/>
                <a:gd name="T27" fmla="*/ 11 h 167"/>
                <a:gd name="T28" fmla="*/ 3 w 37"/>
                <a:gd name="T29" fmla="*/ 3 h 167"/>
                <a:gd name="T30" fmla="*/ 0 w 37"/>
                <a:gd name="T31" fmla="*/ 0 h 167"/>
                <a:gd name="T32" fmla="*/ 37 w 37"/>
                <a:gd name="T33" fmla="*/ 0 h 167"/>
                <a:gd name="T34" fmla="*/ 37 w 37"/>
                <a:gd name="T35" fmla="*/ 0 h 1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37" h="167">
                  <a:moveTo>
                    <a:pt x="37" y="0"/>
                  </a:moveTo>
                  <a:lnTo>
                    <a:pt x="37" y="0"/>
                  </a:lnTo>
                  <a:lnTo>
                    <a:pt x="32" y="3"/>
                  </a:lnTo>
                  <a:lnTo>
                    <a:pt x="29" y="11"/>
                  </a:lnTo>
                  <a:lnTo>
                    <a:pt x="29" y="156"/>
                  </a:lnTo>
                  <a:lnTo>
                    <a:pt x="29" y="156"/>
                  </a:lnTo>
                  <a:lnTo>
                    <a:pt x="32" y="165"/>
                  </a:lnTo>
                  <a:lnTo>
                    <a:pt x="37" y="167"/>
                  </a:lnTo>
                  <a:lnTo>
                    <a:pt x="0" y="167"/>
                  </a:lnTo>
                  <a:lnTo>
                    <a:pt x="0" y="167"/>
                  </a:lnTo>
                  <a:lnTo>
                    <a:pt x="3" y="165"/>
                  </a:lnTo>
                  <a:lnTo>
                    <a:pt x="6" y="156"/>
                  </a:lnTo>
                  <a:lnTo>
                    <a:pt x="6" y="11"/>
                  </a:lnTo>
                  <a:lnTo>
                    <a:pt x="6" y="11"/>
                  </a:lnTo>
                  <a:lnTo>
                    <a:pt x="3" y="3"/>
                  </a:lnTo>
                  <a:lnTo>
                    <a:pt x="0" y="0"/>
                  </a:lnTo>
                  <a:lnTo>
                    <a:pt x="37" y="0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 sz="1800"/>
            </a:p>
          </p:txBody>
        </p:sp>
        <p:sp>
          <p:nvSpPr>
            <p:cNvPr id="29372" name="Freeform 1724"/>
            <p:cNvSpPr>
              <a:spLocks/>
            </p:cNvSpPr>
            <p:nvPr/>
          </p:nvSpPr>
          <p:spPr bwMode="auto">
            <a:xfrm>
              <a:off x="3840" y="2866"/>
              <a:ext cx="130" cy="167"/>
            </a:xfrm>
            <a:custGeom>
              <a:avLst/>
              <a:gdLst>
                <a:gd name="T0" fmla="*/ 79 w 130"/>
                <a:gd name="T1" fmla="*/ 11 h 167"/>
                <a:gd name="T2" fmla="*/ 79 w 130"/>
                <a:gd name="T3" fmla="*/ 156 h 167"/>
                <a:gd name="T4" fmla="*/ 79 w 130"/>
                <a:gd name="T5" fmla="*/ 156 h 167"/>
                <a:gd name="T6" fmla="*/ 79 w 130"/>
                <a:gd name="T7" fmla="*/ 165 h 167"/>
                <a:gd name="T8" fmla="*/ 85 w 130"/>
                <a:gd name="T9" fmla="*/ 167 h 167"/>
                <a:gd name="T10" fmla="*/ 48 w 130"/>
                <a:gd name="T11" fmla="*/ 167 h 167"/>
                <a:gd name="T12" fmla="*/ 48 w 130"/>
                <a:gd name="T13" fmla="*/ 167 h 167"/>
                <a:gd name="T14" fmla="*/ 54 w 130"/>
                <a:gd name="T15" fmla="*/ 165 h 167"/>
                <a:gd name="T16" fmla="*/ 54 w 130"/>
                <a:gd name="T17" fmla="*/ 156 h 167"/>
                <a:gd name="T18" fmla="*/ 54 w 130"/>
                <a:gd name="T19" fmla="*/ 11 h 167"/>
                <a:gd name="T20" fmla="*/ 54 w 130"/>
                <a:gd name="T21" fmla="*/ 11 h 167"/>
                <a:gd name="T22" fmla="*/ 14 w 130"/>
                <a:gd name="T23" fmla="*/ 14 h 167"/>
                <a:gd name="T24" fmla="*/ 14 w 130"/>
                <a:gd name="T25" fmla="*/ 14 h 167"/>
                <a:gd name="T26" fmla="*/ 11 w 130"/>
                <a:gd name="T27" fmla="*/ 14 h 167"/>
                <a:gd name="T28" fmla="*/ 5 w 130"/>
                <a:gd name="T29" fmla="*/ 17 h 167"/>
                <a:gd name="T30" fmla="*/ 0 w 130"/>
                <a:gd name="T31" fmla="*/ 23 h 167"/>
                <a:gd name="T32" fmla="*/ 0 w 130"/>
                <a:gd name="T33" fmla="*/ 0 h 167"/>
                <a:gd name="T34" fmla="*/ 130 w 130"/>
                <a:gd name="T35" fmla="*/ 0 h 167"/>
                <a:gd name="T36" fmla="*/ 130 w 130"/>
                <a:gd name="T37" fmla="*/ 23 h 167"/>
                <a:gd name="T38" fmla="*/ 130 w 130"/>
                <a:gd name="T39" fmla="*/ 23 h 167"/>
                <a:gd name="T40" fmla="*/ 128 w 130"/>
                <a:gd name="T41" fmla="*/ 17 h 167"/>
                <a:gd name="T42" fmla="*/ 119 w 130"/>
                <a:gd name="T43" fmla="*/ 14 h 167"/>
                <a:gd name="T44" fmla="*/ 119 w 130"/>
                <a:gd name="T45" fmla="*/ 14 h 167"/>
                <a:gd name="T46" fmla="*/ 79 w 130"/>
                <a:gd name="T47" fmla="*/ 11 h 167"/>
                <a:gd name="T48" fmla="*/ 79 w 130"/>
                <a:gd name="T49" fmla="*/ 11 h 1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30" h="167">
                  <a:moveTo>
                    <a:pt x="79" y="11"/>
                  </a:moveTo>
                  <a:lnTo>
                    <a:pt x="79" y="156"/>
                  </a:lnTo>
                  <a:lnTo>
                    <a:pt x="79" y="156"/>
                  </a:lnTo>
                  <a:lnTo>
                    <a:pt x="79" y="165"/>
                  </a:lnTo>
                  <a:lnTo>
                    <a:pt x="85" y="167"/>
                  </a:lnTo>
                  <a:lnTo>
                    <a:pt x="48" y="167"/>
                  </a:lnTo>
                  <a:lnTo>
                    <a:pt x="48" y="167"/>
                  </a:lnTo>
                  <a:lnTo>
                    <a:pt x="54" y="165"/>
                  </a:lnTo>
                  <a:lnTo>
                    <a:pt x="54" y="156"/>
                  </a:lnTo>
                  <a:lnTo>
                    <a:pt x="54" y="11"/>
                  </a:lnTo>
                  <a:lnTo>
                    <a:pt x="54" y="11"/>
                  </a:lnTo>
                  <a:lnTo>
                    <a:pt x="14" y="14"/>
                  </a:lnTo>
                  <a:lnTo>
                    <a:pt x="14" y="14"/>
                  </a:lnTo>
                  <a:lnTo>
                    <a:pt x="11" y="14"/>
                  </a:lnTo>
                  <a:lnTo>
                    <a:pt x="5" y="17"/>
                  </a:lnTo>
                  <a:lnTo>
                    <a:pt x="0" y="23"/>
                  </a:lnTo>
                  <a:lnTo>
                    <a:pt x="0" y="0"/>
                  </a:lnTo>
                  <a:lnTo>
                    <a:pt x="130" y="0"/>
                  </a:lnTo>
                  <a:lnTo>
                    <a:pt x="130" y="23"/>
                  </a:lnTo>
                  <a:lnTo>
                    <a:pt x="130" y="23"/>
                  </a:lnTo>
                  <a:lnTo>
                    <a:pt x="128" y="17"/>
                  </a:lnTo>
                  <a:lnTo>
                    <a:pt x="119" y="14"/>
                  </a:lnTo>
                  <a:lnTo>
                    <a:pt x="119" y="14"/>
                  </a:lnTo>
                  <a:lnTo>
                    <a:pt x="79" y="11"/>
                  </a:lnTo>
                  <a:lnTo>
                    <a:pt x="79" y="11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 sz="1800"/>
            </a:p>
          </p:txBody>
        </p:sp>
        <p:sp>
          <p:nvSpPr>
            <p:cNvPr id="29373" name="Freeform 1725"/>
            <p:cNvSpPr>
              <a:spLocks/>
            </p:cNvSpPr>
            <p:nvPr/>
          </p:nvSpPr>
          <p:spPr bwMode="auto">
            <a:xfrm>
              <a:off x="3976" y="2866"/>
              <a:ext cx="142" cy="167"/>
            </a:xfrm>
            <a:custGeom>
              <a:avLst/>
              <a:gdLst>
                <a:gd name="T0" fmla="*/ 142 w 142"/>
                <a:gd name="T1" fmla="*/ 0 h 167"/>
                <a:gd name="T2" fmla="*/ 142 w 142"/>
                <a:gd name="T3" fmla="*/ 0 h 167"/>
                <a:gd name="T4" fmla="*/ 131 w 142"/>
                <a:gd name="T5" fmla="*/ 6 h 167"/>
                <a:gd name="T6" fmla="*/ 125 w 142"/>
                <a:gd name="T7" fmla="*/ 14 h 167"/>
                <a:gd name="T8" fmla="*/ 85 w 142"/>
                <a:gd name="T9" fmla="*/ 88 h 167"/>
                <a:gd name="T10" fmla="*/ 85 w 142"/>
                <a:gd name="T11" fmla="*/ 156 h 167"/>
                <a:gd name="T12" fmla="*/ 85 w 142"/>
                <a:gd name="T13" fmla="*/ 156 h 167"/>
                <a:gd name="T14" fmla="*/ 88 w 142"/>
                <a:gd name="T15" fmla="*/ 165 h 167"/>
                <a:gd name="T16" fmla="*/ 97 w 142"/>
                <a:gd name="T17" fmla="*/ 167 h 167"/>
                <a:gd name="T18" fmla="*/ 54 w 142"/>
                <a:gd name="T19" fmla="*/ 167 h 167"/>
                <a:gd name="T20" fmla="*/ 54 w 142"/>
                <a:gd name="T21" fmla="*/ 167 h 167"/>
                <a:gd name="T22" fmla="*/ 60 w 142"/>
                <a:gd name="T23" fmla="*/ 165 h 167"/>
                <a:gd name="T24" fmla="*/ 63 w 142"/>
                <a:gd name="T25" fmla="*/ 162 h 167"/>
                <a:gd name="T26" fmla="*/ 63 w 142"/>
                <a:gd name="T27" fmla="*/ 156 h 167"/>
                <a:gd name="T28" fmla="*/ 63 w 142"/>
                <a:gd name="T29" fmla="*/ 88 h 167"/>
                <a:gd name="T30" fmla="*/ 14 w 142"/>
                <a:gd name="T31" fmla="*/ 11 h 167"/>
                <a:gd name="T32" fmla="*/ 14 w 142"/>
                <a:gd name="T33" fmla="*/ 11 h 167"/>
                <a:gd name="T34" fmla="*/ 9 w 142"/>
                <a:gd name="T35" fmla="*/ 6 h 167"/>
                <a:gd name="T36" fmla="*/ 0 w 142"/>
                <a:gd name="T37" fmla="*/ 0 h 167"/>
                <a:gd name="T38" fmla="*/ 48 w 142"/>
                <a:gd name="T39" fmla="*/ 0 h 167"/>
                <a:gd name="T40" fmla="*/ 48 w 142"/>
                <a:gd name="T41" fmla="*/ 0 h 167"/>
                <a:gd name="T42" fmla="*/ 45 w 142"/>
                <a:gd name="T43" fmla="*/ 0 h 167"/>
                <a:gd name="T44" fmla="*/ 43 w 142"/>
                <a:gd name="T45" fmla="*/ 3 h 167"/>
                <a:gd name="T46" fmla="*/ 43 w 142"/>
                <a:gd name="T47" fmla="*/ 8 h 167"/>
                <a:gd name="T48" fmla="*/ 45 w 142"/>
                <a:gd name="T49" fmla="*/ 14 h 167"/>
                <a:gd name="T50" fmla="*/ 80 w 142"/>
                <a:gd name="T51" fmla="*/ 77 h 167"/>
                <a:gd name="T52" fmla="*/ 114 w 142"/>
                <a:gd name="T53" fmla="*/ 11 h 167"/>
                <a:gd name="T54" fmla="*/ 114 w 142"/>
                <a:gd name="T55" fmla="*/ 11 h 167"/>
                <a:gd name="T56" fmla="*/ 114 w 142"/>
                <a:gd name="T57" fmla="*/ 6 h 167"/>
                <a:gd name="T58" fmla="*/ 114 w 142"/>
                <a:gd name="T59" fmla="*/ 3 h 167"/>
                <a:gd name="T60" fmla="*/ 108 w 142"/>
                <a:gd name="T61" fmla="*/ 0 h 167"/>
                <a:gd name="T62" fmla="*/ 142 w 142"/>
                <a:gd name="T63" fmla="*/ 0 h 167"/>
                <a:gd name="T64" fmla="*/ 142 w 142"/>
                <a:gd name="T65" fmla="*/ 0 h 1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42" h="167">
                  <a:moveTo>
                    <a:pt x="142" y="0"/>
                  </a:moveTo>
                  <a:lnTo>
                    <a:pt x="142" y="0"/>
                  </a:lnTo>
                  <a:lnTo>
                    <a:pt x="131" y="6"/>
                  </a:lnTo>
                  <a:lnTo>
                    <a:pt x="125" y="14"/>
                  </a:lnTo>
                  <a:lnTo>
                    <a:pt x="85" y="88"/>
                  </a:lnTo>
                  <a:lnTo>
                    <a:pt x="85" y="156"/>
                  </a:lnTo>
                  <a:lnTo>
                    <a:pt x="85" y="156"/>
                  </a:lnTo>
                  <a:lnTo>
                    <a:pt x="88" y="165"/>
                  </a:lnTo>
                  <a:lnTo>
                    <a:pt x="97" y="167"/>
                  </a:lnTo>
                  <a:lnTo>
                    <a:pt x="54" y="167"/>
                  </a:lnTo>
                  <a:lnTo>
                    <a:pt x="54" y="167"/>
                  </a:lnTo>
                  <a:lnTo>
                    <a:pt x="60" y="165"/>
                  </a:lnTo>
                  <a:lnTo>
                    <a:pt x="63" y="162"/>
                  </a:lnTo>
                  <a:lnTo>
                    <a:pt x="63" y="156"/>
                  </a:lnTo>
                  <a:lnTo>
                    <a:pt x="63" y="88"/>
                  </a:lnTo>
                  <a:lnTo>
                    <a:pt x="14" y="11"/>
                  </a:lnTo>
                  <a:lnTo>
                    <a:pt x="14" y="11"/>
                  </a:lnTo>
                  <a:lnTo>
                    <a:pt x="9" y="6"/>
                  </a:lnTo>
                  <a:lnTo>
                    <a:pt x="0" y="0"/>
                  </a:lnTo>
                  <a:lnTo>
                    <a:pt x="48" y="0"/>
                  </a:lnTo>
                  <a:lnTo>
                    <a:pt x="48" y="0"/>
                  </a:lnTo>
                  <a:lnTo>
                    <a:pt x="45" y="0"/>
                  </a:lnTo>
                  <a:lnTo>
                    <a:pt x="43" y="3"/>
                  </a:lnTo>
                  <a:lnTo>
                    <a:pt x="43" y="8"/>
                  </a:lnTo>
                  <a:lnTo>
                    <a:pt x="45" y="14"/>
                  </a:lnTo>
                  <a:lnTo>
                    <a:pt x="80" y="77"/>
                  </a:lnTo>
                  <a:lnTo>
                    <a:pt x="114" y="11"/>
                  </a:lnTo>
                  <a:lnTo>
                    <a:pt x="114" y="11"/>
                  </a:lnTo>
                  <a:lnTo>
                    <a:pt x="114" y="6"/>
                  </a:lnTo>
                  <a:lnTo>
                    <a:pt x="114" y="3"/>
                  </a:lnTo>
                  <a:lnTo>
                    <a:pt x="108" y="0"/>
                  </a:lnTo>
                  <a:lnTo>
                    <a:pt x="142" y="0"/>
                  </a:lnTo>
                  <a:lnTo>
                    <a:pt x="142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 sz="1800"/>
            </a:p>
          </p:txBody>
        </p:sp>
        <p:sp>
          <p:nvSpPr>
            <p:cNvPr id="29374" name="Freeform 1726"/>
            <p:cNvSpPr>
              <a:spLocks noEditPoints="1"/>
            </p:cNvSpPr>
            <p:nvPr/>
          </p:nvSpPr>
          <p:spPr bwMode="auto">
            <a:xfrm>
              <a:off x="4192" y="2863"/>
              <a:ext cx="156" cy="173"/>
            </a:xfrm>
            <a:custGeom>
              <a:avLst/>
              <a:gdLst>
                <a:gd name="T0" fmla="*/ 77 w 156"/>
                <a:gd name="T1" fmla="*/ 173 h 173"/>
                <a:gd name="T2" fmla="*/ 48 w 156"/>
                <a:gd name="T3" fmla="*/ 165 h 173"/>
                <a:gd name="T4" fmla="*/ 23 w 156"/>
                <a:gd name="T5" fmla="*/ 148 h 173"/>
                <a:gd name="T6" fmla="*/ 6 w 156"/>
                <a:gd name="T7" fmla="*/ 119 h 173"/>
                <a:gd name="T8" fmla="*/ 0 w 156"/>
                <a:gd name="T9" fmla="*/ 85 h 173"/>
                <a:gd name="T10" fmla="*/ 3 w 156"/>
                <a:gd name="T11" fmla="*/ 68 h 173"/>
                <a:gd name="T12" fmla="*/ 14 w 156"/>
                <a:gd name="T13" fmla="*/ 40 h 173"/>
                <a:gd name="T14" fmla="*/ 34 w 156"/>
                <a:gd name="T15" fmla="*/ 14 h 173"/>
                <a:gd name="T16" fmla="*/ 62 w 156"/>
                <a:gd name="T17" fmla="*/ 3 h 173"/>
                <a:gd name="T18" fmla="*/ 82 w 156"/>
                <a:gd name="T19" fmla="*/ 0 h 173"/>
                <a:gd name="T20" fmla="*/ 108 w 156"/>
                <a:gd name="T21" fmla="*/ 6 h 173"/>
                <a:gd name="T22" fmla="*/ 133 w 156"/>
                <a:gd name="T23" fmla="*/ 23 h 173"/>
                <a:gd name="T24" fmla="*/ 150 w 156"/>
                <a:gd name="T25" fmla="*/ 51 h 173"/>
                <a:gd name="T26" fmla="*/ 156 w 156"/>
                <a:gd name="T27" fmla="*/ 88 h 173"/>
                <a:gd name="T28" fmla="*/ 156 w 156"/>
                <a:gd name="T29" fmla="*/ 108 h 173"/>
                <a:gd name="T30" fmla="*/ 142 w 156"/>
                <a:gd name="T31" fmla="*/ 139 h 173"/>
                <a:gd name="T32" fmla="*/ 119 w 156"/>
                <a:gd name="T33" fmla="*/ 162 h 173"/>
                <a:gd name="T34" fmla="*/ 91 w 156"/>
                <a:gd name="T35" fmla="*/ 173 h 173"/>
                <a:gd name="T36" fmla="*/ 77 w 156"/>
                <a:gd name="T37" fmla="*/ 173 h 173"/>
                <a:gd name="T38" fmla="*/ 25 w 156"/>
                <a:gd name="T39" fmla="*/ 82 h 173"/>
                <a:gd name="T40" fmla="*/ 31 w 156"/>
                <a:gd name="T41" fmla="*/ 119 h 173"/>
                <a:gd name="T42" fmla="*/ 43 w 156"/>
                <a:gd name="T43" fmla="*/ 142 h 173"/>
                <a:gd name="T44" fmla="*/ 60 w 156"/>
                <a:gd name="T45" fmla="*/ 156 h 173"/>
                <a:gd name="T46" fmla="*/ 79 w 156"/>
                <a:gd name="T47" fmla="*/ 162 h 173"/>
                <a:gd name="T48" fmla="*/ 91 w 156"/>
                <a:gd name="T49" fmla="*/ 159 h 173"/>
                <a:gd name="T50" fmla="*/ 111 w 156"/>
                <a:gd name="T51" fmla="*/ 151 h 173"/>
                <a:gd name="T52" fmla="*/ 122 w 156"/>
                <a:gd name="T53" fmla="*/ 131 h 173"/>
                <a:gd name="T54" fmla="*/ 131 w 156"/>
                <a:gd name="T55" fmla="*/ 105 h 173"/>
                <a:gd name="T56" fmla="*/ 131 w 156"/>
                <a:gd name="T57" fmla="*/ 88 h 173"/>
                <a:gd name="T58" fmla="*/ 128 w 156"/>
                <a:gd name="T59" fmla="*/ 57 h 173"/>
                <a:gd name="T60" fmla="*/ 116 w 156"/>
                <a:gd name="T61" fmla="*/ 31 h 173"/>
                <a:gd name="T62" fmla="*/ 102 w 156"/>
                <a:gd name="T63" fmla="*/ 17 h 173"/>
                <a:gd name="T64" fmla="*/ 79 w 156"/>
                <a:gd name="T65" fmla="*/ 11 h 173"/>
                <a:gd name="T66" fmla="*/ 68 w 156"/>
                <a:gd name="T67" fmla="*/ 11 h 173"/>
                <a:gd name="T68" fmla="*/ 48 w 156"/>
                <a:gd name="T69" fmla="*/ 23 h 173"/>
                <a:gd name="T70" fmla="*/ 34 w 156"/>
                <a:gd name="T71" fmla="*/ 40 h 173"/>
                <a:gd name="T72" fmla="*/ 28 w 156"/>
                <a:gd name="T73" fmla="*/ 65 h 173"/>
                <a:gd name="T74" fmla="*/ 25 w 156"/>
                <a:gd name="T75" fmla="*/ 82 h 1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156" h="173">
                  <a:moveTo>
                    <a:pt x="77" y="173"/>
                  </a:moveTo>
                  <a:lnTo>
                    <a:pt x="77" y="173"/>
                  </a:lnTo>
                  <a:lnTo>
                    <a:pt x="62" y="170"/>
                  </a:lnTo>
                  <a:lnTo>
                    <a:pt x="48" y="165"/>
                  </a:lnTo>
                  <a:lnTo>
                    <a:pt x="34" y="159"/>
                  </a:lnTo>
                  <a:lnTo>
                    <a:pt x="23" y="148"/>
                  </a:lnTo>
                  <a:lnTo>
                    <a:pt x="14" y="134"/>
                  </a:lnTo>
                  <a:lnTo>
                    <a:pt x="6" y="119"/>
                  </a:lnTo>
                  <a:lnTo>
                    <a:pt x="3" y="102"/>
                  </a:lnTo>
                  <a:lnTo>
                    <a:pt x="0" y="85"/>
                  </a:lnTo>
                  <a:lnTo>
                    <a:pt x="0" y="85"/>
                  </a:lnTo>
                  <a:lnTo>
                    <a:pt x="3" y="68"/>
                  </a:lnTo>
                  <a:lnTo>
                    <a:pt x="6" y="54"/>
                  </a:lnTo>
                  <a:lnTo>
                    <a:pt x="14" y="40"/>
                  </a:lnTo>
                  <a:lnTo>
                    <a:pt x="23" y="26"/>
                  </a:lnTo>
                  <a:lnTo>
                    <a:pt x="34" y="14"/>
                  </a:lnTo>
                  <a:lnTo>
                    <a:pt x="48" y="6"/>
                  </a:lnTo>
                  <a:lnTo>
                    <a:pt x="62" y="3"/>
                  </a:lnTo>
                  <a:lnTo>
                    <a:pt x="82" y="0"/>
                  </a:lnTo>
                  <a:lnTo>
                    <a:pt x="82" y="0"/>
                  </a:lnTo>
                  <a:lnTo>
                    <a:pt x="94" y="3"/>
                  </a:lnTo>
                  <a:lnTo>
                    <a:pt x="108" y="6"/>
                  </a:lnTo>
                  <a:lnTo>
                    <a:pt x="122" y="14"/>
                  </a:lnTo>
                  <a:lnTo>
                    <a:pt x="133" y="23"/>
                  </a:lnTo>
                  <a:lnTo>
                    <a:pt x="142" y="37"/>
                  </a:lnTo>
                  <a:lnTo>
                    <a:pt x="150" y="51"/>
                  </a:lnTo>
                  <a:lnTo>
                    <a:pt x="156" y="68"/>
                  </a:lnTo>
                  <a:lnTo>
                    <a:pt x="156" y="88"/>
                  </a:lnTo>
                  <a:lnTo>
                    <a:pt x="156" y="88"/>
                  </a:lnTo>
                  <a:lnTo>
                    <a:pt x="156" y="108"/>
                  </a:lnTo>
                  <a:lnTo>
                    <a:pt x="150" y="125"/>
                  </a:lnTo>
                  <a:lnTo>
                    <a:pt x="142" y="139"/>
                  </a:lnTo>
                  <a:lnTo>
                    <a:pt x="131" y="153"/>
                  </a:lnTo>
                  <a:lnTo>
                    <a:pt x="119" y="162"/>
                  </a:lnTo>
                  <a:lnTo>
                    <a:pt x="105" y="168"/>
                  </a:lnTo>
                  <a:lnTo>
                    <a:pt x="91" y="173"/>
                  </a:lnTo>
                  <a:lnTo>
                    <a:pt x="77" y="173"/>
                  </a:lnTo>
                  <a:lnTo>
                    <a:pt x="77" y="173"/>
                  </a:lnTo>
                  <a:close/>
                  <a:moveTo>
                    <a:pt x="25" y="82"/>
                  </a:moveTo>
                  <a:lnTo>
                    <a:pt x="25" y="82"/>
                  </a:lnTo>
                  <a:lnTo>
                    <a:pt x="28" y="102"/>
                  </a:lnTo>
                  <a:lnTo>
                    <a:pt x="31" y="119"/>
                  </a:lnTo>
                  <a:lnTo>
                    <a:pt x="37" y="131"/>
                  </a:lnTo>
                  <a:lnTo>
                    <a:pt x="43" y="142"/>
                  </a:lnTo>
                  <a:lnTo>
                    <a:pt x="51" y="151"/>
                  </a:lnTo>
                  <a:lnTo>
                    <a:pt x="60" y="156"/>
                  </a:lnTo>
                  <a:lnTo>
                    <a:pt x="71" y="159"/>
                  </a:lnTo>
                  <a:lnTo>
                    <a:pt x="79" y="162"/>
                  </a:lnTo>
                  <a:lnTo>
                    <a:pt x="79" y="162"/>
                  </a:lnTo>
                  <a:lnTo>
                    <a:pt x="91" y="159"/>
                  </a:lnTo>
                  <a:lnTo>
                    <a:pt x="102" y="156"/>
                  </a:lnTo>
                  <a:lnTo>
                    <a:pt x="111" y="151"/>
                  </a:lnTo>
                  <a:lnTo>
                    <a:pt x="116" y="142"/>
                  </a:lnTo>
                  <a:lnTo>
                    <a:pt x="122" y="131"/>
                  </a:lnTo>
                  <a:lnTo>
                    <a:pt x="128" y="119"/>
                  </a:lnTo>
                  <a:lnTo>
                    <a:pt x="131" y="105"/>
                  </a:lnTo>
                  <a:lnTo>
                    <a:pt x="131" y="88"/>
                  </a:lnTo>
                  <a:lnTo>
                    <a:pt x="131" y="88"/>
                  </a:lnTo>
                  <a:lnTo>
                    <a:pt x="131" y="71"/>
                  </a:lnTo>
                  <a:lnTo>
                    <a:pt x="128" y="57"/>
                  </a:lnTo>
                  <a:lnTo>
                    <a:pt x="122" y="43"/>
                  </a:lnTo>
                  <a:lnTo>
                    <a:pt x="116" y="31"/>
                  </a:lnTo>
                  <a:lnTo>
                    <a:pt x="111" y="23"/>
                  </a:lnTo>
                  <a:lnTo>
                    <a:pt x="102" y="17"/>
                  </a:lnTo>
                  <a:lnTo>
                    <a:pt x="91" y="11"/>
                  </a:lnTo>
                  <a:lnTo>
                    <a:pt x="79" y="11"/>
                  </a:lnTo>
                  <a:lnTo>
                    <a:pt x="79" y="11"/>
                  </a:lnTo>
                  <a:lnTo>
                    <a:pt x="68" y="11"/>
                  </a:lnTo>
                  <a:lnTo>
                    <a:pt x="57" y="14"/>
                  </a:lnTo>
                  <a:lnTo>
                    <a:pt x="48" y="23"/>
                  </a:lnTo>
                  <a:lnTo>
                    <a:pt x="40" y="28"/>
                  </a:lnTo>
                  <a:lnTo>
                    <a:pt x="34" y="40"/>
                  </a:lnTo>
                  <a:lnTo>
                    <a:pt x="31" y="51"/>
                  </a:lnTo>
                  <a:lnTo>
                    <a:pt x="28" y="65"/>
                  </a:lnTo>
                  <a:lnTo>
                    <a:pt x="25" y="82"/>
                  </a:lnTo>
                  <a:lnTo>
                    <a:pt x="25" y="82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 sz="1800"/>
            </a:p>
          </p:txBody>
        </p:sp>
        <p:sp>
          <p:nvSpPr>
            <p:cNvPr id="29375" name="Freeform 1727"/>
            <p:cNvSpPr>
              <a:spLocks/>
            </p:cNvSpPr>
            <p:nvPr/>
          </p:nvSpPr>
          <p:spPr bwMode="auto">
            <a:xfrm>
              <a:off x="4365" y="2866"/>
              <a:ext cx="100" cy="167"/>
            </a:xfrm>
            <a:custGeom>
              <a:avLst/>
              <a:gdLst>
                <a:gd name="T0" fmla="*/ 37 w 100"/>
                <a:gd name="T1" fmla="*/ 167 h 167"/>
                <a:gd name="T2" fmla="*/ 0 w 100"/>
                <a:gd name="T3" fmla="*/ 167 h 167"/>
                <a:gd name="T4" fmla="*/ 0 w 100"/>
                <a:gd name="T5" fmla="*/ 167 h 167"/>
                <a:gd name="T6" fmla="*/ 6 w 100"/>
                <a:gd name="T7" fmla="*/ 165 h 167"/>
                <a:gd name="T8" fmla="*/ 6 w 100"/>
                <a:gd name="T9" fmla="*/ 156 h 167"/>
                <a:gd name="T10" fmla="*/ 6 w 100"/>
                <a:gd name="T11" fmla="*/ 11 h 167"/>
                <a:gd name="T12" fmla="*/ 6 w 100"/>
                <a:gd name="T13" fmla="*/ 11 h 167"/>
                <a:gd name="T14" fmla="*/ 6 w 100"/>
                <a:gd name="T15" fmla="*/ 3 h 167"/>
                <a:gd name="T16" fmla="*/ 0 w 100"/>
                <a:gd name="T17" fmla="*/ 0 h 167"/>
                <a:gd name="T18" fmla="*/ 100 w 100"/>
                <a:gd name="T19" fmla="*/ 0 h 167"/>
                <a:gd name="T20" fmla="*/ 100 w 100"/>
                <a:gd name="T21" fmla="*/ 23 h 167"/>
                <a:gd name="T22" fmla="*/ 100 w 100"/>
                <a:gd name="T23" fmla="*/ 23 h 167"/>
                <a:gd name="T24" fmla="*/ 91 w 100"/>
                <a:gd name="T25" fmla="*/ 14 h 167"/>
                <a:gd name="T26" fmla="*/ 77 w 100"/>
                <a:gd name="T27" fmla="*/ 11 h 167"/>
                <a:gd name="T28" fmla="*/ 77 w 100"/>
                <a:gd name="T29" fmla="*/ 11 h 167"/>
                <a:gd name="T30" fmla="*/ 31 w 100"/>
                <a:gd name="T31" fmla="*/ 11 h 167"/>
                <a:gd name="T32" fmla="*/ 31 w 100"/>
                <a:gd name="T33" fmla="*/ 68 h 167"/>
                <a:gd name="T34" fmla="*/ 71 w 100"/>
                <a:gd name="T35" fmla="*/ 68 h 167"/>
                <a:gd name="T36" fmla="*/ 71 w 100"/>
                <a:gd name="T37" fmla="*/ 68 h 167"/>
                <a:gd name="T38" fmla="*/ 77 w 100"/>
                <a:gd name="T39" fmla="*/ 65 h 167"/>
                <a:gd name="T40" fmla="*/ 80 w 100"/>
                <a:gd name="T41" fmla="*/ 62 h 167"/>
                <a:gd name="T42" fmla="*/ 80 w 100"/>
                <a:gd name="T43" fmla="*/ 88 h 167"/>
                <a:gd name="T44" fmla="*/ 80 w 100"/>
                <a:gd name="T45" fmla="*/ 88 h 167"/>
                <a:gd name="T46" fmla="*/ 77 w 100"/>
                <a:gd name="T47" fmla="*/ 82 h 167"/>
                <a:gd name="T48" fmla="*/ 71 w 100"/>
                <a:gd name="T49" fmla="*/ 82 h 167"/>
                <a:gd name="T50" fmla="*/ 31 w 100"/>
                <a:gd name="T51" fmla="*/ 82 h 167"/>
                <a:gd name="T52" fmla="*/ 31 w 100"/>
                <a:gd name="T53" fmla="*/ 156 h 167"/>
                <a:gd name="T54" fmla="*/ 31 w 100"/>
                <a:gd name="T55" fmla="*/ 156 h 167"/>
                <a:gd name="T56" fmla="*/ 31 w 100"/>
                <a:gd name="T57" fmla="*/ 165 h 167"/>
                <a:gd name="T58" fmla="*/ 37 w 100"/>
                <a:gd name="T59" fmla="*/ 167 h 167"/>
                <a:gd name="T60" fmla="*/ 37 w 100"/>
                <a:gd name="T61" fmla="*/ 167 h 1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100" h="167">
                  <a:moveTo>
                    <a:pt x="37" y="167"/>
                  </a:moveTo>
                  <a:lnTo>
                    <a:pt x="0" y="167"/>
                  </a:lnTo>
                  <a:lnTo>
                    <a:pt x="0" y="167"/>
                  </a:lnTo>
                  <a:lnTo>
                    <a:pt x="6" y="165"/>
                  </a:lnTo>
                  <a:lnTo>
                    <a:pt x="6" y="156"/>
                  </a:lnTo>
                  <a:lnTo>
                    <a:pt x="6" y="11"/>
                  </a:lnTo>
                  <a:lnTo>
                    <a:pt x="6" y="11"/>
                  </a:lnTo>
                  <a:lnTo>
                    <a:pt x="6" y="3"/>
                  </a:lnTo>
                  <a:lnTo>
                    <a:pt x="0" y="0"/>
                  </a:lnTo>
                  <a:lnTo>
                    <a:pt x="100" y="0"/>
                  </a:lnTo>
                  <a:lnTo>
                    <a:pt x="100" y="23"/>
                  </a:lnTo>
                  <a:lnTo>
                    <a:pt x="100" y="23"/>
                  </a:lnTo>
                  <a:lnTo>
                    <a:pt x="91" y="14"/>
                  </a:lnTo>
                  <a:lnTo>
                    <a:pt x="77" y="11"/>
                  </a:lnTo>
                  <a:lnTo>
                    <a:pt x="77" y="11"/>
                  </a:lnTo>
                  <a:lnTo>
                    <a:pt x="31" y="11"/>
                  </a:lnTo>
                  <a:lnTo>
                    <a:pt x="31" y="68"/>
                  </a:lnTo>
                  <a:lnTo>
                    <a:pt x="71" y="68"/>
                  </a:lnTo>
                  <a:lnTo>
                    <a:pt x="71" y="68"/>
                  </a:lnTo>
                  <a:lnTo>
                    <a:pt x="77" y="65"/>
                  </a:lnTo>
                  <a:lnTo>
                    <a:pt x="80" y="62"/>
                  </a:lnTo>
                  <a:lnTo>
                    <a:pt x="80" y="88"/>
                  </a:lnTo>
                  <a:lnTo>
                    <a:pt x="80" y="88"/>
                  </a:lnTo>
                  <a:lnTo>
                    <a:pt x="77" y="82"/>
                  </a:lnTo>
                  <a:lnTo>
                    <a:pt x="71" y="82"/>
                  </a:lnTo>
                  <a:lnTo>
                    <a:pt x="31" y="82"/>
                  </a:lnTo>
                  <a:lnTo>
                    <a:pt x="31" y="156"/>
                  </a:lnTo>
                  <a:lnTo>
                    <a:pt x="31" y="156"/>
                  </a:lnTo>
                  <a:lnTo>
                    <a:pt x="31" y="165"/>
                  </a:lnTo>
                  <a:lnTo>
                    <a:pt x="37" y="167"/>
                  </a:lnTo>
                  <a:lnTo>
                    <a:pt x="37" y="167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 sz="1800"/>
            </a:p>
          </p:txBody>
        </p:sp>
      </p:grpSp>
    </p:spTree>
    <p:extLst>
      <p:ext uri="{BB962C8B-B14F-4D97-AF65-F5344CB8AC3E}">
        <p14:creationId xmlns:p14="http://schemas.microsoft.com/office/powerpoint/2010/main" val="168345523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6D86079-05B3-4EA2-ABBE-AF4F211968BB}" type="datetimeFigureOut">
              <a:rPr lang="en-GB" smtClean="0"/>
              <a:t>06/04/2014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1BCAF4-ECF9-4396-955E-889240849B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320906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6D86079-05B3-4EA2-ABBE-AF4F211968BB}" type="datetimeFigureOut">
              <a:rPr lang="en-GB" smtClean="0"/>
              <a:t>06/04/2014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1BCAF4-ECF9-4396-955E-889240849B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320869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8368" y="1700213"/>
            <a:ext cx="5516033" cy="45021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1" y="1700213"/>
            <a:ext cx="5516033" cy="45021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6D86079-05B3-4EA2-ABBE-AF4F211968BB}" type="datetimeFigureOut">
              <a:rPr lang="en-GB" smtClean="0"/>
              <a:t>06/04/2014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1BCAF4-ECF9-4396-955E-889240849B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562557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6D86079-05B3-4EA2-ABBE-AF4F211968BB}" type="datetimeFigureOut">
              <a:rPr lang="en-GB" smtClean="0"/>
              <a:t>06/04/2014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1BCAF4-ECF9-4396-955E-889240849B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790259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6D86079-05B3-4EA2-ABBE-AF4F211968BB}" type="datetimeFigureOut">
              <a:rPr lang="en-GB" smtClean="0"/>
              <a:t>06/04/2014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1BCAF4-ECF9-4396-955E-889240849B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488646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6D86079-05B3-4EA2-ABBE-AF4F211968BB}" type="datetimeFigureOut">
              <a:rPr lang="en-GB" smtClean="0"/>
              <a:t>06/04/2014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1BCAF4-ECF9-4396-955E-889240849B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33601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6D86079-05B3-4EA2-ABBE-AF4F211968BB}" type="datetimeFigureOut">
              <a:rPr lang="en-GB" smtClean="0"/>
              <a:t>06/04/2014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1BCAF4-ECF9-4396-955E-889240849B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005392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6D86079-05B3-4EA2-ABBE-AF4F211968BB}" type="datetimeFigureOut">
              <a:rPr lang="en-GB" smtClean="0"/>
              <a:t>06/04/2014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1BCAF4-ECF9-4396-955E-889240849B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2426676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6D86079-05B3-4EA2-ABBE-AF4F211968BB}" type="datetimeFigureOut">
              <a:rPr lang="en-GB" smtClean="0"/>
              <a:t>06/04/2014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1BCAF4-ECF9-4396-955E-889240849B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174597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6D86079-05B3-4EA2-ABBE-AF4F211968BB}" type="datetimeFigureOut">
              <a:rPr lang="en-GB" smtClean="0"/>
              <a:t>06/04/2014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1BCAF4-ECF9-4396-955E-889240849B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61684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04817" y="1"/>
            <a:ext cx="2808816" cy="62023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8367" y="1"/>
            <a:ext cx="8223251" cy="62023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6D86079-05B3-4EA2-ABBE-AF4F211968BB}" type="datetimeFigureOut">
              <a:rPr lang="en-GB" smtClean="0"/>
              <a:t>06/04/2014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1BCAF4-ECF9-4396-955E-889240849B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292887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4"/>
          <p:cNvSpPr>
            <a:spLocks noGrp="1" noChangeArrowheads="1"/>
          </p:cNvSpPr>
          <p:nvPr>
            <p:ph type="ctrTitle"/>
          </p:nvPr>
        </p:nvSpPr>
        <p:spPr>
          <a:xfrm>
            <a:off x="478367" y="1700213"/>
            <a:ext cx="11235267" cy="1873250"/>
          </a:xfrm>
        </p:spPr>
        <p:txBody>
          <a:bodyPr anchor="t"/>
          <a:lstStyle>
            <a:lvl1pPr>
              <a:lnSpc>
                <a:spcPct val="90000"/>
              </a:lnSpc>
              <a:defRPr sz="60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altLang="en-US" noProof="0" smtClean="0"/>
              <a:t>Click to edit Master title style</a:t>
            </a:r>
            <a:endParaRPr lang="en-GB" altLang="en-US" noProof="0" smtClean="0"/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478367" y="4508500"/>
            <a:ext cx="11235267" cy="1981200"/>
          </a:xfrm>
        </p:spPr>
        <p:txBody>
          <a:bodyPr/>
          <a:lstStyle>
            <a:lvl1pPr marL="0" indent="0">
              <a:lnSpc>
                <a:spcPct val="90000"/>
              </a:lnSpc>
              <a:spcBef>
                <a:spcPct val="0"/>
              </a:spcBef>
              <a:spcAft>
                <a:spcPct val="45000"/>
              </a:spcAft>
              <a:buFont typeface="Wingdings" panose="05000000000000000000" pitchFamily="2" charset="2"/>
              <a:buNone/>
              <a:defRPr sz="36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altLang="en-US" noProof="0" smtClean="0"/>
              <a:t>Click to edit Master subtitle style</a:t>
            </a:r>
            <a:endParaRPr lang="en-GB" altLang="en-US" noProof="0" smtClean="0"/>
          </a:p>
        </p:txBody>
      </p:sp>
      <p:grpSp>
        <p:nvGrpSpPr>
          <p:cNvPr id="29351" name="Group 1703"/>
          <p:cNvGrpSpPr>
            <a:grpSpLocks/>
          </p:cNvGrpSpPr>
          <p:nvPr/>
        </p:nvGrpSpPr>
        <p:grpSpPr bwMode="auto">
          <a:xfrm>
            <a:off x="8068734" y="368300"/>
            <a:ext cx="3596217" cy="585788"/>
            <a:chOff x="1610" y="2863"/>
            <a:chExt cx="3221" cy="699"/>
          </a:xfrm>
        </p:grpSpPr>
        <p:sp>
          <p:nvSpPr>
            <p:cNvPr id="29352" name="Freeform 1704"/>
            <p:cNvSpPr>
              <a:spLocks/>
            </p:cNvSpPr>
            <p:nvPr/>
          </p:nvSpPr>
          <p:spPr bwMode="auto">
            <a:xfrm>
              <a:off x="1610" y="2971"/>
              <a:ext cx="264" cy="449"/>
            </a:xfrm>
            <a:custGeom>
              <a:avLst/>
              <a:gdLst>
                <a:gd name="T0" fmla="*/ 142 w 264"/>
                <a:gd name="T1" fmla="*/ 179 h 449"/>
                <a:gd name="T2" fmla="*/ 210 w 264"/>
                <a:gd name="T3" fmla="*/ 216 h 449"/>
                <a:gd name="T4" fmla="*/ 247 w 264"/>
                <a:gd name="T5" fmla="*/ 253 h 449"/>
                <a:gd name="T6" fmla="*/ 256 w 264"/>
                <a:gd name="T7" fmla="*/ 267 h 449"/>
                <a:gd name="T8" fmla="*/ 264 w 264"/>
                <a:gd name="T9" fmla="*/ 298 h 449"/>
                <a:gd name="T10" fmla="*/ 264 w 264"/>
                <a:gd name="T11" fmla="*/ 318 h 449"/>
                <a:gd name="T12" fmla="*/ 253 w 264"/>
                <a:gd name="T13" fmla="*/ 369 h 449"/>
                <a:gd name="T14" fmla="*/ 222 w 264"/>
                <a:gd name="T15" fmla="*/ 412 h 449"/>
                <a:gd name="T16" fmla="*/ 199 w 264"/>
                <a:gd name="T17" fmla="*/ 429 h 449"/>
                <a:gd name="T18" fmla="*/ 148 w 264"/>
                <a:gd name="T19" fmla="*/ 446 h 449"/>
                <a:gd name="T20" fmla="*/ 122 w 264"/>
                <a:gd name="T21" fmla="*/ 449 h 449"/>
                <a:gd name="T22" fmla="*/ 60 w 264"/>
                <a:gd name="T23" fmla="*/ 440 h 449"/>
                <a:gd name="T24" fmla="*/ 34 w 264"/>
                <a:gd name="T25" fmla="*/ 429 h 449"/>
                <a:gd name="T26" fmla="*/ 0 w 264"/>
                <a:gd name="T27" fmla="*/ 318 h 449"/>
                <a:gd name="T28" fmla="*/ 9 w 264"/>
                <a:gd name="T29" fmla="*/ 338 h 449"/>
                <a:gd name="T30" fmla="*/ 28 w 264"/>
                <a:gd name="T31" fmla="*/ 375 h 449"/>
                <a:gd name="T32" fmla="*/ 43 w 264"/>
                <a:gd name="T33" fmla="*/ 392 h 449"/>
                <a:gd name="T34" fmla="*/ 74 w 264"/>
                <a:gd name="T35" fmla="*/ 415 h 449"/>
                <a:gd name="T36" fmla="*/ 116 w 264"/>
                <a:gd name="T37" fmla="*/ 423 h 449"/>
                <a:gd name="T38" fmla="*/ 139 w 264"/>
                <a:gd name="T39" fmla="*/ 421 h 449"/>
                <a:gd name="T40" fmla="*/ 173 w 264"/>
                <a:gd name="T41" fmla="*/ 406 h 449"/>
                <a:gd name="T42" fmla="*/ 185 w 264"/>
                <a:gd name="T43" fmla="*/ 395 h 449"/>
                <a:gd name="T44" fmla="*/ 199 w 264"/>
                <a:gd name="T45" fmla="*/ 367 h 449"/>
                <a:gd name="T46" fmla="*/ 205 w 264"/>
                <a:gd name="T47" fmla="*/ 335 h 449"/>
                <a:gd name="T48" fmla="*/ 205 w 264"/>
                <a:gd name="T49" fmla="*/ 318 h 449"/>
                <a:gd name="T50" fmla="*/ 193 w 264"/>
                <a:gd name="T51" fmla="*/ 290 h 449"/>
                <a:gd name="T52" fmla="*/ 185 w 264"/>
                <a:gd name="T53" fmla="*/ 278 h 449"/>
                <a:gd name="T54" fmla="*/ 97 w 264"/>
                <a:gd name="T55" fmla="*/ 230 h 449"/>
                <a:gd name="T56" fmla="*/ 74 w 264"/>
                <a:gd name="T57" fmla="*/ 219 h 449"/>
                <a:gd name="T58" fmla="*/ 37 w 264"/>
                <a:gd name="T59" fmla="*/ 193 h 449"/>
                <a:gd name="T60" fmla="*/ 26 w 264"/>
                <a:gd name="T61" fmla="*/ 179 h 449"/>
                <a:gd name="T62" fmla="*/ 9 w 264"/>
                <a:gd name="T63" fmla="*/ 148 h 449"/>
                <a:gd name="T64" fmla="*/ 3 w 264"/>
                <a:gd name="T65" fmla="*/ 114 h 449"/>
                <a:gd name="T66" fmla="*/ 6 w 264"/>
                <a:gd name="T67" fmla="*/ 88 h 449"/>
                <a:gd name="T68" fmla="*/ 26 w 264"/>
                <a:gd name="T69" fmla="*/ 45 h 449"/>
                <a:gd name="T70" fmla="*/ 43 w 264"/>
                <a:gd name="T71" fmla="*/ 28 h 449"/>
                <a:gd name="T72" fmla="*/ 85 w 264"/>
                <a:gd name="T73" fmla="*/ 6 h 449"/>
                <a:gd name="T74" fmla="*/ 136 w 264"/>
                <a:gd name="T75" fmla="*/ 0 h 449"/>
                <a:gd name="T76" fmla="*/ 162 w 264"/>
                <a:gd name="T77" fmla="*/ 0 h 449"/>
                <a:gd name="T78" fmla="*/ 207 w 264"/>
                <a:gd name="T79" fmla="*/ 14 h 449"/>
                <a:gd name="T80" fmla="*/ 230 w 264"/>
                <a:gd name="T81" fmla="*/ 108 h 449"/>
                <a:gd name="T82" fmla="*/ 227 w 264"/>
                <a:gd name="T83" fmla="*/ 94 h 449"/>
                <a:gd name="T84" fmla="*/ 207 w 264"/>
                <a:gd name="T85" fmla="*/ 65 h 449"/>
                <a:gd name="T86" fmla="*/ 196 w 264"/>
                <a:gd name="T87" fmla="*/ 51 h 449"/>
                <a:gd name="T88" fmla="*/ 165 w 264"/>
                <a:gd name="T89" fmla="*/ 31 h 449"/>
                <a:gd name="T90" fmla="*/ 128 w 264"/>
                <a:gd name="T91" fmla="*/ 26 h 449"/>
                <a:gd name="T92" fmla="*/ 108 w 264"/>
                <a:gd name="T93" fmla="*/ 26 h 449"/>
                <a:gd name="T94" fmla="*/ 82 w 264"/>
                <a:gd name="T95" fmla="*/ 37 h 449"/>
                <a:gd name="T96" fmla="*/ 71 w 264"/>
                <a:gd name="T97" fmla="*/ 48 h 449"/>
                <a:gd name="T98" fmla="*/ 60 w 264"/>
                <a:gd name="T99" fmla="*/ 68 h 449"/>
                <a:gd name="T100" fmla="*/ 54 w 264"/>
                <a:gd name="T101" fmla="*/ 94 h 449"/>
                <a:gd name="T102" fmla="*/ 57 w 264"/>
                <a:gd name="T103" fmla="*/ 108 h 449"/>
                <a:gd name="T104" fmla="*/ 65 w 264"/>
                <a:gd name="T105" fmla="*/ 128 h 449"/>
                <a:gd name="T106" fmla="*/ 71 w 264"/>
                <a:gd name="T107" fmla="*/ 139 h 449"/>
                <a:gd name="T108" fmla="*/ 142 w 264"/>
                <a:gd name="T109" fmla="*/ 179 h 4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264" h="449">
                  <a:moveTo>
                    <a:pt x="142" y="179"/>
                  </a:moveTo>
                  <a:lnTo>
                    <a:pt x="142" y="179"/>
                  </a:lnTo>
                  <a:lnTo>
                    <a:pt x="210" y="216"/>
                  </a:lnTo>
                  <a:lnTo>
                    <a:pt x="210" y="216"/>
                  </a:lnTo>
                  <a:lnTo>
                    <a:pt x="230" y="233"/>
                  </a:lnTo>
                  <a:lnTo>
                    <a:pt x="247" y="253"/>
                  </a:lnTo>
                  <a:lnTo>
                    <a:pt x="247" y="253"/>
                  </a:lnTo>
                  <a:lnTo>
                    <a:pt x="256" y="267"/>
                  </a:lnTo>
                  <a:lnTo>
                    <a:pt x="261" y="281"/>
                  </a:lnTo>
                  <a:lnTo>
                    <a:pt x="264" y="298"/>
                  </a:lnTo>
                  <a:lnTo>
                    <a:pt x="264" y="318"/>
                  </a:lnTo>
                  <a:lnTo>
                    <a:pt x="264" y="318"/>
                  </a:lnTo>
                  <a:lnTo>
                    <a:pt x="261" y="347"/>
                  </a:lnTo>
                  <a:lnTo>
                    <a:pt x="253" y="369"/>
                  </a:lnTo>
                  <a:lnTo>
                    <a:pt x="239" y="392"/>
                  </a:lnTo>
                  <a:lnTo>
                    <a:pt x="222" y="412"/>
                  </a:lnTo>
                  <a:lnTo>
                    <a:pt x="222" y="412"/>
                  </a:lnTo>
                  <a:lnTo>
                    <a:pt x="199" y="429"/>
                  </a:lnTo>
                  <a:lnTo>
                    <a:pt x="173" y="440"/>
                  </a:lnTo>
                  <a:lnTo>
                    <a:pt x="148" y="446"/>
                  </a:lnTo>
                  <a:lnTo>
                    <a:pt x="122" y="449"/>
                  </a:lnTo>
                  <a:lnTo>
                    <a:pt x="122" y="449"/>
                  </a:lnTo>
                  <a:lnTo>
                    <a:pt x="88" y="446"/>
                  </a:lnTo>
                  <a:lnTo>
                    <a:pt x="60" y="440"/>
                  </a:lnTo>
                  <a:lnTo>
                    <a:pt x="60" y="440"/>
                  </a:lnTo>
                  <a:lnTo>
                    <a:pt x="34" y="429"/>
                  </a:lnTo>
                  <a:lnTo>
                    <a:pt x="3" y="415"/>
                  </a:lnTo>
                  <a:lnTo>
                    <a:pt x="0" y="318"/>
                  </a:lnTo>
                  <a:lnTo>
                    <a:pt x="0" y="318"/>
                  </a:lnTo>
                  <a:lnTo>
                    <a:pt x="9" y="338"/>
                  </a:lnTo>
                  <a:lnTo>
                    <a:pt x="17" y="358"/>
                  </a:lnTo>
                  <a:lnTo>
                    <a:pt x="28" y="375"/>
                  </a:lnTo>
                  <a:lnTo>
                    <a:pt x="43" y="392"/>
                  </a:lnTo>
                  <a:lnTo>
                    <a:pt x="43" y="392"/>
                  </a:lnTo>
                  <a:lnTo>
                    <a:pt x="57" y="406"/>
                  </a:lnTo>
                  <a:lnTo>
                    <a:pt x="74" y="415"/>
                  </a:lnTo>
                  <a:lnTo>
                    <a:pt x="94" y="421"/>
                  </a:lnTo>
                  <a:lnTo>
                    <a:pt x="116" y="423"/>
                  </a:lnTo>
                  <a:lnTo>
                    <a:pt x="116" y="423"/>
                  </a:lnTo>
                  <a:lnTo>
                    <a:pt x="139" y="421"/>
                  </a:lnTo>
                  <a:lnTo>
                    <a:pt x="156" y="415"/>
                  </a:lnTo>
                  <a:lnTo>
                    <a:pt x="173" y="406"/>
                  </a:lnTo>
                  <a:lnTo>
                    <a:pt x="185" y="395"/>
                  </a:lnTo>
                  <a:lnTo>
                    <a:pt x="185" y="395"/>
                  </a:lnTo>
                  <a:lnTo>
                    <a:pt x="193" y="381"/>
                  </a:lnTo>
                  <a:lnTo>
                    <a:pt x="199" y="367"/>
                  </a:lnTo>
                  <a:lnTo>
                    <a:pt x="205" y="352"/>
                  </a:lnTo>
                  <a:lnTo>
                    <a:pt x="205" y="335"/>
                  </a:lnTo>
                  <a:lnTo>
                    <a:pt x="205" y="335"/>
                  </a:lnTo>
                  <a:lnTo>
                    <a:pt x="205" y="318"/>
                  </a:lnTo>
                  <a:lnTo>
                    <a:pt x="199" y="301"/>
                  </a:lnTo>
                  <a:lnTo>
                    <a:pt x="193" y="290"/>
                  </a:lnTo>
                  <a:lnTo>
                    <a:pt x="185" y="278"/>
                  </a:lnTo>
                  <a:lnTo>
                    <a:pt x="185" y="278"/>
                  </a:lnTo>
                  <a:lnTo>
                    <a:pt x="153" y="259"/>
                  </a:lnTo>
                  <a:lnTo>
                    <a:pt x="97" y="230"/>
                  </a:lnTo>
                  <a:lnTo>
                    <a:pt x="97" y="230"/>
                  </a:lnTo>
                  <a:lnTo>
                    <a:pt x="74" y="219"/>
                  </a:lnTo>
                  <a:lnTo>
                    <a:pt x="54" y="205"/>
                  </a:lnTo>
                  <a:lnTo>
                    <a:pt x="37" y="193"/>
                  </a:lnTo>
                  <a:lnTo>
                    <a:pt x="26" y="179"/>
                  </a:lnTo>
                  <a:lnTo>
                    <a:pt x="26" y="179"/>
                  </a:lnTo>
                  <a:lnTo>
                    <a:pt x="14" y="165"/>
                  </a:lnTo>
                  <a:lnTo>
                    <a:pt x="9" y="148"/>
                  </a:lnTo>
                  <a:lnTo>
                    <a:pt x="3" y="131"/>
                  </a:lnTo>
                  <a:lnTo>
                    <a:pt x="3" y="114"/>
                  </a:lnTo>
                  <a:lnTo>
                    <a:pt x="3" y="114"/>
                  </a:lnTo>
                  <a:lnTo>
                    <a:pt x="6" y="88"/>
                  </a:lnTo>
                  <a:lnTo>
                    <a:pt x="11" y="65"/>
                  </a:lnTo>
                  <a:lnTo>
                    <a:pt x="26" y="45"/>
                  </a:lnTo>
                  <a:lnTo>
                    <a:pt x="43" y="28"/>
                  </a:lnTo>
                  <a:lnTo>
                    <a:pt x="43" y="28"/>
                  </a:lnTo>
                  <a:lnTo>
                    <a:pt x="65" y="17"/>
                  </a:lnTo>
                  <a:lnTo>
                    <a:pt x="85" y="6"/>
                  </a:lnTo>
                  <a:lnTo>
                    <a:pt x="111" y="0"/>
                  </a:lnTo>
                  <a:lnTo>
                    <a:pt x="136" y="0"/>
                  </a:lnTo>
                  <a:lnTo>
                    <a:pt x="136" y="0"/>
                  </a:lnTo>
                  <a:lnTo>
                    <a:pt x="162" y="0"/>
                  </a:lnTo>
                  <a:lnTo>
                    <a:pt x="185" y="6"/>
                  </a:lnTo>
                  <a:lnTo>
                    <a:pt x="207" y="14"/>
                  </a:lnTo>
                  <a:lnTo>
                    <a:pt x="227" y="23"/>
                  </a:lnTo>
                  <a:lnTo>
                    <a:pt x="230" y="108"/>
                  </a:lnTo>
                  <a:lnTo>
                    <a:pt x="230" y="108"/>
                  </a:lnTo>
                  <a:lnTo>
                    <a:pt x="227" y="94"/>
                  </a:lnTo>
                  <a:lnTo>
                    <a:pt x="219" y="80"/>
                  </a:lnTo>
                  <a:lnTo>
                    <a:pt x="207" y="65"/>
                  </a:lnTo>
                  <a:lnTo>
                    <a:pt x="196" y="51"/>
                  </a:lnTo>
                  <a:lnTo>
                    <a:pt x="196" y="51"/>
                  </a:lnTo>
                  <a:lnTo>
                    <a:pt x="182" y="40"/>
                  </a:lnTo>
                  <a:lnTo>
                    <a:pt x="165" y="31"/>
                  </a:lnTo>
                  <a:lnTo>
                    <a:pt x="148" y="28"/>
                  </a:lnTo>
                  <a:lnTo>
                    <a:pt x="128" y="26"/>
                  </a:lnTo>
                  <a:lnTo>
                    <a:pt x="128" y="26"/>
                  </a:lnTo>
                  <a:lnTo>
                    <a:pt x="108" y="26"/>
                  </a:lnTo>
                  <a:lnTo>
                    <a:pt x="94" y="31"/>
                  </a:lnTo>
                  <a:lnTo>
                    <a:pt x="82" y="37"/>
                  </a:lnTo>
                  <a:lnTo>
                    <a:pt x="71" y="48"/>
                  </a:lnTo>
                  <a:lnTo>
                    <a:pt x="71" y="48"/>
                  </a:lnTo>
                  <a:lnTo>
                    <a:pt x="65" y="57"/>
                  </a:lnTo>
                  <a:lnTo>
                    <a:pt x="60" y="68"/>
                  </a:lnTo>
                  <a:lnTo>
                    <a:pt x="57" y="82"/>
                  </a:lnTo>
                  <a:lnTo>
                    <a:pt x="54" y="94"/>
                  </a:lnTo>
                  <a:lnTo>
                    <a:pt x="54" y="94"/>
                  </a:lnTo>
                  <a:lnTo>
                    <a:pt x="57" y="108"/>
                  </a:lnTo>
                  <a:lnTo>
                    <a:pt x="60" y="119"/>
                  </a:lnTo>
                  <a:lnTo>
                    <a:pt x="65" y="128"/>
                  </a:lnTo>
                  <a:lnTo>
                    <a:pt x="71" y="139"/>
                  </a:lnTo>
                  <a:lnTo>
                    <a:pt x="71" y="139"/>
                  </a:lnTo>
                  <a:lnTo>
                    <a:pt x="99" y="156"/>
                  </a:lnTo>
                  <a:lnTo>
                    <a:pt x="142" y="179"/>
                  </a:lnTo>
                  <a:lnTo>
                    <a:pt x="142" y="179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 sz="1800"/>
            </a:p>
          </p:txBody>
        </p:sp>
        <p:sp>
          <p:nvSpPr>
            <p:cNvPr id="29353" name="Freeform 1705"/>
            <p:cNvSpPr>
              <a:spLocks noEditPoints="1"/>
            </p:cNvSpPr>
            <p:nvPr/>
          </p:nvSpPr>
          <p:spPr bwMode="auto">
            <a:xfrm>
              <a:off x="1900" y="3110"/>
              <a:ext cx="281" cy="310"/>
            </a:xfrm>
            <a:custGeom>
              <a:avLst/>
              <a:gdLst>
                <a:gd name="T0" fmla="*/ 142 w 281"/>
                <a:gd name="T1" fmla="*/ 0 h 310"/>
                <a:gd name="T2" fmla="*/ 184 w 281"/>
                <a:gd name="T3" fmla="*/ 6 h 310"/>
                <a:gd name="T4" fmla="*/ 218 w 281"/>
                <a:gd name="T5" fmla="*/ 23 h 310"/>
                <a:gd name="T6" fmla="*/ 235 w 281"/>
                <a:gd name="T7" fmla="*/ 34 h 310"/>
                <a:gd name="T8" fmla="*/ 258 w 281"/>
                <a:gd name="T9" fmla="*/ 63 h 310"/>
                <a:gd name="T10" fmla="*/ 267 w 281"/>
                <a:gd name="T11" fmla="*/ 80 h 310"/>
                <a:gd name="T12" fmla="*/ 278 w 281"/>
                <a:gd name="T13" fmla="*/ 117 h 310"/>
                <a:gd name="T14" fmla="*/ 281 w 281"/>
                <a:gd name="T15" fmla="*/ 156 h 310"/>
                <a:gd name="T16" fmla="*/ 281 w 281"/>
                <a:gd name="T17" fmla="*/ 174 h 310"/>
                <a:gd name="T18" fmla="*/ 272 w 281"/>
                <a:gd name="T19" fmla="*/ 210 h 310"/>
                <a:gd name="T20" fmla="*/ 264 w 281"/>
                <a:gd name="T21" fmla="*/ 230 h 310"/>
                <a:gd name="T22" fmla="*/ 241 w 281"/>
                <a:gd name="T23" fmla="*/ 262 h 310"/>
                <a:gd name="T24" fmla="*/ 213 w 281"/>
                <a:gd name="T25" fmla="*/ 290 h 310"/>
                <a:gd name="T26" fmla="*/ 196 w 281"/>
                <a:gd name="T27" fmla="*/ 299 h 310"/>
                <a:gd name="T28" fmla="*/ 159 w 281"/>
                <a:gd name="T29" fmla="*/ 310 h 310"/>
                <a:gd name="T30" fmla="*/ 139 w 281"/>
                <a:gd name="T31" fmla="*/ 310 h 310"/>
                <a:gd name="T32" fmla="*/ 93 w 281"/>
                <a:gd name="T33" fmla="*/ 304 h 310"/>
                <a:gd name="T34" fmla="*/ 65 w 281"/>
                <a:gd name="T35" fmla="*/ 293 h 310"/>
                <a:gd name="T36" fmla="*/ 45 w 281"/>
                <a:gd name="T37" fmla="*/ 273 h 310"/>
                <a:gd name="T38" fmla="*/ 34 w 281"/>
                <a:gd name="T39" fmla="*/ 264 h 310"/>
                <a:gd name="T40" fmla="*/ 8 w 281"/>
                <a:gd name="T41" fmla="*/ 213 h 310"/>
                <a:gd name="T42" fmla="*/ 0 w 281"/>
                <a:gd name="T43" fmla="*/ 156 h 310"/>
                <a:gd name="T44" fmla="*/ 0 w 281"/>
                <a:gd name="T45" fmla="*/ 137 h 310"/>
                <a:gd name="T46" fmla="*/ 8 w 281"/>
                <a:gd name="T47" fmla="*/ 100 h 310"/>
                <a:gd name="T48" fmla="*/ 17 w 281"/>
                <a:gd name="T49" fmla="*/ 80 h 310"/>
                <a:gd name="T50" fmla="*/ 37 w 281"/>
                <a:gd name="T51" fmla="*/ 49 h 310"/>
                <a:gd name="T52" fmla="*/ 68 w 281"/>
                <a:gd name="T53" fmla="*/ 23 h 310"/>
                <a:gd name="T54" fmla="*/ 82 w 281"/>
                <a:gd name="T55" fmla="*/ 12 h 310"/>
                <a:gd name="T56" fmla="*/ 122 w 281"/>
                <a:gd name="T57" fmla="*/ 0 h 310"/>
                <a:gd name="T58" fmla="*/ 142 w 281"/>
                <a:gd name="T59" fmla="*/ 0 h 310"/>
                <a:gd name="T60" fmla="*/ 136 w 281"/>
                <a:gd name="T61" fmla="*/ 23 h 310"/>
                <a:gd name="T62" fmla="*/ 99 w 281"/>
                <a:gd name="T63" fmla="*/ 34 h 310"/>
                <a:gd name="T64" fmla="*/ 76 w 281"/>
                <a:gd name="T65" fmla="*/ 66 h 310"/>
                <a:gd name="T66" fmla="*/ 68 w 281"/>
                <a:gd name="T67" fmla="*/ 85 h 310"/>
                <a:gd name="T68" fmla="*/ 57 w 281"/>
                <a:gd name="T69" fmla="*/ 131 h 310"/>
                <a:gd name="T70" fmla="*/ 57 w 281"/>
                <a:gd name="T71" fmla="*/ 159 h 310"/>
                <a:gd name="T72" fmla="*/ 65 w 281"/>
                <a:gd name="T73" fmla="*/ 210 h 310"/>
                <a:gd name="T74" fmla="*/ 82 w 281"/>
                <a:gd name="T75" fmla="*/ 250 h 310"/>
                <a:gd name="T76" fmla="*/ 96 w 281"/>
                <a:gd name="T77" fmla="*/ 267 h 310"/>
                <a:gd name="T78" fmla="*/ 128 w 281"/>
                <a:gd name="T79" fmla="*/ 284 h 310"/>
                <a:gd name="T80" fmla="*/ 145 w 281"/>
                <a:gd name="T81" fmla="*/ 284 h 310"/>
                <a:gd name="T82" fmla="*/ 179 w 281"/>
                <a:gd name="T83" fmla="*/ 273 h 310"/>
                <a:gd name="T84" fmla="*/ 204 w 281"/>
                <a:gd name="T85" fmla="*/ 245 h 310"/>
                <a:gd name="T86" fmla="*/ 213 w 281"/>
                <a:gd name="T87" fmla="*/ 225 h 310"/>
                <a:gd name="T88" fmla="*/ 224 w 281"/>
                <a:gd name="T89" fmla="*/ 179 h 310"/>
                <a:gd name="T90" fmla="*/ 224 w 281"/>
                <a:gd name="T91" fmla="*/ 151 h 310"/>
                <a:gd name="T92" fmla="*/ 210 w 281"/>
                <a:gd name="T93" fmla="*/ 85 h 310"/>
                <a:gd name="T94" fmla="*/ 199 w 281"/>
                <a:gd name="T95" fmla="*/ 60 h 310"/>
                <a:gd name="T96" fmla="*/ 182 w 281"/>
                <a:gd name="T97" fmla="*/ 40 h 310"/>
                <a:gd name="T98" fmla="*/ 162 w 281"/>
                <a:gd name="T99" fmla="*/ 29 h 310"/>
                <a:gd name="T100" fmla="*/ 136 w 281"/>
                <a:gd name="T101" fmla="*/ 23 h 3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281" h="310">
                  <a:moveTo>
                    <a:pt x="142" y="0"/>
                  </a:moveTo>
                  <a:lnTo>
                    <a:pt x="142" y="0"/>
                  </a:lnTo>
                  <a:lnTo>
                    <a:pt x="164" y="0"/>
                  </a:lnTo>
                  <a:lnTo>
                    <a:pt x="184" y="6"/>
                  </a:lnTo>
                  <a:lnTo>
                    <a:pt x="201" y="12"/>
                  </a:lnTo>
                  <a:lnTo>
                    <a:pt x="218" y="23"/>
                  </a:lnTo>
                  <a:lnTo>
                    <a:pt x="218" y="23"/>
                  </a:lnTo>
                  <a:lnTo>
                    <a:pt x="235" y="34"/>
                  </a:lnTo>
                  <a:lnTo>
                    <a:pt x="247" y="49"/>
                  </a:lnTo>
                  <a:lnTo>
                    <a:pt x="258" y="63"/>
                  </a:lnTo>
                  <a:lnTo>
                    <a:pt x="267" y="80"/>
                  </a:lnTo>
                  <a:lnTo>
                    <a:pt x="267" y="80"/>
                  </a:lnTo>
                  <a:lnTo>
                    <a:pt x="272" y="100"/>
                  </a:lnTo>
                  <a:lnTo>
                    <a:pt x="278" y="117"/>
                  </a:lnTo>
                  <a:lnTo>
                    <a:pt x="281" y="137"/>
                  </a:lnTo>
                  <a:lnTo>
                    <a:pt x="281" y="156"/>
                  </a:lnTo>
                  <a:lnTo>
                    <a:pt x="281" y="156"/>
                  </a:lnTo>
                  <a:lnTo>
                    <a:pt x="281" y="174"/>
                  </a:lnTo>
                  <a:lnTo>
                    <a:pt x="278" y="193"/>
                  </a:lnTo>
                  <a:lnTo>
                    <a:pt x="272" y="210"/>
                  </a:lnTo>
                  <a:lnTo>
                    <a:pt x="264" y="230"/>
                  </a:lnTo>
                  <a:lnTo>
                    <a:pt x="264" y="230"/>
                  </a:lnTo>
                  <a:lnTo>
                    <a:pt x="253" y="247"/>
                  </a:lnTo>
                  <a:lnTo>
                    <a:pt x="241" y="262"/>
                  </a:lnTo>
                  <a:lnTo>
                    <a:pt x="230" y="276"/>
                  </a:lnTo>
                  <a:lnTo>
                    <a:pt x="213" y="290"/>
                  </a:lnTo>
                  <a:lnTo>
                    <a:pt x="213" y="290"/>
                  </a:lnTo>
                  <a:lnTo>
                    <a:pt x="196" y="299"/>
                  </a:lnTo>
                  <a:lnTo>
                    <a:pt x="179" y="304"/>
                  </a:lnTo>
                  <a:lnTo>
                    <a:pt x="159" y="310"/>
                  </a:lnTo>
                  <a:lnTo>
                    <a:pt x="139" y="310"/>
                  </a:lnTo>
                  <a:lnTo>
                    <a:pt x="139" y="310"/>
                  </a:lnTo>
                  <a:lnTo>
                    <a:pt x="108" y="307"/>
                  </a:lnTo>
                  <a:lnTo>
                    <a:pt x="93" y="304"/>
                  </a:lnTo>
                  <a:lnTo>
                    <a:pt x="79" y="299"/>
                  </a:lnTo>
                  <a:lnTo>
                    <a:pt x="65" y="293"/>
                  </a:lnTo>
                  <a:lnTo>
                    <a:pt x="54" y="284"/>
                  </a:lnTo>
                  <a:lnTo>
                    <a:pt x="45" y="273"/>
                  </a:lnTo>
                  <a:lnTo>
                    <a:pt x="34" y="264"/>
                  </a:lnTo>
                  <a:lnTo>
                    <a:pt x="34" y="264"/>
                  </a:lnTo>
                  <a:lnTo>
                    <a:pt x="20" y="239"/>
                  </a:lnTo>
                  <a:lnTo>
                    <a:pt x="8" y="213"/>
                  </a:lnTo>
                  <a:lnTo>
                    <a:pt x="0" y="185"/>
                  </a:lnTo>
                  <a:lnTo>
                    <a:pt x="0" y="156"/>
                  </a:lnTo>
                  <a:lnTo>
                    <a:pt x="0" y="156"/>
                  </a:lnTo>
                  <a:lnTo>
                    <a:pt x="0" y="137"/>
                  </a:lnTo>
                  <a:lnTo>
                    <a:pt x="3" y="117"/>
                  </a:lnTo>
                  <a:lnTo>
                    <a:pt x="8" y="100"/>
                  </a:lnTo>
                  <a:lnTo>
                    <a:pt x="17" y="80"/>
                  </a:lnTo>
                  <a:lnTo>
                    <a:pt x="17" y="80"/>
                  </a:lnTo>
                  <a:lnTo>
                    <a:pt x="25" y="63"/>
                  </a:lnTo>
                  <a:lnTo>
                    <a:pt x="37" y="49"/>
                  </a:lnTo>
                  <a:lnTo>
                    <a:pt x="51" y="34"/>
                  </a:lnTo>
                  <a:lnTo>
                    <a:pt x="68" y="23"/>
                  </a:lnTo>
                  <a:lnTo>
                    <a:pt x="68" y="23"/>
                  </a:lnTo>
                  <a:lnTo>
                    <a:pt x="82" y="12"/>
                  </a:lnTo>
                  <a:lnTo>
                    <a:pt x="102" y="6"/>
                  </a:lnTo>
                  <a:lnTo>
                    <a:pt x="122" y="0"/>
                  </a:lnTo>
                  <a:lnTo>
                    <a:pt x="142" y="0"/>
                  </a:lnTo>
                  <a:lnTo>
                    <a:pt x="142" y="0"/>
                  </a:lnTo>
                  <a:close/>
                  <a:moveTo>
                    <a:pt x="136" y="23"/>
                  </a:moveTo>
                  <a:lnTo>
                    <a:pt x="136" y="23"/>
                  </a:lnTo>
                  <a:lnTo>
                    <a:pt x="116" y="26"/>
                  </a:lnTo>
                  <a:lnTo>
                    <a:pt x="99" y="34"/>
                  </a:lnTo>
                  <a:lnTo>
                    <a:pt x="88" y="49"/>
                  </a:lnTo>
                  <a:lnTo>
                    <a:pt x="76" y="66"/>
                  </a:lnTo>
                  <a:lnTo>
                    <a:pt x="76" y="66"/>
                  </a:lnTo>
                  <a:lnTo>
                    <a:pt x="68" y="85"/>
                  </a:lnTo>
                  <a:lnTo>
                    <a:pt x="62" y="108"/>
                  </a:lnTo>
                  <a:lnTo>
                    <a:pt x="57" y="131"/>
                  </a:lnTo>
                  <a:lnTo>
                    <a:pt x="57" y="159"/>
                  </a:lnTo>
                  <a:lnTo>
                    <a:pt x="57" y="159"/>
                  </a:lnTo>
                  <a:lnTo>
                    <a:pt x="59" y="185"/>
                  </a:lnTo>
                  <a:lnTo>
                    <a:pt x="65" y="210"/>
                  </a:lnTo>
                  <a:lnTo>
                    <a:pt x="74" y="230"/>
                  </a:lnTo>
                  <a:lnTo>
                    <a:pt x="82" y="250"/>
                  </a:lnTo>
                  <a:lnTo>
                    <a:pt x="82" y="250"/>
                  </a:lnTo>
                  <a:lnTo>
                    <a:pt x="96" y="267"/>
                  </a:lnTo>
                  <a:lnTo>
                    <a:pt x="110" y="279"/>
                  </a:lnTo>
                  <a:lnTo>
                    <a:pt x="128" y="284"/>
                  </a:lnTo>
                  <a:lnTo>
                    <a:pt x="145" y="284"/>
                  </a:lnTo>
                  <a:lnTo>
                    <a:pt x="145" y="284"/>
                  </a:lnTo>
                  <a:lnTo>
                    <a:pt x="164" y="282"/>
                  </a:lnTo>
                  <a:lnTo>
                    <a:pt x="179" y="273"/>
                  </a:lnTo>
                  <a:lnTo>
                    <a:pt x="193" y="262"/>
                  </a:lnTo>
                  <a:lnTo>
                    <a:pt x="204" y="245"/>
                  </a:lnTo>
                  <a:lnTo>
                    <a:pt x="204" y="245"/>
                  </a:lnTo>
                  <a:lnTo>
                    <a:pt x="213" y="225"/>
                  </a:lnTo>
                  <a:lnTo>
                    <a:pt x="218" y="202"/>
                  </a:lnTo>
                  <a:lnTo>
                    <a:pt x="224" y="179"/>
                  </a:lnTo>
                  <a:lnTo>
                    <a:pt x="224" y="151"/>
                  </a:lnTo>
                  <a:lnTo>
                    <a:pt x="224" y="151"/>
                  </a:lnTo>
                  <a:lnTo>
                    <a:pt x="218" y="117"/>
                  </a:lnTo>
                  <a:lnTo>
                    <a:pt x="210" y="85"/>
                  </a:lnTo>
                  <a:lnTo>
                    <a:pt x="210" y="85"/>
                  </a:lnTo>
                  <a:lnTo>
                    <a:pt x="199" y="60"/>
                  </a:lnTo>
                  <a:lnTo>
                    <a:pt x="182" y="40"/>
                  </a:lnTo>
                  <a:lnTo>
                    <a:pt x="182" y="40"/>
                  </a:lnTo>
                  <a:lnTo>
                    <a:pt x="173" y="31"/>
                  </a:lnTo>
                  <a:lnTo>
                    <a:pt x="162" y="29"/>
                  </a:lnTo>
                  <a:lnTo>
                    <a:pt x="150" y="23"/>
                  </a:lnTo>
                  <a:lnTo>
                    <a:pt x="136" y="23"/>
                  </a:lnTo>
                  <a:lnTo>
                    <a:pt x="136" y="23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 sz="1800"/>
            </a:p>
          </p:txBody>
        </p:sp>
        <p:sp>
          <p:nvSpPr>
            <p:cNvPr id="29354" name="Freeform 1706"/>
            <p:cNvSpPr>
              <a:spLocks/>
            </p:cNvSpPr>
            <p:nvPr/>
          </p:nvSpPr>
          <p:spPr bwMode="auto">
            <a:xfrm>
              <a:off x="2493" y="3059"/>
              <a:ext cx="182" cy="361"/>
            </a:xfrm>
            <a:custGeom>
              <a:avLst/>
              <a:gdLst>
                <a:gd name="T0" fmla="*/ 86 w 182"/>
                <a:gd name="T1" fmla="*/ 0 h 361"/>
                <a:gd name="T2" fmla="*/ 86 w 182"/>
                <a:gd name="T3" fmla="*/ 60 h 361"/>
                <a:gd name="T4" fmla="*/ 174 w 182"/>
                <a:gd name="T5" fmla="*/ 60 h 361"/>
                <a:gd name="T6" fmla="*/ 151 w 182"/>
                <a:gd name="T7" fmla="*/ 85 h 361"/>
                <a:gd name="T8" fmla="*/ 83 w 182"/>
                <a:gd name="T9" fmla="*/ 85 h 361"/>
                <a:gd name="T10" fmla="*/ 83 w 182"/>
                <a:gd name="T11" fmla="*/ 267 h 361"/>
                <a:gd name="T12" fmla="*/ 83 w 182"/>
                <a:gd name="T13" fmla="*/ 267 h 361"/>
                <a:gd name="T14" fmla="*/ 83 w 182"/>
                <a:gd name="T15" fmla="*/ 284 h 361"/>
                <a:gd name="T16" fmla="*/ 86 w 182"/>
                <a:gd name="T17" fmla="*/ 296 h 361"/>
                <a:gd name="T18" fmla="*/ 91 w 182"/>
                <a:gd name="T19" fmla="*/ 307 h 361"/>
                <a:gd name="T20" fmla="*/ 97 w 182"/>
                <a:gd name="T21" fmla="*/ 318 h 361"/>
                <a:gd name="T22" fmla="*/ 105 w 182"/>
                <a:gd name="T23" fmla="*/ 324 h 361"/>
                <a:gd name="T24" fmla="*/ 117 w 182"/>
                <a:gd name="T25" fmla="*/ 330 h 361"/>
                <a:gd name="T26" fmla="*/ 128 w 182"/>
                <a:gd name="T27" fmla="*/ 333 h 361"/>
                <a:gd name="T28" fmla="*/ 142 w 182"/>
                <a:gd name="T29" fmla="*/ 335 h 361"/>
                <a:gd name="T30" fmla="*/ 142 w 182"/>
                <a:gd name="T31" fmla="*/ 335 h 361"/>
                <a:gd name="T32" fmla="*/ 157 w 182"/>
                <a:gd name="T33" fmla="*/ 333 h 361"/>
                <a:gd name="T34" fmla="*/ 165 w 182"/>
                <a:gd name="T35" fmla="*/ 330 h 361"/>
                <a:gd name="T36" fmla="*/ 165 w 182"/>
                <a:gd name="T37" fmla="*/ 330 h 361"/>
                <a:gd name="T38" fmla="*/ 182 w 182"/>
                <a:gd name="T39" fmla="*/ 318 h 361"/>
                <a:gd name="T40" fmla="*/ 182 w 182"/>
                <a:gd name="T41" fmla="*/ 318 h 361"/>
                <a:gd name="T42" fmla="*/ 182 w 182"/>
                <a:gd name="T43" fmla="*/ 324 h 361"/>
                <a:gd name="T44" fmla="*/ 179 w 182"/>
                <a:gd name="T45" fmla="*/ 333 h 361"/>
                <a:gd name="T46" fmla="*/ 162 w 182"/>
                <a:gd name="T47" fmla="*/ 347 h 361"/>
                <a:gd name="T48" fmla="*/ 162 w 182"/>
                <a:gd name="T49" fmla="*/ 347 h 361"/>
                <a:gd name="T50" fmla="*/ 154 w 182"/>
                <a:gd name="T51" fmla="*/ 352 h 361"/>
                <a:gd name="T52" fmla="*/ 142 w 182"/>
                <a:gd name="T53" fmla="*/ 358 h 361"/>
                <a:gd name="T54" fmla="*/ 131 w 182"/>
                <a:gd name="T55" fmla="*/ 361 h 361"/>
                <a:gd name="T56" fmla="*/ 117 w 182"/>
                <a:gd name="T57" fmla="*/ 361 h 361"/>
                <a:gd name="T58" fmla="*/ 117 w 182"/>
                <a:gd name="T59" fmla="*/ 361 h 361"/>
                <a:gd name="T60" fmla="*/ 100 w 182"/>
                <a:gd name="T61" fmla="*/ 361 h 361"/>
                <a:gd name="T62" fmla="*/ 83 w 182"/>
                <a:gd name="T63" fmla="*/ 355 h 361"/>
                <a:gd name="T64" fmla="*/ 66 w 182"/>
                <a:gd name="T65" fmla="*/ 347 h 361"/>
                <a:gd name="T66" fmla="*/ 54 w 182"/>
                <a:gd name="T67" fmla="*/ 335 h 361"/>
                <a:gd name="T68" fmla="*/ 54 w 182"/>
                <a:gd name="T69" fmla="*/ 335 h 361"/>
                <a:gd name="T70" fmla="*/ 43 w 182"/>
                <a:gd name="T71" fmla="*/ 324 h 361"/>
                <a:gd name="T72" fmla="*/ 34 w 182"/>
                <a:gd name="T73" fmla="*/ 307 h 361"/>
                <a:gd name="T74" fmla="*/ 29 w 182"/>
                <a:gd name="T75" fmla="*/ 290 h 361"/>
                <a:gd name="T76" fmla="*/ 29 w 182"/>
                <a:gd name="T77" fmla="*/ 267 h 361"/>
                <a:gd name="T78" fmla="*/ 29 w 182"/>
                <a:gd name="T79" fmla="*/ 85 h 361"/>
                <a:gd name="T80" fmla="*/ 0 w 182"/>
                <a:gd name="T81" fmla="*/ 85 h 361"/>
                <a:gd name="T82" fmla="*/ 86 w 182"/>
                <a:gd name="T83" fmla="*/ 0 h 361"/>
                <a:gd name="T84" fmla="*/ 86 w 182"/>
                <a:gd name="T85" fmla="*/ 0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182" h="361">
                  <a:moveTo>
                    <a:pt x="86" y="0"/>
                  </a:moveTo>
                  <a:lnTo>
                    <a:pt x="86" y="60"/>
                  </a:lnTo>
                  <a:lnTo>
                    <a:pt x="174" y="60"/>
                  </a:lnTo>
                  <a:lnTo>
                    <a:pt x="151" y="85"/>
                  </a:lnTo>
                  <a:lnTo>
                    <a:pt x="83" y="85"/>
                  </a:lnTo>
                  <a:lnTo>
                    <a:pt x="83" y="267"/>
                  </a:lnTo>
                  <a:lnTo>
                    <a:pt x="83" y="267"/>
                  </a:lnTo>
                  <a:lnTo>
                    <a:pt x="83" y="284"/>
                  </a:lnTo>
                  <a:lnTo>
                    <a:pt x="86" y="296"/>
                  </a:lnTo>
                  <a:lnTo>
                    <a:pt x="91" y="307"/>
                  </a:lnTo>
                  <a:lnTo>
                    <a:pt x="97" y="318"/>
                  </a:lnTo>
                  <a:lnTo>
                    <a:pt x="105" y="324"/>
                  </a:lnTo>
                  <a:lnTo>
                    <a:pt x="117" y="330"/>
                  </a:lnTo>
                  <a:lnTo>
                    <a:pt x="128" y="333"/>
                  </a:lnTo>
                  <a:lnTo>
                    <a:pt x="142" y="335"/>
                  </a:lnTo>
                  <a:lnTo>
                    <a:pt x="142" y="335"/>
                  </a:lnTo>
                  <a:lnTo>
                    <a:pt x="157" y="333"/>
                  </a:lnTo>
                  <a:lnTo>
                    <a:pt x="165" y="330"/>
                  </a:lnTo>
                  <a:lnTo>
                    <a:pt x="165" y="330"/>
                  </a:lnTo>
                  <a:lnTo>
                    <a:pt x="182" y="318"/>
                  </a:lnTo>
                  <a:lnTo>
                    <a:pt x="182" y="318"/>
                  </a:lnTo>
                  <a:lnTo>
                    <a:pt x="182" y="324"/>
                  </a:lnTo>
                  <a:lnTo>
                    <a:pt x="179" y="333"/>
                  </a:lnTo>
                  <a:lnTo>
                    <a:pt x="162" y="347"/>
                  </a:lnTo>
                  <a:lnTo>
                    <a:pt x="162" y="347"/>
                  </a:lnTo>
                  <a:lnTo>
                    <a:pt x="154" y="352"/>
                  </a:lnTo>
                  <a:lnTo>
                    <a:pt x="142" y="358"/>
                  </a:lnTo>
                  <a:lnTo>
                    <a:pt x="131" y="361"/>
                  </a:lnTo>
                  <a:lnTo>
                    <a:pt x="117" y="361"/>
                  </a:lnTo>
                  <a:lnTo>
                    <a:pt x="117" y="361"/>
                  </a:lnTo>
                  <a:lnTo>
                    <a:pt x="100" y="361"/>
                  </a:lnTo>
                  <a:lnTo>
                    <a:pt x="83" y="355"/>
                  </a:lnTo>
                  <a:lnTo>
                    <a:pt x="66" y="347"/>
                  </a:lnTo>
                  <a:lnTo>
                    <a:pt x="54" y="335"/>
                  </a:lnTo>
                  <a:lnTo>
                    <a:pt x="54" y="335"/>
                  </a:lnTo>
                  <a:lnTo>
                    <a:pt x="43" y="324"/>
                  </a:lnTo>
                  <a:lnTo>
                    <a:pt x="34" y="307"/>
                  </a:lnTo>
                  <a:lnTo>
                    <a:pt x="29" y="290"/>
                  </a:lnTo>
                  <a:lnTo>
                    <a:pt x="29" y="267"/>
                  </a:lnTo>
                  <a:lnTo>
                    <a:pt x="29" y="85"/>
                  </a:lnTo>
                  <a:lnTo>
                    <a:pt x="0" y="85"/>
                  </a:lnTo>
                  <a:lnTo>
                    <a:pt x="86" y="0"/>
                  </a:lnTo>
                  <a:lnTo>
                    <a:pt x="86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 sz="1800"/>
            </a:p>
          </p:txBody>
        </p:sp>
        <p:sp>
          <p:nvSpPr>
            <p:cNvPr id="29355" name="Freeform 1707"/>
            <p:cNvSpPr>
              <a:spLocks/>
            </p:cNvSpPr>
            <p:nvPr/>
          </p:nvSpPr>
          <p:spPr bwMode="auto">
            <a:xfrm>
              <a:off x="2695" y="2971"/>
              <a:ext cx="290" cy="443"/>
            </a:xfrm>
            <a:custGeom>
              <a:avLst/>
              <a:gdLst>
                <a:gd name="T0" fmla="*/ 176 w 290"/>
                <a:gd name="T1" fmla="*/ 139 h 443"/>
                <a:gd name="T2" fmla="*/ 213 w 290"/>
                <a:gd name="T3" fmla="*/ 145 h 443"/>
                <a:gd name="T4" fmla="*/ 244 w 290"/>
                <a:gd name="T5" fmla="*/ 162 h 443"/>
                <a:gd name="T6" fmla="*/ 256 w 290"/>
                <a:gd name="T7" fmla="*/ 176 h 443"/>
                <a:gd name="T8" fmla="*/ 270 w 290"/>
                <a:gd name="T9" fmla="*/ 207 h 443"/>
                <a:gd name="T10" fmla="*/ 273 w 290"/>
                <a:gd name="T11" fmla="*/ 421 h 443"/>
                <a:gd name="T12" fmla="*/ 273 w 290"/>
                <a:gd name="T13" fmla="*/ 429 h 443"/>
                <a:gd name="T14" fmla="*/ 276 w 290"/>
                <a:gd name="T15" fmla="*/ 435 h 443"/>
                <a:gd name="T16" fmla="*/ 199 w 290"/>
                <a:gd name="T17" fmla="*/ 443 h 443"/>
                <a:gd name="T18" fmla="*/ 207 w 290"/>
                <a:gd name="T19" fmla="*/ 438 h 443"/>
                <a:gd name="T20" fmla="*/ 216 w 290"/>
                <a:gd name="T21" fmla="*/ 426 h 443"/>
                <a:gd name="T22" fmla="*/ 216 w 290"/>
                <a:gd name="T23" fmla="*/ 250 h 443"/>
                <a:gd name="T24" fmla="*/ 216 w 290"/>
                <a:gd name="T25" fmla="*/ 233 h 443"/>
                <a:gd name="T26" fmla="*/ 207 w 290"/>
                <a:gd name="T27" fmla="*/ 207 h 443"/>
                <a:gd name="T28" fmla="*/ 202 w 290"/>
                <a:gd name="T29" fmla="*/ 196 h 443"/>
                <a:gd name="T30" fmla="*/ 179 w 290"/>
                <a:gd name="T31" fmla="*/ 182 h 443"/>
                <a:gd name="T32" fmla="*/ 148 w 290"/>
                <a:gd name="T33" fmla="*/ 176 h 443"/>
                <a:gd name="T34" fmla="*/ 128 w 290"/>
                <a:gd name="T35" fmla="*/ 179 h 443"/>
                <a:gd name="T36" fmla="*/ 108 w 290"/>
                <a:gd name="T37" fmla="*/ 188 h 443"/>
                <a:gd name="T38" fmla="*/ 77 w 290"/>
                <a:gd name="T39" fmla="*/ 210 h 443"/>
                <a:gd name="T40" fmla="*/ 77 w 290"/>
                <a:gd name="T41" fmla="*/ 421 h 443"/>
                <a:gd name="T42" fmla="*/ 82 w 290"/>
                <a:gd name="T43" fmla="*/ 432 h 443"/>
                <a:gd name="T44" fmla="*/ 88 w 290"/>
                <a:gd name="T45" fmla="*/ 438 h 443"/>
                <a:gd name="T46" fmla="*/ 6 w 290"/>
                <a:gd name="T47" fmla="*/ 443 h 443"/>
                <a:gd name="T48" fmla="*/ 11 w 290"/>
                <a:gd name="T49" fmla="*/ 438 h 443"/>
                <a:gd name="T50" fmla="*/ 20 w 290"/>
                <a:gd name="T51" fmla="*/ 426 h 443"/>
                <a:gd name="T52" fmla="*/ 20 w 290"/>
                <a:gd name="T53" fmla="*/ 40 h 443"/>
                <a:gd name="T54" fmla="*/ 20 w 290"/>
                <a:gd name="T55" fmla="*/ 31 h 443"/>
                <a:gd name="T56" fmla="*/ 17 w 290"/>
                <a:gd name="T57" fmla="*/ 23 h 443"/>
                <a:gd name="T58" fmla="*/ 77 w 290"/>
                <a:gd name="T59" fmla="*/ 0 h 443"/>
                <a:gd name="T60" fmla="*/ 77 w 290"/>
                <a:gd name="T61" fmla="*/ 185 h 443"/>
                <a:gd name="T62" fmla="*/ 128 w 290"/>
                <a:gd name="T63" fmla="*/ 151 h 443"/>
                <a:gd name="T64" fmla="*/ 176 w 290"/>
                <a:gd name="T65" fmla="*/ 139 h 4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290" h="443">
                  <a:moveTo>
                    <a:pt x="176" y="139"/>
                  </a:moveTo>
                  <a:lnTo>
                    <a:pt x="176" y="139"/>
                  </a:lnTo>
                  <a:lnTo>
                    <a:pt x="193" y="139"/>
                  </a:lnTo>
                  <a:lnTo>
                    <a:pt x="213" y="145"/>
                  </a:lnTo>
                  <a:lnTo>
                    <a:pt x="230" y="153"/>
                  </a:lnTo>
                  <a:lnTo>
                    <a:pt x="244" y="162"/>
                  </a:lnTo>
                  <a:lnTo>
                    <a:pt x="244" y="162"/>
                  </a:lnTo>
                  <a:lnTo>
                    <a:pt x="256" y="176"/>
                  </a:lnTo>
                  <a:lnTo>
                    <a:pt x="264" y="190"/>
                  </a:lnTo>
                  <a:lnTo>
                    <a:pt x="270" y="207"/>
                  </a:lnTo>
                  <a:lnTo>
                    <a:pt x="273" y="227"/>
                  </a:lnTo>
                  <a:lnTo>
                    <a:pt x="273" y="421"/>
                  </a:lnTo>
                  <a:lnTo>
                    <a:pt x="273" y="421"/>
                  </a:lnTo>
                  <a:lnTo>
                    <a:pt x="273" y="429"/>
                  </a:lnTo>
                  <a:lnTo>
                    <a:pt x="276" y="435"/>
                  </a:lnTo>
                  <a:lnTo>
                    <a:pt x="276" y="435"/>
                  </a:lnTo>
                  <a:lnTo>
                    <a:pt x="290" y="443"/>
                  </a:lnTo>
                  <a:lnTo>
                    <a:pt x="199" y="443"/>
                  </a:lnTo>
                  <a:lnTo>
                    <a:pt x="199" y="443"/>
                  </a:lnTo>
                  <a:lnTo>
                    <a:pt x="207" y="438"/>
                  </a:lnTo>
                  <a:lnTo>
                    <a:pt x="213" y="432"/>
                  </a:lnTo>
                  <a:lnTo>
                    <a:pt x="216" y="426"/>
                  </a:lnTo>
                  <a:lnTo>
                    <a:pt x="216" y="421"/>
                  </a:lnTo>
                  <a:lnTo>
                    <a:pt x="216" y="250"/>
                  </a:lnTo>
                  <a:lnTo>
                    <a:pt x="216" y="250"/>
                  </a:lnTo>
                  <a:lnTo>
                    <a:pt x="216" y="233"/>
                  </a:lnTo>
                  <a:lnTo>
                    <a:pt x="213" y="219"/>
                  </a:lnTo>
                  <a:lnTo>
                    <a:pt x="207" y="207"/>
                  </a:lnTo>
                  <a:lnTo>
                    <a:pt x="202" y="196"/>
                  </a:lnTo>
                  <a:lnTo>
                    <a:pt x="202" y="196"/>
                  </a:lnTo>
                  <a:lnTo>
                    <a:pt x="190" y="188"/>
                  </a:lnTo>
                  <a:lnTo>
                    <a:pt x="179" y="182"/>
                  </a:lnTo>
                  <a:lnTo>
                    <a:pt x="165" y="179"/>
                  </a:lnTo>
                  <a:lnTo>
                    <a:pt x="148" y="176"/>
                  </a:lnTo>
                  <a:lnTo>
                    <a:pt x="148" y="176"/>
                  </a:lnTo>
                  <a:lnTo>
                    <a:pt x="128" y="179"/>
                  </a:lnTo>
                  <a:lnTo>
                    <a:pt x="108" y="188"/>
                  </a:lnTo>
                  <a:lnTo>
                    <a:pt x="108" y="188"/>
                  </a:lnTo>
                  <a:lnTo>
                    <a:pt x="91" y="196"/>
                  </a:lnTo>
                  <a:lnTo>
                    <a:pt x="77" y="210"/>
                  </a:lnTo>
                  <a:lnTo>
                    <a:pt x="77" y="421"/>
                  </a:lnTo>
                  <a:lnTo>
                    <a:pt x="77" y="421"/>
                  </a:lnTo>
                  <a:lnTo>
                    <a:pt x="80" y="426"/>
                  </a:lnTo>
                  <a:lnTo>
                    <a:pt x="82" y="432"/>
                  </a:lnTo>
                  <a:lnTo>
                    <a:pt x="82" y="432"/>
                  </a:lnTo>
                  <a:lnTo>
                    <a:pt x="88" y="438"/>
                  </a:lnTo>
                  <a:lnTo>
                    <a:pt x="97" y="443"/>
                  </a:lnTo>
                  <a:lnTo>
                    <a:pt x="6" y="443"/>
                  </a:lnTo>
                  <a:lnTo>
                    <a:pt x="6" y="443"/>
                  </a:lnTo>
                  <a:lnTo>
                    <a:pt x="11" y="438"/>
                  </a:lnTo>
                  <a:lnTo>
                    <a:pt x="17" y="432"/>
                  </a:lnTo>
                  <a:lnTo>
                    <a:pt x="20" y="426"/>
                  </a:lnTo>
                  <a:lnTo>
                    <a:pt x="20" y="421"/>
                  </a:lnTo>
                  <a:lnTo>
                    <a:pt x="20" y="40"/>
                  </a:lnTo>
                  <a:lnTo>
                    <a:pt x="20" y="40"/>
                  </a:lnTo>
                  <a:lnTo>
                    <a:pt x="20" y="31"/>
                  </a:lnTo>
                  <a:lnTo>
                    <a:pt x="17" y="23"/>
                  </a:lnTo>
                  <a:lnTo>
                    <a:pt x="17" y="23"/>
                  </a:lnTo>
                  <a:lnTo>
                    <a:pt x="0" y="14"/>
                  </a:lnTo>
                  <a:lnTo>
                    <a:pt x="77" y="0"/>
                  </a:lnTo>
                  <a:lnTo>
                    <a:pt x="77" y="185"/>
                  </a:lnTo>
                  <a:lnTo>
                    <a:pt x="77" y="185"/>
                  </a:lnTo>
                  <a:lnTo>
                    <a:pt x="102" y="165"/>
                  </a:lnTo>
                  <a:lnTo>
                    <a:pt x="128" y="151"/>
                  </a:lnTo>
                  <a:lnTo>
                    <a:pt x="153" y="142"/>
                  </a:lnTo>
                  <a:lnTo>
                    <a:pt x="176" y="139"/>
                  </a:lnTo>
                  <a:lnTo>
                    <a:pt x="176" y="139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 sz="1800"/>
            </a:p>
          </p:txBody>
        </p:sp>
        <p:sp>
          <p:nvSpPr>
            <p:cNvPr id="29356" name="Freeform 1708"/>
            <p:cNvSpPr>
              <a:spLocks/>
            </p:cNvSpPr>
            <p:nvPr/>
          </p:nvSpPr>
          <p:spPr bwMode="auto">
            <a:xfrm>
              <a:off x="3274" y="3110"/>
              <a:ext cx="475" cy="304"/>
            </a:xfrm>
            <a:custGeom>
              <a:avLst/>
              <a:gdLst>
                <a:gd name="T0" fmla="*/ 364 w 475"/>
                <a:gd name="T1" fmla="*/ 0 h 304"/>
                <a:gd name="T2" fmla="*/ 398 w 475"/>
                <a:gd name="T3" fmla="*/ 6 h 304"/>
                <a:gd name="T4" fmla="*/ 429 w 475"/>
                <a:gd name="T5" fmla="*/ 23 h 304"/>
                <a:gd name="T6" fmla="*/ 444 w 475"/>
                <a:gd name="T7" fmla="*/ 37 h 304"/>
                <a:gd name="T8" fmla="*/ 458 w 475"/>
                <a:gd name="T9" fmla="*/ 68 h 304"/>
                <a:gd name="T10" fmla="*/ 458 w 475"/>
                <a:gd name="T11" fmla="*/ 282 h 304"/>
                <a:gd name="T12" fmla="*/ 461 w 475"/>
                <a:gd name="T13" fmla="*/ 287 h 304"/>
                <a:gd name="T14" fmla="*/ 463 w 475"/>
                <a:gd name="T15" fmla="*/ 293 h 304"/>
                <a:gd name="T16" fmla="*/ 387 w 475"/>
                <a:gd name="T17" fmla="*/ 304 h 304"/>
                <a:gd name="T18" fmla="*/ 392 w 475"/>
                <a:gd name="T19" fmla="*/ 299 h 304"/>
                <a:gd name="T20" fmla="*/ 404 w 475"/>
                <a:gd name="T21" fmla="*/ 287 h 304"/>
                <a:gd name="T22" fmla="*/ 404 w 475"/>
                <a:gd name="T23" fmla="*/ 108 h 304"/>
                <a:gd name="T24" fmla="*/ 404 w 475"/>
                <a:gd name="T25" fmla="*/ 91 h 304"/>
                <a:gd name="T26" fmla="*/ 395 w 475"/>
                <a:gd name="T27" fmla="*/ 66 h 304"/>
                <a:gd name="T28" fmla="*/ 387 w 475"/>
                <a:gd name="T29" fmla="*/ 57 h 304"/>
                <a:gd name="T30" fmla="*/ 367 w 475"/>
                <a:gd name="T31" fmla="*/ 43 h 304"/>
                <a:gd name="T32" fmla="*/ 336 w 475"/>
                <a:gd name="T33" fmla="*/ 37 h 304"/>
                <a:gd name="T34" fmla="*/ 316 w 475"/>
                <a:gd name="T35" fmla="*/ 40 h 304"/>
                <a:gd name="T36" fmla="*/ 282 w 475"/>
                <a:gd name="T37" fmla="*/ 60 h 304"/>
                <a:gd name="T38" fmla="*/ 267 w 475"/>
                <a:gd name="T39" fmla="*/ 77 h 304"/>
                <a:gd name="T40" fmla="*/ 267 w 475"/>
                <a:gd name="T41" fmla="*/ 282 h 304"/>
                <a:gd name="T42" fmla="*/ 270 w 475"/>
                <a:gd name="T43" fmla="*/ 287 h 304"/>
                <a:gd name="T44" fmla="*/ 273 w 475"/>
                <a:gd name="T45" fmla="*/ 293 h 304"/>
                <a:gd name="T46" fmla="*/ 194 w 475"/>
                <a:gd name="T47" fmla="*/ 304 h 304"/>
                <a:gd name="T48" fmla="*/ 202 w 475"/>
                <a:gd name="T49" fmla="*/ 299 h 304"/>
                <a:gd name="T50" fmla="*/ 211 w 475"/>
                <a:gd name="T51" fmla="*/ 287 h 304"/>
                <a:gd name="T52" fmla="*/ 211 w 475"/>
                <a:gd name="T53" fmla="*/ 105 h 304"/>
                <a:gd name="T54" fmla="*/ 211 w 475"/>
                <a:gd name="T55" fmla="*/ 88 h 304"/>
                <a:gd name="T56" fmla="*/ 202 w 475"/>
                <a:gd name="T57" fmla="*/ 63 h 304"/>
                <a:gd name="T58" fmla="*/ 185 w 475"/>
                <a:gd name="T59" fmla="*/ 46 h 304"/>
                <a:gd name="T60" fmla="*/ 160 w 475"/>
                <a:gd name="T61" fmla="*/ 37 h 304"/>
                <a:gd name="T62" fmla="*/ 145 w 475"/>
                <a:gd name="T63" fmla="*/ 37 h 304"/>
                <a:gd name="T64" fmla="*/ 108 w 475"/>
                <a:gd name="T65" fmla="*/ 46 h 304"/>
                <a:gd name="T66" fmla="*/ 80 w 475"/>
                <a:gd name="T67" fmla="*/ 68 h 304"/>
                <a:gd name="T68" fmla="*/ 80 w 475"/>
                <a:gd name="T69" fmla="*/ 282 h 304"/>
                <a:gd name="T70" fmla="*/ 83 w 475"/>
                <a:gd name="T71" fmla="*/ 293 h 304"/>
                <a:gd name="T72" fmla="*/ 97 w 475"/>
                <a:gd name="T73" fmla="*/ 304 h 304"/>
                <a:gd name="T74" fmla="*/ 6 w 475"/>
                <a:gd name="T75" fmla="*/ 304 h 304"/>
                <a:gd name="T76" fmla="*/ 20 w 475"/>
                <a:gd name="T77" fmla="*/ 293 h 304"/>
                <a:gd name="T78" fmla="*/ 23 w 475"/>
                <a:gd name="T79" fmla="*/ 282 h 304"/>
                <a:gd name="T80" fmla="*/ 23 w 475"/>
                <a:gd name="T81" fmla="*/ 40 h 304"/>
                <a:gd name="T82" fmla="*/ 18 w 475"/>
                <a:gd name="T83" fmla="*/ 23 h 304"/>
                <a:gd name="T84" fmla="*/ 9 w 475"/>
                <a:gd name="T85" fmla="*/ 17 h 304"/>
                <a:gd name="T86" fmla="*/ 80 w 475"/>
                <a:gd name="T87" fmla="*/ 0 h 304"/>
                <a:gd name="T88" fmla="*/ 80 w 475"/>
                <a:gd name="T89" fmla="*/ 43 h 304"/>
                <a:gd name="T90" fmla="*/ 123 w 475"/>
                <a:gd name="T91" fmla="*/ 14 h 304"/>
                <a:gd name="T92" fmla="*/ 134 w 475"/>
                <a:gd name="T93" fmla="*/ 9 h 304"/>
                <a:gd name="T94" fmla="*/ 160 w 475"/>
                <a:gd name="T95" fmla="*/ 0 h 304"/>
                <a:gd name="T96" fmla="*/ 174 w 475"/>
                <a:gd name="T97" fmla="*/ 0 h 304"/>
                <a:gd name="T98" fmla="*/ 202 w 475"/>
                <a:gd name="T99" fmla="*/ 3 h 304"/>
                <a:gd name="T100" fmla="*/ 228 w 475"/>
                <a:gd name="T101" fmla="*/ 14 h 304"/>
                <a:gd name="T102" fmla="*/ 239 w 475"/>
                <a:gd name="T103" fmla="*/ 23 h 304"/>
                <a:gd name="T104" fmla="*/ 256 w 475"/>
                <a:gd name="T105" fmla="*/ 43 h 304"/>
                <a:gd name="T106" fmla="*/ 262 w 475"/>
                <a:gd name="T107" fmla="*/ 57 h 304"/>
                <a:gd name="T108" fmla="*/ 307 w 475"/>
                <a:gd name="T109" fmla="*/ 17 h 304"/>
                <a:gd name="T110" fmla="*/ 321 w 475"/>
                <a:gd name="T111" fmla="*/ 9 h 304"/>
                <a:gd name="T112" fmla="*/ 350 w 475"/>
                <a:gd name="T113" fmla="*/ 0 h 304"/>
                <a:gd name="T114" fmla="*/ 364 w 475"/>
                <a:gd name="T115" fmla="*/ 0 h 3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475" h="304">
                  <a:moveTo>
                    <a:pt x="364" y="0"/>
                  </a:moveTo>
                  <a:lnTo>
                    <a:pt x="364" y="0"/>
                  </a:lnTo>
                  <a:lnTo>
                    <a:pt x="381" y="0"/>
                  </a:lnTo>
                  <a:lnTo>
                    <a:pt x="398" y="6"/>
                  </a:lnTo>
                  <a:lnTo>
                    <a:pt x="415" y="14"/>
                  </a:lnTo>
                  <a:lnTo>
                    <a:pt x="429" y="23"/>
                  </a:lnTo>
                  <a:lnTo>
                    <a:pt x="429" y="23"/>
                  </a:lnTo>
                  <a:lnTo>
                    <a:pt x="444" y="37"/>
                  </a:lnTo>
                  <a:lnTo>
                    <a:pt x="452" y="51"/>
                  </a:lnTo>
                  <a:lnTo>
                    <a:pt x="458" y="68"/>
                  </a:lnTo>
                  <a:lnTo>
                    <a:pt x="458" y="88"/>
                  </a:lnTo>
                  <a:lnTo>
                    <a:pt x="458" y="282"/>
                  </a:lnTo>
                  <a:lnTo>
                    <a:pt x="458" y="282"/>
                  </a:lnTo>
                  <a:lnTo>
                    <a:pt x="461" y="287"/>
                  </a:lnTo>
                  <a:lnTo>
                    <a:pt x="463" y="293"/>
                  </a:lnTo>
                  <a:lnTo>
                    <a:pt x="463" y="293"/>
                  </a:lnTo>
                  <a:lnTo>
                    <a:pt x="475" y="304"/>
                  </a:lnTo>
                  <a:lnTo>
                    <a:pt x="387" y="304"/>
                  </a:lnTo>
                  <a:lnTo>
                    <a:pt x="387" y="304"/>
                  </a:lnTo>
                  <a:lnTo>
                    <a:pt x="392" y="299"/>
                  </a:lnTo>
                  <a:lnTo>
                    <a:pt x="398" y="293"/>
                  </a:lnTo>
                  <a:lnTo>
                    <a:pt x="404" y="287"/>
                  </a:lnTo>
                  <a:lnTo>
                    <a:pt x="404" y="282"/>
                  </a:lnTo>
                  <a:lnTo>
                    <a:pt x="404" y="108"/>
                  </a:lnTo>
                  <a:lnTo>
                    <a:pt x="404" y="108"/>
                  </a:lnTo>
                  <a:lnTo>
                    <a:pt x="404" y="91"/>
                  </a:lnTo>
                  <a:lnTo>
                    <a:pt x="401" y="80"/>
                  </a:lnTo>
                  <a:lnTo>
                    <a:pt x="395" y="66"/>
                  </a:lnTo>
                  <a:lnTo>
                    <a:pt x="387" y="57"/>
                  </a:lnTo>
                  <a:lnTo>
                    <a:pt x="387" y="57"/>
                  </a:lnTo>
                  <a:lnTo>
                    <a:pt x="378" y="49"/>
                  </a:lnTo>
                  <a:lnTo>
                    <a:pt x="367" y="43"/>
                  </a:lnTo>
                  <a:lnTo>
                    <a:pt x="353" y="37"/>
                  </a:lnTo>
                  <a:lnTo>
                    <a:pt x="336" y="37"/>
                  </a:lnTo>
                  <a:lnTo>
                    <a:pt x="336" y="37"/>
                  </a:lnTo>
                  <a:lnTo>
                    <a:pt x="316" y="40"/>
                  </a:lnTo>
                  <a:lnTo>
                    <a:pt x="299" y="46"/>
                  </a:lnTo>
                  <a:lnTo>
                    <a:pt x="282" y="60"/>
                  </a:lnTo>
                  <a:lnTo>
                    <a:pt x="267" y="77"/>
                  </a:lnTo>
                  <a:lnTo>
                    <a:pt x="267" y="77"/>
                  </a:lnTo>
                  <a:lnTo>
                    <a:pt x="267" y="85"/>
                  </a:lnTo>
                  <a:lnTo>
                    <a:pt x="267" y="282"/>
                  </a:lnTo>
                  <a:lnTo>
                    <a:pt x="267" y="282"/>
                  </a:lnTo>
                  <a:lnTo>
                    <a:pt x="270" y="287"/>
                  </a:lnTo>
                  <a:lnTo>
                    <a:pt x="273" y="293"/>
                  </a:lnTo>
                  <a:lnTo>
                    <a:pt x="273" y="293"/>
                  </a:lnTo>
                  <a:lnTo>
                    <a:pt x="285" y="304"/>
                  </a:lnTo>
                  <a:lnTo>
                    <a:pt x="194" y="304"/>
                  </a:lnTo>
                  <a:lnTo>
                    <a:pt x="194" y="304"/>
                  </a:lnTo>
                  <a:lnTo>
                    <a:pt x="202" y="299"/>
                  </a:lnTo>
                  <a:lnTo>
                    <a:pt x="208" y="293"/>
                  </a:lnTo>
                  <a:lnTo>
                    <a:pt x="211" y="287"/>
                  </a:lnTo>
                  <a:lnTo>
                    <a:pt x="211" y="282"/>
                  </a:lnTo>
                  <a:lnTo>
                    <a:pt x="211" y="105"/>
                  </a:lnTo>
                  <a:lnTo>
                    <a:pt x="211" y="105"/>
                  </a:lnTo>
                  <a:lnTo>
                    <a:pt x="211" y="88"/>
                  </a:lnTo>
                  <a:lnTo>
                    <a:pt x="208" y="74"/>
                  </a:lnTo>
                  <a:lnTo>
                    <a:pt x="202" y="63"/>
                  </a:lnTo>
                  <a:lnTo>
                    <a:pt x="194" y="54"/>
                  </a:lnTo>
                  <a:lnTo>
                    <a:pt x="185" y="46"/>
                  </a:lnTo>
                  <a:lnTo>
                    <a:pt x="174" y="40"/>
                  </a:lnTo>
                  <a:lnTo>
                    <a:pt x="160" y="37"/>
                  </a:lnTo>
                  <a:lnTo>
                    <a:pt x="145" y="37"/>
                  </a:lnTo>
                  <a:lnTo>
                    <a:pt x="145" y="37"/>
                  </a:lnTo>
                  <a:lnTo>
                    <a:pt x="125" y="40"/>
                  </a:lnTo>
                  <a:lnTo>
                    <a:pt x="108" y="46"/>
                  </a:lnTo>
                  <a:lnTo>
                    <a:pt x="94" y="54"/>
                  </a:lnTo>
                  <a:lnTo>
                    <a:pt x="80" y="68"/>
                  </a:lnTo>
                  <a:lnTo>
                    <a:pt x="80" y="282"/>
                  </a:lnTo>
                  <a:lnTo>
                    <a:pt x="80" y="282"/>
                  </a:lnTo>
                  <a:lnTo>
                    <a:pt x="80" y="287"/>
                  </a:lnTo>
                  <a:lnTo>
                    <a:pt x="83" y="293"/>
                  </a:lnTo>
                  <a:lnTo>
                    <a:pt x="83" y="293"/>
                  </a:lnTo>
                  <a:lnTo>
                    <a:pt x="97" y="304"/>
                  </a:lnTo>
                  <a:lnTo>
                    <a:pt x="6" y="304"/>
                  </a:lnTo>
                  <a:lnTo>
                    <a:pt x="6" y="304"/>
                  </a:lnTo>
                  <a:lnTo>
                    <a:pt x="15" y="299"/>
                  </a:lnTo>
                  <a:lnTo>
                    <a:pt x="20" y="293"/>
                  </a:lnTo>
                  <a:lnTo>
                    <a:pt x="23" y="287"/>
                  </a:lnTo>
                  <a:lnTo>
                    <a:pt x="23" y="282"/>
                  </a:lnTo>
                  <a:lnTo>
                    <a:pt x="23" y="40"/>
                  </a:lnTo>
                  <a:lnTo>
                    <a:pt x="23" y="40"/>
                  </a:lnTo>
                  <a:lnTo>
                    <a:pt x="23" y="31"/>
                  </a:lnTo>
                  <a:lnTo>
                    <a:pt x="18" y="23"/>
                  </a:lnTo>
                  <a:lnTo>
                    <a:pt x="18" y="23"/>
                  </a:lnTo>
                  <a:lnTo>
                    <a:pt x="9" y="17"/>
                  </a:lnTo>
                  <a:lnTo>
                    <a:pt x="0" y="14"/>
                  </a:lnTo>
                  <a:lnTo>
                    <a:pt x="80" y="0"/>
                  </a:lnTo>
                  <a:lnTo>
                    <a:pt x="80" y="43"/>
                  </a:lnTo>
                  <a:lnTo>
                    <a:pt x="80" y="43"/>
                  </a:lnTo>
                  <a:lnTo>
                    <a:pt x="100" y="29"/>
                  </a:lnTo>
                  <a:lnTo>
                    <a:pt x="123" y="14"/>
                  </a:lnTo>
                  <a:lnTo>
                    <a:pt x="123" y="14"/>
                  </a:lnTo>
                  <a:lnTo>
                    <a:pt x="134" y="9"/>
                  </a:lnTo>
                  <a:lnTo>
                    <a:pt x="145" y="3"/>
                  </a:lnTo>
                  <a:lnTo>
                    <a:pt x="160" y="0"/>
                  </a:lnTo>
                  <a:lnTo>
                    <a:pt x="174" y="0"/>
                  </a:lnTo>
                  <a:lnTo>
                    <a:pt x="174" y="0"/>
                  </a:lnTo>
                  <a:lnTo>
                    <a:pt x="188" y="0"/>
                  </a:lnTo>
                  <a:lnTo>
                    <a:pt x="202" y="3"/>
                  </a:lnTo>
                  <a:lnTo>
                    <a:pt x="213" y="9"/>
                  </a:lnTo>
                  <a:lnTo>
                    <a:pt x="228" y="14"/>
                  </a:lnTo>
                  <a:lnTo>
                    <a:pt x="228" y="14"/>
                  </a:lnTo>
                  <a:lnTo>
                    <a:pt x="239" y="23"/>
                  </a:lnTo>
                  <a:lnTo>
                    <a:pt x="248" y="31"/>
                  </a:lnTo>
                  <a:lnTo>
                    <a:pt x="256" y="43"/>
                  </a:lnTo>
                  <a:lnTo>
                    <a:pt x="262" y="57"/>
                  </a:lnTo>
                  <a:lnTo>
                    <a:pt x="262" y="57"/>
                  </a:lnTo>
                  <a:lnTo>
                    <a:pt x="282" y="34"/>
                  </a:lnTo>
                  <a:lnTo>
                    <a:pt x="307" y="17"/>
                  </a:lnTo>
                  <a:lnTo>
                    <a:pt x="307" y="17"/>
                  </a:lnTo>
                  <a:lnTo>
                    <a:pt x="321" y="9"/>
                  </a:lnTo>
                  <a:lnTo>
                    <a:pt x="336" y="3"/>
                  </a:lnTo>
                  <a:lnTo>
                    <a:pt x="350" y="0"/>
                  </a:lnTo>
                  <a:lnTo>
                    <a:pt x="364" y="0"/>
                  </a:lnTo>
                  <a:lnTo>
                    <a:pt x="364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 sz="1800"/>
            </a:p>
          </p:txBody>
        </p:sp>
        <p:sp>
          <p:nvSpPr>
            <p:cNvPr id="29357" name="Freeform 1709"/>
            <p:cNvSpPr>
              <a:spLocks/>
            </p:cNvSpPr>
            <p:nvPr/>
          </p:nvSpPr>
          <p:spPr bwMode="auto">
            <a:xfrm>
              <a:off x="4070" y="3059"/>
              <a:ext cx="184" cy="361"/>
            </a:xfrm>
            <a:custGeom>
              <a:avLst/>
              <a:gdLst>
                <a:gd name="T0" fmla="*/ 85 w 184"/>
                <a:gd name="T1" fmla="*/ 0 h 361"/>
                <a:gd name="T2" fmla="*/ 85 w 184"/>
                <a:gd name="T3" fmla="*/ 60 h 361"/>
                <a:gd name="T4" fmla="*/ 173 w 184"/>
                <a:gd name="T5" fmla="*/ 60 h 361"/>
                <a:gd name="T6" fmla="*/ 150 w 184"/>
                <a:gd name="T7" fmla="*/ 85 h 361"/>
                <a:gd name="T8" fmla="*/ 82 w 184"/>
                <a:gd name="T9" fmla="*/ 85 h 361"/>
                <a:gd name="T10" fmla="*/ 82 w 184"/>
                <a:gd name="T11" fmla="*/ 267 h 361"/>
                <a:gd name="T12" fmla="*/ 82 w 184"/>
                <a:gd name="T13" fmla="*/ 267 h 361"/>
                <a:gd name="T14" fmla="*/ 85 w 184"/>
                <a:gd name="T15" fmla="*/ 284 h 361"/>
                <a:gd name="T16" fmla="*/ 88 w 184"/>
                <a:gd name="T17" fmla="*/ 296 h 361"/>
                <a:gd name="T18" fmla="*/ 91 w 184"/>
                <a:gd name="T19" fmla="*/ 307 h 361"/>
                <a:gd name="T20" fmla="*/ 99 w 184"/>
                <a:gd name="T21" fmla="*/ 318 h 361"/>
                <a:gd name="T22" fmla="*/ 105 w 184"/>
                <a:gd name="T23" fmla="*/ 324 h 361"/>
                <a:gd name="T24" fmla="*/ 116 w 184"/>
                <a:gd name="T25" fmla="*/ 330 h 361"/>
                <a:gd name="T26" fmla="*/ 128 w 184"/>
                <a:gd name="T27" fmla="*/ 333 h 361"/>
                <a:gd name="T28" fmla="*/ 142 w 184"/>
                <a:gd name="T29" fmla="*/ 335 h 361"/>
                <a:gd name="T30" fmla="*/ 142 w 184"/>
                <a:gd name="T31" fmla="*/ 335 h 361"/>
                <a:gd name="T32" fmla="*/ 156 w 184"/>
                <a:gd name="T33" fmla="*/ 333 h 361"/>
                <a:gd name="T34" fmla="*/ 165 w 184"/>
                <a:gd name="T35" fmla="*/ 330 h 361"/>
                <a:gd name="T36" fmla="*/ 165 w 184"/>
                <a:gd name="T37" fmla="*/ 330 h 361"/>
                <a:gd name="T38" fmla="*/ 184 w 184"/>
                <a:gd name="T39" fmla="*/ 318 h 361"/>
                <a:gd name="T40" fmla="*/ 184 w 184"/>
                <a:gd name="T41" fmla="*/ 318 h 361"/>
                <a:gd name="T42" fmla="*/ 182 w 184"/>
                <a:gd name="T43" fmla="*/ 324 h 361"/>
                <a:gd name="T44" fmla="*/ 179 w 184"/>
                <a:gd name="T45" fmla="*/ 333 h 361"/>
                <a:gd name="T46" fmla="*/ 162 w 184"/>
                <a:gd name="T47" fmla="*/ 347 h 361"/>
                <a:gd name="T48" fmla="*/ 162 w 184"/>
                <a:gd name="T49" fmla="*/ 347 h 361"/>
                <a:gd name="T50" fmla="*/ 153 w 184"/>
                <a:gd name="T51" fmla="*/ 352 h 361"/>
                <a:gd name="T52" fmla="*/ 142 w 184"/>
                <a:gd name="T53" fmla="*/ 358 h 361"/>
                <a:gd name="T54" fmla="*/ 130 w 184"/>
                <a:gd name="T55" fmla="*/ 361 h 361"/>
                <a:gd name="T56" fmla="*/ 119 w 184"/>
                <a:gd name="T57" fmla="*/ 361 h 361"/>
                <a:gd name="T58" fmla="*/ 119 w 184"/>
                <a:gd name="T59" fmla="*/ 361 h 361"/>
                <a:gd name="T60" fmla="*/ 99 w 184"/>
                <a:gd name="T61" fmla="*/ 361 h 361"/>
                <a:gd name="T62" fmla="*/ 82 w 184"/>
                <a:gd name="T63" fmla="*/ 355 h 361"/>
                <a:gd name="T64" fmla="*/ 65 w 184"/>
                <a:gd name="T65" fmla="*/ 347 h 361"/>
                <a:gd name="T66" fmla="*/ 54 w 184"/>
                <a:gd name="T67" fmla="*/ 335 h 361"/>
                <a:gd name="T68" fmla="*/ 54 w 184"/>
                <a:gd name="T69" fmla="*/ 335 h 361"/>
                <a:gd name="T70" fmla="*/ 42 w 184"/>
                <a:gd name="T71" fmla="*/ 324 h 361"/>
                <a:gd name="T72" fmla="*/ 34 w 184"/>
                <a:gd name="T73" fmla="*/ 307 h 361"/>
                <a:gd name="T74" fmla="*/ 31 w 184"/>
                <a:gd name="T75" fmla="*/ 290 h 361"/>
                <a:gd name="T76" fmla="*/ 28 w 184"/>
                <a:gd name="T77" fmla="*/ 267 h 361"/>
                <a:gd name="T78" fmla="*/ 28 w 184"/>
                <a:gd name="T79" fmla="*/ 85 h 361"/>
                <a:gd name="T80" fmla="*/ 0 w 184"/>
                <a:gd name="T81" fmla="*/ 85 h 361"/>
                <a:gd name="T82" fmla="*/ 85 w 184"/>
                <a:gd name="T83" fmla="*/ 0 h 361"/>
                <a:gd name="T84" fmla="*/ 85 w 184"/>
                <a:gd name="T85" fmla="*/ 0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184" h="361">
                  <a:moveTo>
                    <a:pt x="85" y="0"/>
                  </a:moveTo>
                  <a:lnTo>
                    <a:pt x="85" y="60"/>
                  </a:lnTo>
                  <a:lnTo>
                    <a:pt x="173" y="60"/>
                  </a:lnTo>
                  <a:lnTo>
                    <a:pt x="150" y="85"/>
                  </a:lnTo>
                  <a:lnTo>
                    <a:pt x="82" y="85"/>
                  </a:lnTo>
                  <a:lnTo>
                    <a:pt x="82" y="267"/>
                  </a:lnTo>
                  <a:lnTo>
                    <a:pt x="82" y="267"/>
                  </a:lnTo>
                  <a:lnTo>
                    <a:pt x="85" y="284"/>
                  </a:lnTo>
                  <a:lnTo>
                    <a:pt x="88" y="296"/>
                  </a:lnTo>
                  <a:lnTo>
                    <a:pt x="91" y="307"/>
                  </a:lnTo>
                  <a:lnTo>
                    <a:pt x="99" y="318"/>
                  </a:lnTo>
                  <a:lnTo>
                    <a:pt x="105" y="324"/>
                  </a:lnTo>
                  <a:lnTo>
                    <a:pt x="116" y="330"/>
                  </a:lnTo>
                  <a:lnTo>
                    <a:pt x="128" y="333"/>
                  </a:lnTo>
                  <a:lnTo>
                    <a:pt x="142" y="335"/>
                  </a:lnTo>
                  <a:lnTo>
                    <a:pt x="142" y="335"/>
                  </a:lnTo>
                  <a:lnTo>
                    <a:pt x="156" y="333"/>
                  </a:lnTo>
                  <a:lnTo>
                    <a:pt x="165" y="330"/>
                  </a:lnTo>
                  <a:lnTo>
                    <a:pt x="165" y="330"/>
                  </a:lnTo>
                  <a:lnTo>
                    <a:pt x="184" y="318"/>
                  </a:lnTo>
                  <a:lnTo>
                    <a:pt x="184" y="318"/>
                  </a:lnTo>
                  <a:lnTo>
                    <a:pt x="182" y="324"/>
                  </a:lnTo>
                  <a:lnTo>
                    <a:pt x="179" y="333"/>
                  </a:lnTo>
                  <a:lnTo>
                    <a:pt x="162" y="347"/>
                  </a:lnTo>
                  <a:lnTo>
                    <a:pt x="162" y="347"/>
                  </a:lnTo>
                  <a:lnTo>
                    <a:pt x="153" y="352"/>
                  </a:lnTo>
                  <a:lnTo>
                    <a:pt x="142" y="358"/>
                  </a:lnTo>
                  <a:lnTo>
                    <a:pt x="130" y="361"/>
                  </a:lnTo>
                  <a:lnTo>
                    <a:pt x="119" y="361"/>
                  </a:lnTo>
                  <a:lnTo>
                    <a:pt x="119" y="361"/>
                  </a:lnTo>
                  <a:lnTo>
                    <a:pt x="99" y="361"/>
                  </a:lnTo>
                  <a:lnTo>
                    <a:pt x="82" y="355"/>
                  </a:lnTo>
                  <a:lnTo>
                    <a:pt x="65" y="347"/>
                  </a:lnTo>
                  <a:lnTo>
                    <a:pt x="54" y="335"/>
                  </a:lnTo>
                  <a:lnTo>
                    <a:pt x="54" y="335"/>
                  </a:lnTo>
                  <a:lnTo>
                    <a:pt x="42" y="324"/>
                  </a:lnTo>
                  <a:lnTo>
                    <a:pt x="34" y="307"/>
                  </a:lnTo>
                  <a:lnTo>
                    <a:pt x="31" y="290"/>
                  </a:lnTo>
                  <a:lnTo>
                    <a:pt x="28" y="267"/>
                  </a:lnTo>
                  <a:lnTo>
                    <a:pt x="28" y="85"/>
                  </a:lnTo>
                  <a:lnTo>
                    <a:pt x="0" y="85"/>
                  </a:lnTo>
                  <a:lnTo>
                    <a:pt x="85" y="0"/>
                  </a:lnTo>
                  <a:lnTo>
                    <a:pt x="85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 sz="1800"/>
            </a:p>
          </p:txBody>
        </p:sp>
        <p:sp>
          <p:nvSpPr>
            <p:cNvPr id="29358" name="Freeform 1710"/>
            <p:cNvSpPr>
              <a:spLocks noEditPoints="1"/>
            </p:cNvSpPr>
            <p:nvPr/>
          </p:nvSpPr>
          <p:spPr bwMode="auto">
            <a:xfrm>
              <a:off x="4252" y="3110"/>
              <a:ext cx="284" cy="310"/>
            </a:xfrm>
            <a:custGeom>
              <a:avLst/>
              <a:gdLst>
                <a:gd name="T0" fmla="*/ 144 w 284"/>
                <a:gd name="T1" fmla="*/ 0 h 310"/>
                <a:gd name="T2" fmla="*/ 184 w 284"/>
                <a:gd name="T3" fmla="*/ 6 h 310"/>
                <a:gd name="T4" fmla="*/ 221 w 284"/>
                <a:gd name="T5" fmla="*/ 23 h 310"/>
                <a:gd name="T6" fmla="*/ 235 w 284"/>
                <a:gd name="T7" fmla="*/ 34 h 310"/>
                <a:gd name="T8" fmla="*/ 261 w 284"/>
                <a:gd name="T9" fmla="*/ 63 h 310"/>
                <a:gd name="T10" fmla="*/ 269 w 284"/>
                <a:gd name="T11" fmla="*/ 80 h 310"/>
                <a:gd name="T12" fmla="*/ 281 w 284"/>
                <a:gd name="T13" fmla="*/ 117 h 310"/>
                <a:gd name="T14" fmla="*/ 284 w 284"/>
                <a:gd name="T15" fmla="*/ 156 h 310"/>
                <a:gd name="T16" fmla="*/ 284 w 284"/>
                <a:gd name="T17" fmla="*/ 174 h 310"/>
                <a:gd name="T18" fmla="*/ 272 w 284"/>
                <a:gd name="T19" fmla="*/ 210 h 310"/>
                <a:gd name="T20" fmla="*/ 267 w 284"/>
                <a:gd name="T21" fmla="*/ 230 h 310"/>
                <a:gd name="T22" fmla="*/ 244 w 284"/>
                <a:gd name="T23" fmla="*/ 262 h 310"/>
                <a:gd name="T24" fmla="*/ 215 w 284"/>
                <a:gd name="T25" fmla="*/ 290 h 310"/>
                <a:gd name="T26" fmla="*/ 198 w 284"/>
                <a:gd name="T27" fmla="*/ 299 h 310"/>
                <a:gd name="T28" fmla="*/ 161 w 284"/>
                <a:gd name="T29" fmla="*/ 310 h 310"/>
                <a:gd name="T30" fmla="*/ 142 w 284"/>
                <a:gd name="T31" fmla="*/ 310 h 310"/>
                <a:gd name="T32" fmla="*/ 93 w 284"/>
                <a:gd name="T33" fmla="*/ 304 h 310"/>
                <a:gd name="T34" fmla="*/ 68 w 284"/>
                <a:gd name="T35" fmla="*/ 293 h 310"/>
                <a:gd name="T36" fmla="*/ 45 w 284"/>
                <a:gd name="T37" fmla="*/ 273 h 310"/>
                <a:gd name="T38" fmla="*/ 36 w 284"/>
                <a:gd name="T39" fmla="*/ 264 h 310"/>
                <a:gd name="T40" fmla="*/ 11 w 284"/>
                <a:gd name="T41" fmla="*/ 213 h 310"/>
                <a:gd name="T42" fmla="*/ 0 w 284"/>
                <a:gd name="T43" fmla="*/ 156 h 310"/>
                <a:gd name="T44" fmla="*/ 2 w 284"/>
                <a:gd name="T45" fmla="*/ 137 h 310"/>
                <a:gd name="T46" fmla="*/ 11 w 284"/>
                <a:gd name="T47" fmla="*/ 100 h 310"/>
                <a:gd name="T48" fmla="*/ 19 w 284"/>
                <a:gd name="T49" fmla="*/ 80 h 310"/>
                <a:gd name="T50" fmla="*/ 39 w 284"/>
                <a:gd name="T51" fmla="*/ 49 h 310"/>
                <a:gd name="T52" fmla="*/ 68 w 284"/>
                <a:gd name="T53" fmla="*/ 23 h 310"/>
                <a:gd name="T54" fmla="*/ 85 w 284"/>
                <a:gd name="T55" fmla="*/ 12 h 310"/>
                <a:gd name="T56" fmla="*/ 122 w 284"/>
                <a:gd name="T57" fmla="*/ 0 h 310"/>
                <a:gd name="T58" fmla="*/ 144 w 284"/>
                <a:gd name="T59" fmla="*/ 0 h 310"/>
                <a:gd name="T60" fmla="*/ 139 w 284"/>
                <a:gd name="T61" fmla="*/ 23 h 310"/>
                <a:gd name="T62" fmla="*/ 102 w 284"/>
                <a:gd name="T63" fmla="*/ 34 h 310"/>
                <a:gd name="T64" fmla="*/ 76 w 284"/>
                <a:gd name="T65" fmla="*/ 66 h 310"/>
                <a:gd name="T66" fmla="*/ 68 w 284"/>
                <a:gd name="T67" fmla="*/ 85 h 310"/>
                <a:gd name="T68" fmla="*/ 59 w 284"/>
                <a:gd name="T69" fmla="*/ 131 h 310"/>
                <a:gd name="T70" fmla="*/ 59 w 284"/>
                <a:gd name="T71" fmla="*/ 159 h 310"/>
                <a:gd name="T72" fmla="*/ 68 w 284"/>
                <a:gd name="T73" fmla="*/ 210 h 310"/>
                <a:gd name="T74" fmla="*/ 85 w 284"/>
                <a:gd name="T75" fmla="*/ 250 h 310"/>
                <a:gd name="T76" fmla="*/ 96 w 284"/>
                <a:gd name="T77" fmla="*/ 267 h 310"/>
                <a:gd name="T78" fmla="*/ 127 w 284"/>
                <a:gd name="T79" fmla="*/ 284 h 310"/>
                <a:gd name="T80" fmla="*/ 147 w 284"/>
                <a:gd name="T81" fmla="*/ 284 h 310"/>
                <a:gd name="T82" fmla="*/ 181 w 284"/>
                <a:gd name="T83" fmla="*/ 273 h 310"/>
                <a:gd name="T84" fmla="*/ 207 w 284"/>
                <a:gd name="T85" fmla="*/ 245 h 310"/>
                <a:gd name="T86" fmla="*/ 215 w 284"/>
                <a:gd name="T87" fmla="*/ 225 h 310"/>
                <a:gd name="T88" fmla="*/ 224 w 284"/>
                <a:gd name="T89" fmla="*/ 179 h 310"/>
                <a:gd name="T90" fmla="*/ 224 w 284"/>
                <a:gd name="T91" fmla="*/ 151 h 310"/>
                <a:gd name="T92" fmla="*/ 213 w 284"/>
                <a:gd name="T93" fmla="*/ 85 h 310"/>
                <a:gd name="T94" fmla="*/ 201 w 284"/>
                <a:gd name="T95" fmla="*/ 60 h 310"/>
                <a:gd name="T96" fmla="*/ 184 w 284"/>
                <a:gd name="T97" fmla="*/ 40 h 310"/>
                <a:gd name="T98" fmla="*/ 164 w 284"/>
                <a:gd name="T99" fmla="*/ 29 h 310"/>
                <a:gd name="T100" fmla="*/ 139 w 284"/>
                <a:gd name="T101" fmla="*/ 23 h 3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284" h="310">
                  <a:moveTo>
                    <a:pt x="144" y="0"/>
                  </a:moveTo>
                  <a:lnTo>
                    <a:pt x="144" y="0"/>
                  </a:lnTo>
                  <a:lnTo>
                    <a:pt x="164" y="0"/>
                  </a:lnTo>
                  <a:lnTo>
                    <a:pt x="184" y="6"/>
                  </a:lnTo>
                  <a:lnTo>
                    <a:pt x="204" y="12"/>
                  </a:lnTo>
                  <a:lnTo>
                    <a:pt x="221" y="23"/>
                  </a:lnTo>
                  <a:lnTo>
                    <a:pt x="221" y="23"/>
                  </a:lnTo>
                  <a:lnTo>
                    <a:pt x="235" y="34"/>
                  </a:lnTo>
                  <a:lnTo>
                    <a:pt x="250" y="49"/>
                  </a:lnTo>
                  <a:lnTo>
                    <a:pt x="261" y="63"/>
                  </a:lnTo>
                  <a:lnTo>
                    <a:pt x="269" y="80"/>
                  </a:lnTo>
                  <a:lnTo>
                    <a:pt x="269" y="80"/>
                  </a:lnTo>
                  <a:lnTo>
                    <a:pt x="275" y="100"/>
                  </a:lnTo>
                  <a:lnTo>
                    <a:pt x="281" y="117"/>
                  </a:lnTo>
                  <a:lnTo>
                    <a:pt x="284" y="137"/>
                  </a:lnTo>
                  <a:lnTo>
                    <a:pt x="284" y="156"/>
                  </a:lnTo>
                  <a:lnTo>
                    <a:pt x="284" y="156"/>
                  </a:lnTo>
                  <a:lnTo>
                    <a:pt x="284" y="174"/>
                  </a:lnTo>
                  <a:lnTo>
                    <a:pt x="278" y="193"/>
                  </a:lnTo>
                  <a:lnTo>
                    <a:pt x="272" y="210"/>
                  </a:lnTo>
                  <a:lnTo>
                    <a:pt x="267" y="230"/>
                  </a:lnTo>
                  <a:lnTo>
                    <a:pt x="267" y="230"/>
                  </a:lnTo>
                  <a:lnTo>
                    <a:pt x="255" y="247"/>
                  </a:lnTo>
                  <a:lnTo>
                    <a:pt x="244" y="262"/>
                  </a:lnTo>
                  <a:lnTo>
                    <a:pt x="230" y="276"/>
                  </a:lnTo>
                  <a:lnTo>
                    <a:pt x="215" y="290"/>
                  </a:lnTo>
                  <a:lnTo>
                    <a:pt x="215" y="290"/>
                  </a:lnTo>
                  <a:lnTo>
                    <a:pt x="198" y="299"/>
                  </a:lnTo>
                  <a:lnTo>
                    <a:pt x="181" y="304"/>
                  </a:lnTo>
                  <a:lnTo>
                    <a:pt x="161" y="310"/>
                  </a:lnTo>
                  <a:lnTo>
                    <a:pt x="142" y="310"/>
                  </a:lnTo>
                  <a:lnTo>
                    <a:pt x="142" y="310"/>
                  </a:lnTo>
                  <a:lnTo>
                    <a:pt x="110" y="307"/>
                  </a:lnTo>
                  <a:lnTo>
                    <a:pt x="93" y="304"/>
                  </a:lnTo>
                  <a:lnTo>
                    <a:pt x="82" y="299"/>
                  </a:lnTo>
                  <a:lnTo>
                    <a:pt x="68" y="293"/>
                  </a:lnTo>
                  <a:lnTo>
                    <a:pt x="56" y="284"/>
                  </a:lnTo>
                  <a:lnTo>
                    <a:pt x="45" y="273"/>
                  </a:lnTo>
                  <a:lnTo>
                    <a:pt x="36" y="264"/>
                  </a:lnTo>
                  <a:lnTo>
                    <a:pt x="36" y="264"/>
                  </a:lnTo>
                  <a:lnTo>
                    <a:pt x="19" y="239"/>
                  </a:lnTo>
                  <a:lnTo>
                    <a:pt x="11" y="213"/>
                  </a:lnTo>
                  <a:lnTo>
                    <a:pt x="2" y="185"/>
                  </a:lnTo>
                  <a:lnTo>
                    <a:pt x="0" y="156"/>
                  </a:lnTo>
                  <a:lnTo>
                    <a:pt x="0" y="156"/>
                  </a:lnTo>
                  <a:lnTo>
                    <a:pt x="2" y="137"/>
                  </a:lnTo>
                  <a:lnTo>
                    <a:pt x="5" y="117"/>
                  </a:lnTo>
                  <a:lnTo>
                    <a:pt x="11" y="100"/>
                  </a:lnTo>
                  <a:lnTo>
                    <a:pt x="19" y="80"/>
                  </a:lnTo>
                  <a:lnTo>
                    <a:pt x="19" y="80"/>
                  </a:lnTo>
                  <a:lnTo>
                    <a:pt x="28" y="63"/>
                  </a:lnTo>
                  <a:lnTo>
                    <a:pt x="39" y="49"/>
                  </a:lnTo>
                  <a:lnTo>
                    <a:pt x="54" y="34"/>
                  </a:lnTo>
                  <a:lnTo>
                    <a:pt x="68" y="23"/>
                  </a:lnTo>
                  <a:lnTo>
                    <a:pt x="68" y="23"/>
                  </a:lnTo>
                  <a:lnTo>
                    <a:pt x="85" y="12"/>
                  </a:lnTo>
                  <a:lnTo>
                    <a:pt x="105" y="6"/>
                  </a:lnTo>
                  <a:lnTo>
                    <a:pt x="122" y="0"/>
                  </a:lnTo>
                  <a:lnTo>
                    <a:pt x="144" y="0"/>
                  </a:lnTo>
                  <a:lnTo>
                    <a:pt x="144" y="0"/>
                  </a:lnTo>
                  <a:close/>
                  <a:moveTo>
                    <a:pt x="139" y="23"/>
                  </a:moveTo>
                  <a:lnTo>
                    <a:pt x="139" y="23"/>
                  </a:lnTo>
                  <a:lnTo>
                    <a:pt x="119" y="26"/>
                  </a:lnTo>
                  <a:lnTo>
                    <a:pt x="102" y="34"/>
                  </a:lnTo>
                  <a:lnTo>
                    <a:pt x="88" y="49"/>
                  </a:lnTo>
                  <a:lnTo>
                    <a:pt x="76" y="66"/>
                  </a:lnTo>
                  <a:lnTo>
                    <a:pt x="76" y="66"/>
                  </a:lnTo>
                  <a:lnTo>
                    <a:pt x="68" y="85"/>
                  </a:lnTo>
                  <a:lnTo>
                    <a:pt x="62" y="108"/>
                  </a:lnTo>
                  <a:lnTo>
                    <a:pt x="59" y="131"/>
                  </a:lnTo>
                  <a:lnTo>
                    <a:pt x="59" y="159"/>
                  </a:lnTo>
                  <a:lnTo>
                    <a:pt x="59" y="159"/>
                  </a:lnTo>
                  <a:lnTo>
                    <a:pt x="62" y="185"/>
                  </a:lnTo>
                  <a:lnTo>
                    <a:pt x="68" y="210"/>
                  </a:lnTo>
                  <a:lnTo>
                    <a:pt x="73" y="230"/>
                  </a:lnTo>
                  <a:lnTo>
                    <a:pt x="85" y="250"/>
                  </a:lnTo>
                  <a:lnTo>
                    <a:pt x="85" y="250"/>
                  </a:lnTo>
                  <a:lnTo>
                    <a:pt x="96" y="267"/>
                  </a:lnTo>
                  <a:lnTo>
                    <a:pt x="113" y="279"/>
                  </a:lnTo>
                  <a:lnTo>
                    <a:pt x="127" y="284"/>
                  </a:lnTo>
                  <a:lnTo>
                    <a:pt x="147" y="284"/>
                  </a:lnTo>
                  <a:lnTo>
                    <a:pt x="147" y="284"/>
                  </a:lnTo>
                  <a:lnTo>
                    <a:pt x="164" y="282"/>
                  </a:lnTo>
                  <a:lnTo>
                    <a:pt x="181" y="273"/>
                  </a:lnTo>
                  <a:lnTo>
                    <a:pt x="196" y="262"/>
                  </a:lnTo>
                  <a:lnTo>
                    <a:pt x="207" y="245"/>
                  </a:lnTo>
                  <a:lnTo>
                    <a:pt x="207" y="245"/>
                  </a:lnTo>
                  <a:lnTo>
                    <a:pt x="215" y="225"/>
                  </a:lnTo>
                  <a:lnTo>
                    <a:pt x="221" y="202"/>
                  </a:lnTo>
                  <a:lnTo>
                    <a:pt x="224" y="179"/>
                  </a:lnTo>
                  <a:lnTo>
                    <a:pt x="224" y="151"/>
                  </a:lnTo>
                  <a:lnTo>
                    <a:pt x="224" y="151"/>
                  </a:lnTo>
                  <a:lnTo>
                    <a:pt x="221" y="117"/>
                  </a:lnTo>
                  <a:lnTo>
                    <a:pt x="213" y="85"/>
                  </a:lnTo>
                  <a:lnTo>
                    <a:pt x="213" y="85"/>
                  </a:lnTo>
                  <a:lnTo>
                    <a:pt x="201" y="60"/>
                  </a:lnTo>
                  <a:lnTo>
                    <a:pt x="184" y="40"/>
                  </a:lnTo>
                  <a:lnTo>
                    <a:pt x="184" y="40"/>
                  </a:lnTo>
                  <a:lnTo>
                    <a:pt x="176" y="31"/>
                  </a:lnTo>
                  <a:lnTo>
                    <a:pt x="164" y="29"/>
                  </a:lnTo>
                  <a:lnTo>
                    <a:pt x="150" y="23"/>
                  </a:lnTo>
                  <a:lnTo>
                    <a:pt x="139" y="23"/>
                  </a:lnTo>
                  <a:lnTo>
                    <a:pt x="139" y="23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 sz="1800"/>
            </a:p>
          </p:txBody>
        </p:sp>
        <p:sp>
          <p:nvSpPr>
            <p:cNvPr id="29359" name="Freeform 1711"/>
            <p:cNvSpPr>
              <a:spLocks/>
            </p:cNvSpPr>
            <p:nvPr/>
          </p:nvSpPr>
          <p:spPr bwMode="auto">
            <a:xfrm>
              <a:off x="4547" y="3110"/>
              <a:ext cx="284" cy="304"/>
            </a:xfrm>
            <a:custGeom>
              <a:avLst/>
              <a:gdLst>
                <a:gd name="T0" fmla="*/ 170 w 284"/>
                <a:gd name="T1" fmla="*/ 0 h 304"/>
                <a:gd name="T2" fmla="*/ 219 w 284"/>
                <a:gd name="T3" fmla="*/ 12 h 304"/>
                <a:gd name="T4" fmla="*/ 239 w 284"/>
                <a:gd name="T5" fmla="*/ 23 h 304"/>
                <a:gd name="T6" fmla="*/ 253 w 284"/>
                <a:gd name="T7" fmla="*/ 43 h 304"/>
                <a:gd name="T8" fmla="*/ 264 w 284"/>
                <a:gd name="T9" fmla="*/ 63 h 304"/>
                <a:gd name="T10" fmla="*/ 267 w 284"/>
                <a:gd name="T11" fmla="*/ 88 h 304"/>
                <a:gd name="T12" fmla="*/ 267 w 284"/>
                <a:gd name="T13" fmla="*/ 282 h 304"/>
                <a:gd name="T14" fmla="*/ 270 w 284"/>
                <a:gd name="T15" fmla="*/ 293 h 304"/>
                <a:gd name="T16" fmla="*/ 284 w 284"/>
                <a:gd name="T17" fmla="*/ 304 h 304"/>
                <a:gd name="T18" fmla="*/ 196 w 284"/>
                <a:gd name="T19" fmla="*/ 304 h 304"/>
                <a:gd name="T20" fmla="*/ 207 w 284"/>
                <a:gd name="T21" fmla="*/ 293 h 304"/>
                <a:gd name="T22" fmla="*/ 213 w 284"/>
                <a:gd name="T23" fmla="*/ 282 h 304"/>
                <a:gd name="T24" fmla="*/ 213 w 284"/>
                <a:gd name="T25" fmla="*/ 111 h 304"/>
                <a:gd name="T26" fmla="*/ 207 w 284"/>
                <a:gd name="T27" fmla="*/ 80 h 304"/>
                <a:gd name="T28" fmla="*/ 196 w 284"/>
                <a:gd name="T29" fmla="*/ 57 h 304"/>
                <a:gd name="T30" fmla="*/ 173 w 284"/>
                <a:gd name="T31" fmla="*/ 43 h 304"/>
                <a:gd name="T32" fmla="*/ 145 w 284"/>
                <a:gd name="T33" fmla="*/ 37 h 304"/>
                <a:gd name="T34" fmla="*/ 125 w 284"/>
                <a:gd name="T35" fmla="*/ 40 h 304"/>
                <a:gd name="T36" fmla="*/ 108 w 284"/>
                <a:gd name="T37" fmla="*/ 49 h 304"/>
                <a:gd name="T38" fmla="*/ 79 w 284"/>
                <a:gd name="T39" fmla="*/ 71 h 304"/>
                <a:gd name="T40" fmla="*/ 79 w 284"/>
                <a:gd name="T41" fmla="*/ 282 h 304"/>
                <a:gd name="T42" fmla="*/ 82 w 284"/>
                <a:gd name="T43" fmla="*/ 293 h 304"/>
                <a:gd name="T44" fmla="*/ 97 w 284"/>
                <a:gd name="T45" fmla="*/ 304 h 304"/>
                <a:gd name="T46" fmla="*/ 6 w 284"/>
                <a:gd name="T47" fmla="*/ 304 h 304"/>
                <a:gd name="T48" fmla="*/ 17 w 284"/>
                <a:gd name="T49" fmla="*/ 293 h 304"/>
                <a:gd name="T50" fmla="*/ 23 w 284"/>
                <a:gd name="T51" fmla="*/ 282 h 304"/>
                <a:gd name="T52" fmla="*/ 23 w 284"/>
                <a:gd name="T53" fmla="*/ 40 h 304"/>
                <a:gd name="T54" fmla="*/ 17 w 284"/>
                <a:gd name="T55" fmla="*/ 26 h 304"/>
                <a:gd name="T56" fmla="*/ 0 w 284"/>
                <a:gd name="T57" fmla="*/ 14 h 304"/>
                <a:gd name="T58" fmla="*/ 79 w 284"/>
                <a:gd name="T59" fmla="*/ 46 h 304"/>
                <a:gd name="T60" fmla="*/ 97 w 284"/>
                <a:gd name="T61" fmla="*/ 29 h 304"/>
                <a:gd name="T62" fmla="*/ 119 w 284"/>
                <a:gd name="T63" fmla="*/ 14 h 304"/>
                <a:gd name="T64" fmla="*/ 145 w 284"/>
                <a:gd name="T65" fmla="*/ 3 h 304"/>
                <a:gd name="T66" fmla="*/ 170 w 284"/>
                <a:gd name="T67" fmla="*/ 0 h 3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284" h="304">
                  <a:moveTo>
                    <a:pt x="170" y="0"/>
                  </a:moveTo>
                  <a:lnTo>
                    <a:pt x="170" y="0"/>
                  </a:lnTo>
                  <a:lnTo>
                    <a:pt x="196" y="3"/>
                  </a:lnTo>
                  <a:lnTo>
                    <a:pt x="219" y="12"/>
                  </a:lnTo>
                  <a:lnTo>
                    <a:pt x="219" y="12"/>
                  </a:lnTo>
                  <a:lnTo>
                    <a:pt x="239" y="23"/>
                  </a:lnTo>
                  <a:lnTo>
                    <a:pt x="253" y="43"/>
                  </a:lnTo>
                  <a:lnTo>
                    <a:pt x="253" y="43"/>
                  </a:lnTo>
                  <a:lnTo>
                    <a:pt x="258" y="51"/>
                  </a:lnTo>
                  <a:lnTo>
                    <a:pt x="264" y="63"/>
                  </a:lnTo>
                  <a:lnTo>
                    <a:pt x="267" y="77"/>
                  </a:lnTo>
                  <a:lnTo>
                    <a:pt x="267" y="88"/>
                  </a:lnTo>
                  <a:lnTo>
                    <a:pt x="267" y="282"/>
                  </a:lnTo>
                  <a:lnTo>
                    <a:pt x="267" y="282"/>
                  </a:lnTo>
                  <a:lnTo>
                    <a:pt x="267" y="287"/>
                  </a:lnTo>
                  <a:lnTo>
                    <a:pt x="270" y="293"/>
                  </a:lnTo>
                  <a:lnTo>
                    <a:pt x="270" y="293"/>
                  </a:lnTo>
                  <a:lnTo>
                    <a:pt x="284" y="304"/>
                  </a:lnTo>
                  <a:lnTo>
                    <a:pt x="196" y="304"/>
                  </a:lnTo>
                  <a:lnTo>
                    <a:pt x="196" y="304"/>
                  </a:lnTo>
                  <a:lnTo>
                    <a:pt x="202" y="301"/>
                  </a:lnTo>
                  <a:lnTo>
                    <a:pt x="207" y="293"/>
                  </a:lnTo>
                  <a:lnTo>
                    <a:pt x="210" y="287"/>
                  </a:lnTo>
                  <a:lnTo>
                    <a:pt x="213" y="282"/>
                  </a:lnTo>
                  <a:lnTo>
                    <a:pt x="213" y="111"/>
                  </a:lnTo>
                  <a:lnTo>
                    <a:pt x="213" y="111"/>
                  </a:lnTo>
                  <a:lnTo>
                    <a:pt x="210" y="94"/>
                  </a:lnTo>
                  <a:lnTo>
                    <a:pt x="207" y="80"/>
                  </a:lnTo>
                  <a:lnTo>
                    <a:pt x="202" y="66"/>
                  </a:lnTo>
                  <a:lnTo>
                    <a:pt x="196" y="57"/>
                  </a:lnTo>
                  <a:lnTo>
                    <a:pt x="185" y="49"/>
                  </a:lnTo>
                  <a:lnTo>
                    <a:pt x="173" y="43"/>
                  </a:lnTo>
                  <a:lnTo>
                    <a:pt x="159" y="40"/>
                  </a:lnTo>
                  <a:lnTo>
                    <a:pt x="145" y="37"/>
                  </a:lnTo>
                  <a:lnTo>
                    <a:pt x="145" y="37"/>
                  </a:lnTo>
                  <a:lnTo>
                    <a:pt x="125" y="40"/>
                  </a:lnTo>
                  <a:lnTo>
                    <a:pt x="108" y="49"/>
                  </a:lnTo>
                  <a:lnTo>
                    <a:pt x="108" y="49"/>
                  </a:lnTo>
                  <a:lnTo>
                    <a:pt x="91" y="57"/>
                  </a:lnTo>
                  <a:lnTo>
                    <a:pt x="79" y="71"/>
                  </a:lnTo>
                  <a:lnTo>
                    <a:pt x="79" y="282"/>
                  </a:lnTo>
                  <a:lnTo>
                    <a:pt x="79" y="282"/>
                  </a:lnTo>
                  <a:lnTo>
                    <a:pt x="79" y="287"/>
                  </a:lnTo>
                  <a:lnTo>
                    <a:pt x="82" y="293"/>
                  </a:lnTo>
                  <a:lnTo>
                    <a:pt x="82" y="293"/>
                  </a:lnTo>
                  <a:lnTo>
                    <a:pt x="97" y="304"/>
                  </a:lnTo>
                  <a:lnTo>
                    <a:pt x="6" y="304"/>
                  </a:lnTo>
                  <a:lnTo>
                    <a:pt x="6" y="304"/>
                  </a:lnTo>
                  <a:lnTo>
                    <a:pt x="14" y="301"/>
                  </a:lnTo>
                  <a:lnTo>
                    <a:pt x="17" y="293"/>
                  </a:lnTo>
                  <a:lnTo>
                    <a:pt x="20" y="287"/>
                  </a:lnTo>
                  <a:lnTo>
                    <a:pt x="23" y="282"/>
                  </a:lnTo>
                  <a:lnTo>
                    <a:pt x="23" y="40"/>
                  </a:lnTo>
                  <a:lnTo>
                    <a:pt x="23" y="40"/>
                  </a:lnTo>
                  <a:lnTo>
                    <a:pt x="20" y="31"/>
                  </a:lnTo>
                  <a:lnTo>
                    <a:pt x="17" y="26"/>
                  </a:lnTo>
                  <a:lnTo>
                    <a:pt x="11" y="20"/>
                  </a:lnTo>
                  <a:lnTo>
                    <a:pt x="0" y="14"/>
                  </a:lnTo>
                  <a:lnTo>
                    <a:pt x="79" y="0"/>
                  </a:lnTo>
                  <a:lnTo>
                    <a:pt x="79" y="46"/>
                  </a:lnTo>
                  <a:lnTo>
                    <a:pt x="79" y="46"/>
                  </a:lnTo>
                  <a:lnTo>
                    <a:pt x="97" y="29"/>
                  </a:lnTo>
                  <a:lnTo>
                    <a:pt x="119" y="14"/>
                  </a:lnTo>
                  <a:lnTo>
                    <a:pt x="119" y="14"/>
                  </a:lnTo>
                  <a:lnTo>
                    <a:pt x="133" y="9"/>
                  </a:lnTo>
                  <a:lnTo>
                    <a:pt x="145" y="3"/>
                  </a:lnTo>
                  <a:lnTo>
                    <a:pt x="159" y="0"/>
                  </a:lnTo>
                  <a:lnTo>
                    <a:pt x="170" y="0"/>
                  </a:lnTo>
                  <a:lnTo>
                    <a:pt x="170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 sz="1800"/>
            </a:p>
          </p:txBody>
        </p:sp>
        <p:sp>
          <p:nvSpPr>
            <p:cNvPr id="29360" name="Freeform 1712"/>
            <p:cNvSpPr>
              <a:spLocks/>
            </p:cNvSpPr>
            <p:nvPr/>
          </p:nvSpPr>
          <p:spPr bwMode="auto">
            <a:xfrm>
              <a:off x="3763" y="3110"/>
              <a:ext cx="293" cy="452"/>
            </a:xfrm>
            <a:custGeom>
              <a:avLst/>
              <a:gdLst>
                <a:gd name="T0" fmla="*/ 281 w 293"/>
                <a:gd name="T1" fmla="*/ 85 h 452"/>
                <a:gd name="T2" fmla="*/ 250 w 293"/>
                <a:gd name="T3" fmla="*/ 37 h 452"/>
                <a:gd name="T4" fmla="*/ 230 w 293"/>
                <a:gd name="T5" fmla="*/ 20 h 452"/>
                <a:gd name="T6" fmla="*/ 210 w 293"/>
                <a:gd name="T7" fmla="*/ 9 h 452"/>
                <a:gd name="T8" fmla="*/ 165 w 293"/>
                <a:gd name="T9" fmla="*/ 0 h 452"/>
                <a:gd name="T10" fmla="*/ 139 w 293"/>
                <a:gd name="T11" fmla="*/ 3 h 452"/>
                <a:gd name="T12" fmla="*/ 114 w 293"/>
                <a:gd name="T13" fmla="*/ 12 h 452"/>
                <a:gd name="T14" fmla="*/ 77 w 293"/>
                <a:gd name="T15" fmla="*/ 40 h 452"/>
                <a:gd name="T16" fmla="*/ 0 w 293"/>
                <a:gd name="T17" fmla="*/ 17 h 452"/>
                <a:gd name="T18" fmla="*/ 9 w 293"/>
                <a:gd name="T19" fmla="*/ 20 h 452"/>
                <a:gd name="T20" fmla="*/ 20 w 293"/>
                <a:gd name="T21" fmla="*/ 34 h 452"/>
                <a:gd name="T22" fmla="*/ 23 w 293"/>
                <a:gd name="T23" fmla="*/ 426 h 452"/>
                <a:gd name="T24" fmla="*/ 20 w 293"/>
                <a:gd name="T25" fmla="*/ 435 h 452"/>
                <a:gd name="T26" fmla="*/ 11 w 293"/>
                <a:gd name="T27" fmla="*/ 449 h 452"/>
                <a:gd name="T28" fmla="*/ 94 w 293"/>
                <a:gd name="T29" fmla="*/ 452 h 452"/>
                <a:gd name="T30" fmla="*/ 88 w 293"/>
                <a:gd name="T31" fmla="*/ 449 h 452"/>
                <a:gd name="T32" fmla="*/ 80 w 293"/>
                <a:gd name="T33" fmla="*/ 435 h 452"/>
                <a:gd name="T34" fmla="*/ 77 w 293"/>
                <a:gd name="T35" fmla="*/ 68 h 452"/>
                <a:gd name="T36" fmla="*/ 91 w 293"/>
                <a:gd name="T37" fmla="*/ 54 h 452"/>
                <a:gd name="T38" fmla="*/ 105 w 293"/>
                <a:gd name="T39" fmla="*/ 46 h 452"/>
                <a:gd name="T40" fmla="*/ 142 w 293"/>
                <a:gd name="T41" fmla="*/ 34 h 452"/>
                <a:gd name="T42" fmla="*/ 159 w 293"/>
                <a:gd name="T43" fmla="*/ 37 h 452"/>
                <a:gd name="T44" fmla="*/ 190 w 293"/>
                <a:gd name="T45" fmla="*/ 51 h 452"/>
                <a:gd name="T46" fmla="*/ 205 w 293"/>
                <a:gd name="T47" fmla="*/ 63 h 452"/>
                <a:gd name="T48" fmla="*/ 224 w 293"/>
                <a:gd name="T49" fmla="*/ 100 h 452"/>
                <a:gd name="T50" fmla="*/ 230 w 293"/>
                <a:gd name="T51" fmla="*/ 156 h 452"/>
                <a:gd name="T52" fmla="*/ 230 w 293"/>
                <a:gd name="T53" fmla="*/ 185 h 452"/>
                <a:gd name="T54" fmla="*/ 216 w 293"/>
                <a:gd name="T55" fmla="*/ 233 h 452"/>
                <a:gd name="T56" fmla="*/ 205 w 293"/>
                <a:gd name="T57" fmla="*/ 250 h 452"/>
                <a:gd name="T58" fmla="*/ 176 w 293"/>
                <a:gd name="T59" fmla="*/ 276 h 452"/>
                <a:gd name="T60" fmla="*/ 136 w 293"/>
                <a:gd name="T61" fmla="*/ 284 h 452"/>
                <a:gd name="T62" fmla="*/ 122 w 293"/>
                <a:gd name="T63" fmla="*/ 284 h 452"/>
                <a:gd name="T64" fmla="*/ 99 w 293"/>
                <a:gd name="T65" fmla="*/ 276 h 452"/>
                <a:gd name="T66" fmla="*/ 102 w 293"/>
                <a:gd name="T67" fmla="*/ 304 h 452"/>
                <a:gd name="T68" fmla="*/ 122 w 293"/>
                <a:gd name="T69" fmla="*/ 310 h 452"/>
                <a:gd name="T70" fmla="*/ 145 w 293"/>
                <a:gd name="T71" fmla="*/ 310 h 452"/>
                <a:gd name="T72" fmla="*/ 190 w 293"/>
                <a:gd name="T73" fmla="*/ 304 h 452"/>
                <a:gd name="T74" fmla="*/ 219 w 293"/>
                <a:gd name="T75" fmla="*/ 290 h 452"/>
                <a:gd name="T76" fmla="*/ 241 w 293"/>
                <a:gd name="T77" fmla="*/ 273 h 452"/>
                <a:gd name="T78" fmla="*/ 253 w 293"/>
                <a:gd name="T79" fmla="*/ 262 h 452"/>
                <a:gd name="T80" fmla="*/ 281 w 293"/>
                <a:gd name="T81" fmla="*/ 210 h 452"/>
                <a:gd name="T82" fmla="*/ 293 w 293"/>
                <a:gd name="T83" fmla="*/ 154 h 452"/>
                <a:gd name="T84" fmla="*/ 290 w 293"/>
                <a:gd name="T85" fmla="*/ 117 h 452"/>
                <a:gd name="T86" fmla="*/ 281 w 293"/>
                <a:gd name="T87" fmla="*/ 85 h 4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293" h="452">
                  <a:moveTo>
                    <a:pt x="281" y="85"/>
                  </a:moveTo>
                  <a:lnTo>
                    <a:pt x="281" y="85"/>
                  </a:lnTo>
                  <a:lnTo>
                    <a:pt x="267" y="57"/>
                  </a:lnTo>
                  <a:lnTo>
                    <a:pt x="250" y="37"/>
                  </a:lnTo>
                  <a:lnTo>
                    <a:pt x="250" y="37"/>
                  </a:lnTo>
                  <a:lnTo>
                    <a:pt x="230" y="20"/>
                  </a:lnTo>
                  <a:lnTo>
                    <a:pt x="210" y="9"/>
                  </a:lnTo>
                  <a:lnTo>
                    <a:pt x="210" y="9"/>
                  </a:lnTo>
                  <a:lnTo>
                    <a:pt x="187" y="3"/>
                  </a:lnTo>
                  <a:lnTo>
                    <a:pt x="165" y="0"/>
                  </a:lnTo>
                  <a:lnTo>
                    <a:pt x="165" y="0"/>
                  </a:lnTo>
                  <a:lnTo>
                    <a:pt x="139" y="3"/>
                  </a:lnTo>
                  <a:lnTo>
                    <a:pt x="114" y="12"/>
                  </a:lnTo>
                  <a:lnTo>
                    <a:pt x="114" y="12"/>
                  </a:lnTo>
                  <a:lnTo>
                    <a:pt x="94" y="26"/>
                  </a:lnTo>
                  <a:lnTo>
                    <a:pt x="77" y="40"/>
                  </a:lnTo>
                  <a:lnTo>
                    <a:pt x="77" y="0"/>
                  </a:lnTo>
                  <a:lnTo>
                    <a:pt x="0" y="17"/>
                  </a:lnTo>
                  <a:lnTo>
                    <a:pt x="0" y="17"/>
                  </a:lnTo>
                  <a:lnTo>
                    <a:pt x="9" y="20"/>
                  </a:lnTo>
                  <a:lnTo>
                    <a:pt x="17" y="26"/>
                  </a:lnTo>
                  <a:lnTo>
                    <a:pt x="20" y="34"/>
                  </a:lnTo>
                  <a:lnTo>
                    <a:pt x="23" y="43"/>
                  </a:lnTo>
                  <a:lnTo>
                    <a:pt x="23" y="426"/>
                  </a:lnTo>
                  <a:lnTo>
                    <a:pt x="23" y="426"/>
                  </a:lnTo>
                  <a:lnTo>
                    <a:pt x="20" y="435"/>
                  </a:lnTo>
                  <a:lnTo>
                    <a:pt x="17" y="443"/>
                  </a:lnTo>
                  <a:lnTo>
                    <a:pt x="11" y="449"/>
                  </a:lnTo>
                  <a:lnTo>
                    <a:pt x="6" y="452"/>
                  </a:lnTo>
                  <a:lnTo>
                    <a:pt x="94" y="452"/>
                  </a:lnTo>
                  <a:lnTo>
                    <a:pt x="94" y="452"/>
                  </a:lnTo>
                  <a:lnTo>
                    <a:pt x="88" y="449"/>
                  </a:lnTo>
                  <a:lnTo>
                    <a:pt x="82" y="443"/>
                  </a:lnTo>
                  <a:lnTo>
                    <a:pt x="80" y="435"/>
                  </a:lnTo>
                  <a:lnTo>
                    <a:pt x="77" y="426"/>
                  </a:lnTo>
                  <a:lnTo>
                    <a:pt x="77" y="68"/>
                  </a:lnTo>
                  <a:lnTo>
                    <a:pt x="77" y="68"/>
                  </a:lnTo>
                  <a:lnTo>
                    <a:pt x="91" y="54"/>
                  </a:lnTo>
                  <a:lnTo>
                    <a:pt x="105" y="46"/>
                  </a:lnTo>
                  <a:lnTo>
                    <a:pt x="105" y="46"/>
                  </a:lnTo>
                  <a:lnTo>
                    <a:pt x="122" y="37"/>
                  </a:lnTo>
                  <a:lnTo>
                    <a:pt x="142" y="34"/>
                  </a:lnTo>
                  <a:lnTo>
                    <a:pt x="142" y="34"/>
                  </a:lnTo>
                  <a:lnTo>
                    <a:pt x="159" y="37"/>
                  </a:lnTo>
                  <a:lnTo>
                    <a:pt x="173" y="43"/>
                  </a:lnTo>
                  <a:lnTo>
                    <a:pt x="190" y="51"/>
                  </a:lnTo>
                  <a:lnTo>
                    <a:pt x="205" y="63"/>
                  </a:lnTo>
                  <a:lnTo>
                    <a:pt x="205" y="63"/>
                  </a:lnTo>
                  <a:lnTo>
                    <a:pt x="216" y="80"/>
                  </a:lnTo>
                  <a:lnTo>
                    <a:pt x="224" y="100"/>
                  </a:lnTo>
                  <a:lnTo>
                    <a:pt x="230" y="125"/>
                  </a:lnTo>
                  <a:lnTo>
                    <a:pt x="230" y="156"/>
                  </a:lnTo>
                  <a:lnTo>
                    <a:pt x="230" y="156"/>
                  </a:lnTo>
                  <a:lnTo>
                    <a:pt x="230" y="185"/>
                  </a:lnTo>
                  <a:lnTo>
                    <a:pt x="224" y="210"/>
                  </a:lnTo>
                  <a:lnTo>
                    <a:pt x="216" y="233"/>
                  </a:lnTo>
                  <a:lnTo>
                    <a:pt x="205" y="250"/>
                  </a:lnTo>
                  <a:lnTo>
                    <a:pt x="205" y="250"/>
                  </a:lnTo>
                  <a:lnTo>
                    <a:pt x="190" y="267"/>
                  </a:lnTo>
                  <a:lnTo>
                    <a:pt x="176" y="276"/>
                  </a:lnTo>
                  <a:lnTo>
                    <a:pt x="156" y="284"/>
                  </a:lnTo>
                  <a:lnTo>
                    <a:pt x="136" y="284"/>
                  </a:lnTo>
                  <a:lnTo>
                    <a:pt x="136" y="284"/>
                  </a:lnTo>
                  <a:lnTo>
                    <a:pt x="122" y="284"/>
                  </a:lnTo>
                  <a:lnTo>
                    <a:pt x="111" y="282"/>
                  </a:lnTo>
                  <a:lnTo>
                    <a:pt x="99" y="276"/>
                  </a:lnTo>
                  <a:lnTo>
                    <a:pt x="88" y="264"/>
                  </a:lnTo>
                  <a:lnTo>
                    <a:pt x="102" y="304"/>
                  </a:lnTo>
                  <a:lnTo>
                    <a:pt x="102" y="304"/>
                  </a:lnTo>
                  <a:lnTo>
                    <a:pt x="122" y="310"/>
                  </a:lnTo>
                  <a:lnTo>
                    <a:pt x="145" y="310"/>
                  </a:lnTo>
                  <a:lnTo>
                    <a:pt x="145" y="310"/>
                  </a:lnTo>
                  <a:lnTo>
                    <a:pt x="176" y="307"/>
                  </a:lnTo>
                  <a:lnTo>
                    <a:pt x="190" y="304"/>
                  </a:lnTo>
                  <a:lnTo>
                    <a:pt x="205" y="299"/>
                  </a:lnTo>
                  <a:lnTo>
                    <a:pt x="219" y="290"/>
                  </a:lnTo>
                  <a:lnTo>
                    <a:pt x="230" y="284"/>
                  </a:lnTo>
                  <a:lnTo>
                    <a:pt x="241" y="273"/>
                  </a:lnTo>
                  <a:lnTo>
                    <a:pt x="253" y="262"/>
                  </a:lnTo>
                  <a:lnTo>
                    <a:pt x="253" y="262"/>
                  </a:lnTo>
                  <a:lnTo>
                    <a:pt x="270" y="236"/>
                  </a:lnTo>
                  <a:lnTo>
                    <a:pt x="281" y="210"/>
                  </a:lnTo>
                  <a:lnTo>
                    <a:pt x="290" y="182"/>
                  </a:lnTo>
                  <a:lnTo>
                    <a:pt x="293" y="154"/>
                  </a:lnTo>
                  <a:lnTo>
                    <a:pt x="293" y="154"/>
                  </a:lnTo>
                  <a:lnTo>
                    <a:pt x="290" y="117"/>
                  </a:lnTo>
                  <a:lnTo>
                    <a:pt x="281" y="85"/>
                  </a:lnTo>
                  <a:lnTo>
                    <a:pt x="281" y="85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 sz="1800"/>
            </a:p>
          </p:txBody>
        </p:sp>
        <p:sp>
          <p:nvSpPr>
            <p:cNvPr id="29361" name="Freeform 1713"/>
            <p:cNvSpPr>
              <a:spLocks/>
            </p:cNvSpPr>
            <p:nvPr/>
          </p:nvSpPr>
          <p:spPr bwMode="auto">
            <a:xfrm>
              <a:off x="2192" y="3110"/>
              <a:ext cx="208" cy="310"/>
            </a:xfrm>
            <a:custGeom>
              <a:avLst/>
              <a:gdLst>
                <a:gd name="T0" fmla="*/ 182 w 208"/>
                <a:gd name="T1" fmla="*/ 264 h 310"/>
                <a:gd name="T2" fmla="*/ 182 w 208"/>
                <a:gd name="T3" fmla="*/ 264 h 310"/>
                <a:gd name="T4" fmla="*/ 165 w 208"/>
                <a:gd name="T5" fmla="*/ 270 h 310"/>
                <a:gd name="T6" fmla="*/ 145 w 208"/>
                <a:gd name="T7" fmla="*/ 273 h 310"/>
                <a:gd name="T8" fmla="*/ 145 w 208"/>
                <a:gd name="T9" fmla="*/ 273 h 310"/>
                <a:gd name="T10" fmla="*/ 131 w 208"/>
                <a:gd name="T11" fmla="*/ 273 h 310"/>
                <a:gd name="T12" fmla="*/ 120 w 208"/>
                <a:gd name="T13" fmla="*/ 267 h 310"/>
                <a:gd name="T14" fmla="*/ 108 w 208"/>
                <a:gd name="T15" fmla="*/ 262 h 310"/>
                <a:gd name="T16" fmla="*/ 100 w 208"/>
                <a:gd name="T17" fmla="*/ 250 h 310"/>
                <a:gd name="T18" fmla="*/ 100 w 208"/>
                <a:gd name="T19" fmla="*/ 250 h 310"/>
                <a:gd name="T20" fmla="*/ 91 w 208"/>
                <a:gd name="T21" fmla="*/ 239 h 310"/>
                <a:gd name="T22" fmla="*/ 83 w 208"/>
                <a:gd name="T23" fmla="*/ 225 h 310"/>
                <a:gd name="T24" fmla="*/ 80 w 208"/>
                <a:gd name="T25" fmla="*/ 208 h 310"/>
                <a:gd name="T26" fmla="*/ 80 w 208"/>
                <a:gd name="T27" fmla="*/ 191 h 310"/>
                <a:gd name="T28" fmla="*/ 80 w 208"/>
                <a:gd name="T29" fmla="*/ 0 h 310"/>
                <a:gd name="T30" fmla="*/ 0 w 208"/>
                <a:gd name="T31" fmla="*/ 14 h 310"/>
                <a:gd name="T32" fmla="*/ 0 w 208"/>
                <a:gd name="T33" fmla="*/ 14 h 310"/>
                <a:gd name="T34" fmla="*/ 12 w 208"/>
                <a:gd name="T35" fmla="*/ 20 h 310"/>
                <a:gd name="T36" fmla="*/ 17 w 208"/>
                <a:gd name="T37" fmla="*/ 26 h 310"/>
                <a:gd name="T38" fmla="*/ 23 w 208"/>
                <a:gd name="T39" fmla="*/ 31 h 310"/>
                <a:gd name="T40" fmla="*/ 23 w 208"/>
                <a:gd name="T41" fmla="*/ 40 h 310"/>
                <a:gd name="T42" fmla="*/ 23 w 208"/>
                <a:gd name="T43" fmla="*/ 191 h 310"/>
                <a:gd name="T44" fmla="*/ 23 w 208"/>
                <a:gd name="T45" fmla="*/ 191 h 310"/>
                <a:gd name="T46" fmla="*/ 26 w 208"/>
                <a:gd name="T47" fmla="*/ 219 h 310"/>
                <a:gd name="T48" fmla="*/ 32 w 208"/>
                <a:gd name="T49" fmla="*/ 245 h 310"/>
                <a:gd name="T50" fmla="*/ 40 w 208"/>
                <a:gd name="T51" fmla="*/ 264 h 310"/>
                <a:gd name="T52" fmla="*/ 54 w 208"/>
                <a:gd name="T53" fmla="*/ 282 h 310"/>
                <a:gd name="T54" fmla="*/ 54 w 208"/>
                <a:gd name="T55" fmla="*/ 282 h 310"/>
                <a:gd name="T56" fmla="*/ 71 w 208"/>
                <a:gd name="T57" fmla="*/ 296 h 310"/>
                <a:gd name="T58" fmla="*/ 85 w 208"/>
                <a:gd name="T59" fmla="*/ 304 h 310"/>
                <a:gd name="T60" fmla="*/ 103 w 208"/>
                <a:gd name="T61" fmla="*/ 310 h 310"/>
                <a:gd name="T62" fmla="*/ 122 w 208"/>
                <a:gd name="T63" fmla="*/ 310 h 310"/>
                <a:gd name="T64" fmla="*/ 122 w 208"/>
                <a:gd name="T65" fmla="*/ 310 h 310"/>
                <a:gd name="T66" fmla="*/ 142 w 208"/>
                <a:gd name="T67" fmla="*/ 310 h 310"/>
                <a:gd name="T68" fmla="*/ 162 w 208"/>
                <a:gd name="T69" fmla="*/ 304 h 310"/>
                <a:gd name="T70" fmla="*/ 179 w 208"/>
                <a:gd name="T71" fmla="*/ 296 h 310"/>
                <a:gd name="T72" fmla="*/ 196 w 208"/>
                <a:gd name="T73" fmla="*/ 282 h 310"/>
                <a:gd name="T74" fmla="*/ 208 w 208"/>
                <a:gd name="T75" fmla="*/ 245 h 310"/>
                <a:gd name="T76" fmla="*/ 208 w 208"/>
                <a:gd name="T77" fmla="*/ 245 h 310"/>
                <a:gd name="T78" fmla="*/ 196 w 208"/>
                <a:gd name="T79" fmla="*/ 256 h 310"/>
                <a:gd name="T80" fmla="*/ 182 w 208"/>
                <a:gd name="T81" fmla="*/ 264 h 310"/>
                <a:gd name="T82" fmla="*/ 182 w 208"/>
                <a:gd name="T83" fmla="*/ 264 h 3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208" h="310">
                  <a:moveTo>
                    <a:pt x="182" y="264"/>
                  </a:moveTo>
                  <a:lnTo>
                    <a:pt x="182" y="264"/>
                  </a:lnTo>
                  <a:lnTo>
                    <a:pt x="165" y="270"/>
                  </a:lnTo>
                  <a:lnTo>
                    <a:pt x="145" y="273"/>
                  </a:lnTo>
                  <a:lnTo>
                    <a:pt x="145" y="273"/>
                  </a:lnTo>
                  <a:lnTo>
                    <a:pt x="131" y="273"/>
                  </a:lnTo>
                  <a:lnTo>
                    <a:pt x="120" y="267"/>
                  </a:lnTo>
                  <a:lnTo>
                    <a:pt x="108" y="262"/>
                  </a:lnTo>
                  <a:lnTo>
                    <a:pt x="100" y="250"/>
                  </a:lnTo>
                  <a:lnTo>
                    <a:pt x="100" y="250"/>
                  </a:lnTo>
                  <a:lnTo>
                    <a:pt x="91" y="239"/>
                  </a:lnTo>
                  <a:lnTo>
                    <a:pt x="83" y="225"/>
                  </a:lnTo>
                  <a:lnTo>
                    <a:pt x="80" y="208"/>
                  </a:lnTo>
                  <a:lnTo>
                    <a:pt x="80" y="191"/>
                  </a:lnTo>
                  <a:lnTo>
                    <a:pt x="80" y="0"/>
                  </a:lnTo>
                  <a:lnTo>
                    <a:pt x="0" y="14"/>
                  </a:lnTo>
                  <a:lnTo>
                    <a:pt x="0" y="14"/>
                  </a:lnTo>
                  <a:lnTo>
                    <a:pt x="12" y="20"/>
                  </a:lnTo>
                  <a:lnTo>
                    <a:pt x="17" y="26"/>
                  </a:lnTo>
                  <a:lnTo>
                    <a:pt x="23" y="31"/>
                  </a:lnTo>
                  <a:lnTo>
                    <a:pt x="23" y="40"/>
                  </a:lnTo>
                  <a:lnTo>
                    <a:pt x="23" y="191"/>
                  </a:lnTo>
                  <a:lnTo>
                    <a:pt x="23" y="191"/>
                  </a:lnTo>
                  <a:lnTo>
                    <a:pt x="26" y="219"/>
                  </a:lnTo>
                  <a:lnTo>
                    <a:pt x="32" y="245"/>
                  </a:lnTo>
                  <a:lnTo>
                    <a:pt x="40" y="264"/>
                  </a:lnTo>
                  <a:lnTo>
                    <a:pt x="54" y="282"/>
                  </a:lnTo>
                  <a:lnTo>
                    <a:pt x="54" y="282"/>
                  </a:lnTo>
                  <a:lnTo>
                    <a:pt x="71" y="296"/>
                  </a:lnTo>
                  <a:lnTo>
                    <a:pt x="85" y="304"/>
                  </a:lnTo>
                  <a:lnTo>
                    <a:pt x="103" y="310"/>
                  </a:lnTo>
                  <a:lnTo>
                    <a:pt x="122" y="310"/>
                  </a:lnTo>
                  <a:lnTo>
                    <a:pt x="122" y="310"/>
                  </a:lnTo>
                  <a:lnTo>
                    <a:pt x="142" y="310"/>
                  </a:lnTo>
                  <a:lnTo>
                    <a:pt x="162" y="304"/>
                  </a:lnTo>
                  <a:lnTo>
                    <a:pt x="179" y="296"/>
                  </a:lnTo>
                  <a:lnTo>
                    <a:pt x="196" y="282"/>
                  </a:lnTo>
                  <a:lnTo>
                    <a:pt x="208" y="245"/>
                  </a:lnTo>
                  <a:lnTo>
                    <a:pt x="208" y="245"/>
                  </a:lnTo>
                  <a:lnTo>
                    <a:pt x="196" y="256"/>
                  </a:lnTo>
                  <a:lnTo>
                    <a:pt x="182" y="264"/>
                  </a:lnTo>
                  <a:lnTo>
                    <a:pt x="182" y="264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 sz="1800"/>
            </a:p>
          </p:txBody>
        </p:sp>
        <p:sp>
          <p:nvSpPr>
            <p:cNvPr id="29362" name="Freeform 1714"/>
            <p:cNvSpPr>
              <a:spLocks/>
            </p:cNvSpPr>
            <p:nvPr/>
          </p:nvSpPr>
          <p:spPr bwMode="auto">
            <a:xfrm>
              <a:off x="2383" y="3110"/>
              <a:ext cx="105" cy="310"/>
            </a:xfrm>
            <a:custGeom>
              <a:avLst/>
              <a:gdLst>
                <a:gd name="T0" fmla="*/ 79 w 105"/>
                <a:gd name="T1" fmla="*/ 253 h 310"/>
                <a:gd name="T2" fmla="*/ 79 w 105"/>
                <a:gd name="T3" fmla="*/ 0 h 310"/>
                <a:gd name="T4" fmla="*/ 0 w 105"/>
                <a:gd name="T5" fmla="*/ 14 h 310"/>
                <a:gd name="T6" fmla="*/ 0 w 105"/>
                <a:gd name="T7" fmla="*/ 14 h 310"/>
                <a:gd name="T8" fmla="*/ 11 w 105"/>
                <a:gd name="T9" fmla="*/ 17 h 310"/>
                <a:gd name="T10" fmla="*/ 17 w 105"/>
                <a:gd name="T11" fmla="*/ 23 h 310"/>
                <a:gd name="T12" fmla="*/ 17 w 105"/>
                <a:gd name="T13" fmla="*/ 23 h 310"/>
                <a:gd name="T14" fmla="*/ 22 w 105"/>
                <a:gd name="T15" fmla="*/ 31 h 310"/>
                <a:gd name="T16" fmla="*/ 22 w 105"/>
                <a:gd name="T17" fmla="*/ 40 h 310"/>
                <a:gd name="T18" fmla="*/ 22 w 105"/>
                <a:gd name="T19" fmla="*/ 239 h 310"/>
                <a:gd name="T20" fmla="*/ 25 w 105"/>
                <a:gd name="T21" fmla="*/ 264 h 310"/>
                <a:gd name="T22" fmla="*/ 25 w 105"/>
                <a:gd name="T23" fmla="*/ 264 h 310"/>
                <a:gd name="T24" fmla="*/ 25 w 105"/>
                <a:gd name="T25" fmla="*/ 264 h 310"/>
                <a:gd name="T26" fmla="*/ 25 w 105"/>
                <a:gd name="T27" fmla="*/ 264 h 310"/>
                <a:gd name="T28" fmla="*/ 25 w 105"/>
                <a:gd name="T29" fmla="*/ 282 h 310"/>
                <a:gd name="T30" fmla="*/ 31 w 105"/>
                <a:gd name="T31" fmla="*/ 293 h 310"/>
                <a:gd name="T32" fmla="*/ 31 w 105"/>
                <a:gd name="T33" fmla="*/ 293 h 310"/>
                <a:gd name="T34" fmla="*/ 37 w 105"/>
                <a:gd name="T35" fmla="*/ 301 h 310"/>
                <a:gd name="T36" fmla="*/ 48 w 105"/>
                <a:gd name="T37" fmla="*/ 310 h 310"/>
                <a:gd name="T38" fmla="*/ 105 w 105"/>
                <a:gd name="T39" fmla="*/ 290 h 310"/>
                <a:gd name="T40" fmla="*/ 105 w 105"/>
                <a:gd name="T41" fmla="*/ 290 h 310"/>
                <a:gd name="T42" fmla="*/ 93 w 105"/>
                <a:gd name="T43" fmla="*/ 287 h 310"/>
                <a:gd name="T44" fmla="*/ 85 w 105"/>
                <a:gd name="T45" fmla="*/ 279 h 310"/>
                <a:gd name="T46" fmla="*/ 79 w 105"/>
                <a:gd name="T47" fmla="*/ 267 h 310"/>
                <a:gd name="T48" fmla="*/ 79 w 105"/>
                <a:gd name="T49" fmla="*/ 253 h 310"/>
                <a:gd name="T50" fmla="*/ 79 w 105"/>
                <a:gd name="T51" fmla="*/ 253 h 3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05" h="310">
                  <a:moveTo>
                    <a:pt x="79" y="253"/>
                  </a:moveTo>
                  <a:lnTo>
                    <a:pt x="79" y="0"/>
                  </a:lnTo>
                  <a:lnTo>
                    <a:pt x="0" y="14"/>
                  </a:lnTo>
                  <a:lnTo>
                    <a:pt x="0" y="14"/>
                  </a:lnTo>
                  <a:lnTo>
                    <a:pt x="11" y="17"/>
                  </a:lnTo>
                  <a:lnTo>
                    <a:pt x="17" y="23"/>
                  </a:lnTo>
                  <a:lnTo>
                    <a:pt x="17" y="23"/>
                  </a:lnTo>
                  <a:lnTo>
                    <a:pt x="22" y="31"/>
                  </a:lnTo>
                  <a:lnTo>
                    <a:pt x="22" y="40"/>
                  </a:lnTo>
                  <a:lnTo>
                    <a:pt x="22" y="239"/>
                  </a:lnTo>
                  <a:lnTo>
                    <a:pt x="25" y="264"/>
                  </a:lnTo>
                  <a:lnTo>
                    <a:pt x="25" y="264"/>
                  </a:lnTo>
                  <a:lnTo>
                    <a:pt x="25" y="264"/>
                  </a:lnTo>
                  <a:lnTo>
                    <a:pt x="25" y="264"/>
                  </a:lnTo>
                  <a:lnTo>
                    <a:pt x="25" y="282"/>
                  </a:lnTo>
                  <a:lnTo>
                    <a:pt x="31" y="293"/>
                  </a:lnTo>
                  <a:lnTo>
                    <a:pt x="31" y="293"/>
                  </a:lnTo>
                  <a:lnTo>
                    <a:pt x="37" y="301"/>
                  </a:lnTo>
                  <a:lnTo>
                    <a:pt x="48" y="310"/>
                  </a:lnTo>
                  <a:lnTo>
                    <a:pt x="105" y="290"/>
                  </a:lnTo>
                  <a:lnTo>
                    <a:pt x="105" y="290"/>
                  </a:lnTo>
                  <a:lnTo>
                    <a:pt x="93" y="287"/>
                  </a:lnTo>
                  <a:lnTo>
                    <a:pt x="85" y="279"/>
                  </a:lnTo>
                  <a:lnTo>
                    <a:pt x="79" y="267"/>
                  </a:lnTo>
                  <a:lnTo>
                    <a:pt x="79" y="253"/>
                  </a:lnTo>
                  <a:lnTo>
                    <a:pt x="79" y="253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 sz="1800"/>
            </a:p>
          </p:txBody>
        </p:sp>
        <p:sp>
          <p:nvSpPr>
            <p:cNvPr id="29363" name="Freeform 1715"/>
            <p:cNvSpPr>
              <a:spLocks/>
            </p:cNvSpPr>
            <p:nvPr/>
          </p:nvSpPr>
          <p:spPr bwMode="auto">
            <a:xfrm>
              <a:off x="3010" y="3110"/>
              <a:ext cx="250" cy="310"/>
            </a:xfrm>
            <a:custGeom>
              <a:avLst/>
              <a:gdLst>
                <a:gd name="T0" fmla="*/ 233 w 250"/>
                <a:gd name="T1" fmla="*/ 279 h 310"/>
                <a:gd name="T2" fmla="*/ 230 w 250"/>
                <a:gd name="T3" fmla="*/ 259 h 310"/>
                <a:gd name="T4" fmla="*/ 230 w 250"/>
                <a:gd name="T5" fmla="*/ 85 h 310"/>
                <a:gd name="T6" fmla="*/ 222 w 250"/>
                <a:gd name="T7" fmla="*/ 46 h 310"/>
                <a:gd name="T8" fmla="*/ 199 w 250"/>
                <a:gd name="T9" fmla="*/ 17 h 310"/>
                <a:gd name="T10" fmla="*/ 185 w 250"/>
                <a:gd name="T11" fmla="*/ 12 h 310"/>
                <a:gd name="T12" fmla="*/ 148 w 250"/>
                <a:gd name="T13" fmla="*/ 0 h 310"/>
                <a:gd name="T14" fmla="*/ 128 w 250"/>
                <a:gd name="T15" fmla="*/ 0 h 310"/>
                <a:gd name="T16" fmla="*/ 77 w 250"/>
                <a:gd name="T17" fmla="*/ 9 h 310"/>
                <a:gd name="T18" fmla="*/ 29 w 250"/>
                <a:gd name="T19" fmla="*/ 31 h 310"/>
                <a:gd name="T20" fmla="*/ 29 w 250"/>
                <a:gd name="T21" fmla="*/ 111 h 310"/>
                <a:gd name="T22" fmla="*/ 43 w 250"/>
                <a:gd name="T23" fmla="*/ 74 h 310"/>
                <a:gd name="T24" fmla="*/ 63 w 250"/>
                <a:gd name="T25" fmla="*/ 49 h 310"/>
                <a:gd name="T26" fmla="*/ 74 w 250"/>
                <a:gd name="T27" fmla="*/ 37 h 310"/>
                <a:gd name="T28" fmla="*/ 105 w 250"/>
                <a:gd name="T29" fmla="*/ 26 h 310"/>
                <a:gd name="T30" fmla="*/ 122 w 250"/>
                <a:gd name="T31" fmla="*/ 23 h 310"/>
                <a:gd name="T32" fmla="*/ 145 w 250"/>
                <a:gd name="T33" fmla="*/ 29 h 310"/>
                <a:gd name="T34" fmla="*/ 162 w 250"/>
                <a:gd name="T35" fmla="*/ 40 h 310"/>
                <a:gd name="T36" fmla="*/ 171 w 250"/>
                <a:gd name="T37" fmla="*/ 49 h 310"/>
                <a:gd name="T38" fmla="*/ 176 w 250"/>
                <a:gd name="T39" fmla="*/ 68 h 310"/>
                <a:gd name="T40" fmla="*/ 176 w 250"/>
                <a:gd name="T41" fmla="*/ 80 h 310"/>
                <a:gd name="T42" fmla="*/ 174 w 250"/>
                <a:gd name="T43" fmla="*/ 108 h 310"/>
                <a:gd name="T44" fmla="*/ 165 w 250"/>
                <a:gd name="T45" fmla="*/ 117 h 310"/>
                <a:gd name="T46" fmla="*/ 151 w 250"/>
                <a:gd name="T47" fmla="*/ 122 h 310"/>
                <a:gd name="T48" fmla="*/ 97 w 250"/>
                <a:gd name="T49" fmla="*/ 139 h 310"/>
                <a:gd name="T50" fmla="*/ 43 w 250"/>
                <a:gd name="T51" fmla="*/ 159 h 310"/>
                <a:gd name="T52" fmla="*/ 23 w 250"/>
                <a:gd name="T53" fmla="*/ 174 h 310"/>
                <a:gd name="T54" fmla="*/ 3 w 250"/>
                <a:gd name="T55" fmla="*/ 210 h 310"/>
                <a:gd name="T56" fmla="*/ 0 w 250"/>
                <a:gd name="T57" fmla="*/ 233 h 310"/>
                <a:gd name="T58" fmla="*/ 6 w 250"/>
                <a:gd name="T59" fmla="*/ 259 h 310"/>
                <a:gd name="T60" fmla="*/ 20 w 250"/>
                <a:gd name="T61" fmla="*/ 284 h 310"/>
                <a:gd name="T62" fmla="*/ 32 w 250"/>
                <a:gd name="T63" fmla="*/ 296 h 310"/>
                <a:gd name="T64" fmla="*/ 60 w 250"/>
                <a:gd name="T65" fmla="*/ 310 h 310"/>
                <a:gd name="T66" fmla="*/ 77 w 250"/>
                <a:gd name="T67" fmla="*/ 310 h 310"/>
                <a:gd name="T68" fmla="*/ 120 w 250"/>
                <a:gd name="T69" fmla="*/ 304 h 310"/>
                <a:gd name="T70" fmla="*/ 159 w 250"/>
                <a:gd name="T71" fmla="*/ 279 h 310"/>
                <a:gd name="T72" fmla="*/ 171 w 250"/>
                <a:gd name="T73" fmla="*/ 247 h 310"/>
                <a:gd name="T74" fmla="*/ 139 w 250"/>
                <a:gd name="T75" fmla="*/ 267 h 310"/>
                <a:gd name="T76" fmla="*/ 103 w 250"/>
                <a:gd name="T77" fmla="*/ 273 h 310"/>
                <a:gd name="T78" fmla="*/ 94 w 250"/>
                <a:gd name="T79" fmla="*/ 273 h 310"/>
                <a:gd name="T80" fmla="*/ 74 w 250"/>
                <a:gd name="T81" fmla="*/ 267 h 310"/>
                <a:gd name="T82" fmla="*/ 68 w 250"/>
                <a:gd name="T83" fmla="*/ 259 h 310"/>
                <a:gd name="T84" fmla="*/ 57 w 250"/>
                <a:gd name="T85" fmla="*/ 242 h 310"/>
                <a:gd name="T86" fmla="*/ 54 w 250"/>
                <a:gd name="T87" fmla="*/ 222 h 310"/>
                <a:gd name="T88" fmla="*/ 54 w 250"/>
                <a:gd name="T89" fmla="*/ 210 h 310"/>
                <a:gd name="T90" fmla="*/ 63 w 250"/>
                <a:gd name="T91" fmla="*/ 193 h 310"/>
                <a:gd name="T92" fmla="*/ 68 w 250"/>
                <a:gd name="T93" fmla="*/ 185 h 310"/>
                <a:gd name="T94" fmla="*/ 108 w 250"/>
                <a:gd name="T95" fmla="*/ 162 h 310"/>
                <a:gd name="T96" fmla="*/ 154 w 250"/>
                <a:gd name="T97" fmla="*/ 148 h 310"/>
                <a:gd name="T98" fmla="*/ 176 w 250"/>
                <a:gd name="T99" fmla="*/ 242 h 310"/>
                <a:gd name="T100" fmla="*/ 176 w 250"/>
                <a:gd name="T101" fmla="*/ 262 h 310"/>
                <a:gd name="T102" fmla="*/ 179 w 250"/>
                <a:gd name="T103" fmla="*/ 282 h 310"/>
                <a:gd name="T104" fmla="*/ 182 w 250"/>
                <a:gd name="T105" fmla="*/ 293 h 310"/>
                <a:gd name="T106" fmla="*/ 199 w 250"/>
                <a:gd name="T107" fmla="*/ 310 h 310"/>
                <a:gd name="T108" fmla="*/ 250 w 250"/>
                <a:gd name="T109" fmla="*/ 290 h 310"/>
                <a:gd name="T110" fmla="*/ 233 w 250"/>
                <a:gd name="T111" fmla="*/ 279 h 3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250" h="310">
                  <a:moveTo>
                    <a:pt x="233" y="279"/>
                  </a:moveTo>
                  <a:lnTo>
                    <a:pt x="233" y="279"/>
                  </a:lnTo>
                  <a:lnTo>
                    <a:pt x="230" y="273"/>
                  </a:lnTo>
                  <a:lnTo>
                    <a:pt x="230" y="259"/>
                  </a:lnTo>
                  <a:lnTo>
                    <a:pt x="230" y="85"/>
                  </a:lnTo>
                  <a:lnTo>
                    <a:pt x="230" y="85"/>
                  </a:lnTo>
                  <a:lnTo>
                    <a:pt x="228" y="63"/>
                  </a:lnTo>
                  <a:lnTo>
                    <a:pt x="222" y="46"/>
                  </a:lnTo>
                  <a:lnTo>
                    <a:pt x="213" y="29"/>
                  </a:lnTo>
                  <a:lnTo>
                    <a:pt x="199" y="17"/>
                  </a:lnTo>
                  <a:lnTo>
                    <a:pt x="199" y="17"/>
                  </a:lnTo>
                  <a:lnTo>
                    <a:pt x="185" y="12"/>
                  </a:lnTo>
                  <a:lnTo>
                    <a:pt x="168" y="6"/>
                  </a:lnTo>
                  <a:lnTo>
                    <a:pt x="148" y="0"/>
                  </a:lnTo>
                  <a:lnTo>
                    <a:pt x="128" y="0"/>
                  </a:lnTo>
                  <a:lnTo>
                    <a:pt x="128" y="0"/>
                  </a:lnTo>
                  <a:lnTo>
                    <a:pt x="103" y="3"/>
                  </a:lnTo>
                  <a:lnTo>
                    <a:pt x="77" y="9"/>
                  </a:lnTo>
                  <a:lnTo>
                    <a:pt x="51" y="17"/>
                  </a:lnTo>
                  <a:lnTo>
                    <a:pt x="29" y="31"/>
                  </a:lnTo>
                  <a:lnTo>
                    <a:pt x="29" y="111"/>
                  </a:lnTo>
                  <a:lnTo>
                    <a:pt x="29" y="111"/>
                  </a:lnTo>
                  <a:lnTo>
                    <a:pt x="37" y="91"/>
                  </a:lnTo>
                  <a:lnTo>
                    <a:pt x="43" y="74"/>
                  </a:lnTo>
                  <a:lnTo>
                    <a:pt x="54" y="60"/>
                  </a:lnTo>
                  <a:lnTo>
                    <a:pt x="63" y="49"/>
                  </a:lnTo>
                  <a:lnTo>
                    <a:pt x="63" y="49"/>
                  </a:lnTo>
                  <a:lnTo>
                    <a:pt x="74" y="37"/>
                  </a:lnTo>
                  <a:lnTo>
                    <a:pt x="88" y="31"/>
                  </a:lnTo>
                  <a:lnTo>
                    <a:pt x="105" y="26"/>
                  </a:lnTo>
                  <a:lnTo>
                    <a:pt x="122" y="23"/>
                  </a:lnTo>
                  <a:lnTo>
                    <a:pt x="122" y="23"/>
                  </a:lnTo>
                  <a:lnTo>
                    <a:pt x="134" y="26"/>
                  </a:lnTo>
                  <a:lnTo>
                    <a:pt x="145" y="29"/>
                  </a:lnTo>
                  <a:lnTo>
                    <a:pt x="157" y="34"/>
                  </a:lnTo>
                  <a:lnTo>
                    <a:pt x="162" y="40"/>
                  </a:lnTo>
                  <a:lnTo>
                    <a:pt x="162" y="40"/>
                  </a:lnTo>
                  <a:lnTo>
                    <a:pt x="171" y="49"/>
                  </a:lnTo>
                  <a:lnTo>
                    <a:pt x="174" y="60"/>
                  </a:lnTo>
                  <a:lnTo>
                    <a:pt x="176" y="68"/>
                  </a:lnTo>
                  <a:lnTo>
                    <a:pt x="176" y="80"/>
                  </a:lnTo>
                  <a:lnTo>
                    <a:pt x="176" y="80"/>
                  </a:lnTo>
                  <a:lnTo>
                    <a:pt x="176" y="100"/>
                  </a:lnTo>
                  <a:lnTo>
                    <a:pt x="174" y="108"/>
                  </a:lnTo>
                  <a:lnTo>
                    <a:pt x="174" y="108"/>
                  </a:lnTo>
                  <a:lnTo>
                    <a:pt x="165" y="117"/>
                  </a:lnTo>
                  <a:lnTo>
                    <a:pt x="151" y="122"/>
                  </a:lnTo>
                  <a:lnTo>
                    <a:pt x="151" y="122"/>
                  </a:lnTo>
                  <a:lnTo>
                    <a:pt x="97" y="139"/>
                  </a:lnTo>
                  <a:lnTo>
                    <a:pt x="97" y="139"/>
                  </a:lnTo>
                  <a:lnTo>
                    <a:pt x="63" y="151"/>
                  </a:lnTo>
                  <a:lnTo>
                    <a:pt x="43" y="159"/>
                  </a:lnTo>
                  <a:lnTo>
                    <a:pt x="43" y="159"/>
                  </a:lnTo>
                  <a:lnTo>
                    <a:pt x="23" y="174"/>
                  </a:lnTo>
                  <a:lnTo>
                    <a:pt x="12" y="191"/>
                  </a:lnTo>
                  <a:lnTo>
                    <a:pt x="3" y="210"/>
                  </a:lnTo>
                  <a:lnTo>
                    <a:pt x="0" y="233"/>
                  </a:lnTo>
                  <a:lnTo>
                    <a:pt x="0" y="233"/>
                  </a:lnTo>
                  <a:lnTo>
                    <a:pt x="0" y="245"/>
                  </a:lnTo>
                  <a:lnTo>
                    <a:pt x="6" y="259"/>
                  </a:lnTo>
                  <a:lnTo>
                    <a:pt x="12" y="270"/>
                  </a:lnTo>
                  <a:lnTo>
                    <a:pt x="20" y="284"/>
                  </a:lnTo>
                  <a:lnTo>
                    <a:pt x="20" y="284"/>
                  </a:lnTo>
                  <a:lnTo>
                    <a:pt x="32" y="296"/>
                  </a:lnTo>
                  <a:lnTo>
                    <a:pt x="43" y="304"/>
                  </a:lnTo>
                  <a:lnTo>
                    <a:pt x="60" y="310"/>
                  </a:lnTo>
                  <a:lnTo>
                    <a:pt x="77" y="310"/>
                  </a:lnTo>
                  <a:lnTo>
                    <a:pt x="77" y="310"/>
                  </a:lnTo>
                  <a:lnTo>
                    <a:pt x="100" y="310"/>
                  </a:lnTo>
                  <a:lnTo>
                    <a:pt x="120" y="304"/>
                  </a:lnTo>
                  <a:lnTo>
                    <a:pt x="139" y="293"/>
                  </a:lnTo>
                  <a:lnTo>
                    <a:pt x="159" y="279"/>
                  </a:lnTo>
                  <a:lnTo>
                    <a:pt x="171" y="247"/>
                  </a:lnTo>
                  <a:lnTo>
                    <a:pt x="171" y="247"/>
                  </a:lnTo>
                  <a:lnTo>
                    <a:pt x="157" y="259"/>
                  </a:lnTo>
                  <a:lnTo>
                    <a:pt x="139" y="267"/>
                  </a:lnTo>
                  <a:lnTo>
                    <a:pt x="122" y="273"/>
                  </a:lnTo>
                  <a:lnTo>
                    <a:pt x="103" y="273"/>
                  </a:lnTo>
                  <a:lnTo>
                    <a:pt x="103" y="273"/>
                  </a:lnTo>
                  <a:lnTo>
                    <a:pt x="94" y="273"/>
                  </a:lnTo>
                  <a:lnTo>
                    <a:pt x="83" y="270"/>
                  </a:lnTo>
                  <a:lnTo>
                    <a:pt x="74" y="267"/>
                  </a:lnTo>
                  <a:lnTo>
                    <a:pt x="68" y="259"/>
                  </a:lnTo>
                  <a:lnTo>
                    <a:pt x="68" y="259"/>
                  </a:lnTo>
                  <a:lnTo>
                    <a:pt x="63" y="253"/>
                  </a:lnTo>
                  <a:lnTo>
                    <a:pt x="57" y="242"/>
                  </a:lnTo>
                  <a:lnTo>
                    <a:pt x="54" y="233"/>
                  </a:lnTo>
                  <a:lnTo>
                    <a:pt x="54" y="222"/>
                  </a:lnTo>
                  <a:lnTo>
                    <a:pt x="54" y="222"/>
                  </a:lnTo>
                  <a:lnTo>
                    <a:pt x="54" y="210"/>
                  </a:lnTo>
                  <a:lnTo>
                    <a:pt x="57" y="202"/>
                  </a:lnTo>
                  <a:lnTo>
                    <a:pt x="63" y="193"/>
                  </a:lnTo>
                  <a:lnTo>
                    <a:pt x="68" y="185"/>
                  </a:lnTo>
                  <a:lnTo>
                    <a:pt x="68" y="185"/>
                  </a:lnTo>
                  <a:lnTo>
                    <a:pt x="86" y="174"/>
                  </a:lnTo>
                  <a:lnTo>
                    <a:pt x="108" y="162"/>
                  </a:lnTo>
                  <a:lnTo>
                    <a:pt x="108" y="162"/>
                  </a:lnTo>
                  <a:lnTo>
                    <a:pt x="154" y="148"/>
                  </a:lnTo>
                  <a:lnTo>
                    <a:pt x="176" y="137"/>
                  </a:lnTo>
                  <a:lnTo>
                    <a:pt x="176" y="242"/>
                  </a:lnTo>
                  <a:lnTo>
                    <a:pt x="176" y="242"/>
                  </a:lnTo>
                  <a:lnTo>
                    <a:pt x="176" y="262"/>
                  </a:lnTo>
                  <a:lnTo>
                    <a:pt x="176" y="262"/>
                  </a:lnTo>
                  <a:lnTo>
                    <a:pt x="179" y="282"/>
                  </a:lnTo>
                  <a:lnTo>
                    <a:pt x="182" y="293"/>
                  </a:lnTo>
                  <a:lnTo>
                    <a:pt x="182" y="293"/>
                  </a:lnTo>
                  <a:lnTo>
                    <a:pt x="191" y="301"/>
                  </a:lnTo>
                  <a:lnTo>
                    <a:pt x="199" y="310"/>
                  </a:lnTo>
                  <a:lnTo>
                    <a:pt x="250" y="290"/>
                  </a:lnTo>
                  <a:lnTo>
                    <a:pt x="250" y="290"/>
                  </a:lnTo>
                  <a:lnTo>
                    <a:pt x="239" y="284"/>
                  </a:lnTo>
                  <a:lnTo>
                    <a:pt x="233" y="279"/>
                  </a:lnTo>
                  <a:lnTo>
                    <a:pt x="233" y="279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 sz="1800"/>
            </a:p>
          </p:txBody>
        </p:sp>
        <p:sp>
          <p:nvSpPr>
            <p:cNvPr id="29364" name="Freeform 1716"/>
            <p:cNvSpPr>
              <a:spLocks/>
            </p:cNvSpPr>
            <p:nvPr/>
          </p:nvSpPr>
          <p:spPr bwMode="auto">
            <a:xfrm>
              <a:off x="2871" y="2866"/>
              <a:ext cx="136" cy="170"/>
            </a:xfrm>
            <a:custGeom>
              <a:avLst/>
              <a:gdLst>
                <a:gd name="T0" fmla="*/ 31 w 136"/>
                <a:gd name="T1" fmla="*/ 11 h 170"/>
                <a:gd name="T2" fmla="*/ 31 w 136"/>
                <a:gd name="T3" fmla="*/ 116 h 170"/>
                <a:gd name="T4" fmla="*/ 31 w 136"/>
                <a:gd name="T5" fmla="*/ 116 h 170"/>
                <a:gd name="T6" fmla="*/ 34 w 136"/>
                <a:gd name="T7" fmla="*/ 131 h 170"/>
                <a:gd name="T8" fmla="*/ 40 w 136"/>
                <a:gd name="T9" fmla="*/ 142 h 170"/>
                <a:gd name="T10" fmla="*/ 46 w 136"/>
                <a:gd name="T11" fmla="*/ 150 h 170"/>
                <a:gd name="T12" fmla="*/ 51 w 136"/>
                <a:gd name="T13" fmla="*/ 153 h 170"/>
                <a:gd name="T14" fmla="*/ 63 w 136"/>
                <a:gd name="T15" fmla="*/ 156 h 170"/>
                <a:gd name="T16" fmla="*/ 74 w 136"/>
                <a:gd name="T17" fmla="*/ 159 h 170"/>
                <a:gd name="T18" fmla="*/ 74 w 136"/>
                <a:gd name="T19" fmla="*/ 159 h 170"/>
                <a:gd name="T20" fmla="*/ 85 w 136"/>
                <a:gd name="T21" fmla="*/ 159 h 170"/>
                <a:gd name="T22" fmla="*/ 94 w 136"/>
                <a:gd name="T23" fmla="*/ 156 h 170"/>
                <a:gd name="T24" fmla="*/ 102 w 136"/>
                <a:gd name="T25" fmla="*/ 150 h 170"/>
                <a:gd name="T26" fmla="*/ 108 w 136"/>
                <a:gd name="T27" fmla="*/ 145 h 170"/>
                <a:gd name="T28" fmla="*/ 111 w 136"/>
                <a:gd name="T29" fmla="*/ 139 h 170"/>
                <a:gd name="T30" fmla="*/ 114 w 136"/>
                <a:gd name="T31" fmla="*/ 131 h 170"/>
                <a:gd name="T32" fmla="*/ 117 w 136"/>
                <a:gd name="T33" fmla="*/ 116 h 170"/>
                <a:gd name="T34" fmla="*/ 117 w 136"/>
                <a:gd name="T35" fmla="*/ 11 h 170"/>
                <a:gd name="T36" fmla="*/ 117 w 136"/>
                <a:gd name="T37" fmla="*/ 11 h 170"/>
                <a:gd name="T38" fmla="*/ 114 w 136"/>
                <a:gd name="T39" fmla="*/ 3 h 170"/>
                <a:gd name="T40" fmla="*/ 108 w 136"/>
                <a:gd name="T41" fmla="*/ 0 h 170"/>
                <a:gd name="T42" fmla="*/ 136 w 136"/>
                <a:gd name="T43" fmla="*/ 0 h 170"/>
                <a:gd name="T44" fmla="*/ 136 w 136"/>
                <a:gd name="T45" fmla="*/ 0 h 170"/>
                <a:gd name="T46" fmla="*/ 131 w 136"/>
                <a:gd name="T47" fmla="*/ 3 h 170"/>
                <a:gd name="T48" fmla="*/ 131 w 136"/>
                <a:gd name="T49" fmla="*/ 11 h 170"/>
                <a:gd name="T50" fmla="*/ 128 w 136"/>
                <a:gd name="T51" fmla="*/ 114 h 170"/>
                <a:gd name="T52" fmla="*/ 128 w 136"/>
                <a:gd name="T53" fmla="*/ 114 h 170"/>
                <a:gd name="T54" fmla="*/ 128 w 136"/>
                <a:gd name="T55" fmla="*/ 128 h 170"/>
                <a:gd name="T56" fmla="*/ 125 w 136"/>
                <a:gd name="T57" fmla="*/ 139 h 170"/>
                <a:gd name="T58" fmla="*/ 119 w 136"/>
                <a:gd name="T59" fmla="*/ 150 h 170"/>
                <a:gd name="T60" fmla="*/ 111 w 136"/>
                <a:gd name="T61" fmla="*/ 156 h 170"/>
                <a:gd name="T62" fmla="*/ 102 w 136"/>
                <a:gd name="T63" fmla="*/ 162 h 170"/>
                <a:gd name="T64" fmla="*/ 94 w 136"/>
                <a:gd name="T65" fmla="*/ 167 h 170"/>
                <a:gd name="T66" fmla="*/ 71 w 136"/>
                <a:gd name="T67" fmla="*/ 170 h 170"/>
                <a:gd name="T68" fmla="*/ 71 w 136"/>
                <a:gd name="T69" fmla="*/ 170 h 170"/>
                <a:gd name="T70" fmla="*/ 51 w 136"/>
                <a:gd name="T71" fmla="*/ 167 h 170"/>
                <a:gd name="T72" fmla="*/ 40 w 136"/>
                <a:gd name="T73" fmla="*/ 165 h 170"/>
                <a:gd name="T74" fmla="*/ 31 w 136"/>
                <a:gd name="T75" fmla="*/ 159 h 170"/>
                <a:gd name="T76" fmla="*/ 20 w 136"/>
                <a:gd name="T77" fmla="*/ 150 h 170"/>
                <a:gd name="T78" fmla="*/ 14 w 136"/>
                <a:gd name="T79" fmla="*/ 142 h 170"/>
                <a:gd name="T80" fmla="*/ 9 w 136"/>
                <a:gd name="T81" fmla="*/ 128 h 170"/>
                <a:gd name="T82" fmla="*/ 9 w 136"/>
                <a:gd name="T83" fmla="*/ 114 h 170"/>
                <a:gd name="T84" fmla="*/ 9 w 136"/>
                <a:gd name="T85" fmla="*/ 11 h 170"/>
                <a:gd name="T86" fmla="*/ 9 w 136"/>
                <a:gd name="T87" fmla="*/ 11 h 170"/>
                <a:gd name="T88" fmla="*/ 6 w 136"/>
                <a:gd name="T89" fmla="*/ 3 h 170"/>
                <a:gd name="T90" fmla="*/ 0 w 136"/>
                <a:gd name="T91" fmla="*/ 0 h 170"/>
                <a:gd name="T92" fmla="*/ 40 w 136"/>
                <a:gd name="T93" fmla="*/ 0 h 170"/>
                <a:gd name="T94" fmla="*/ 40 w 136"/>
                <a:gd name="T95" fmla="*/ 0 h 170"/>
                <a:gd name="T96" fmla="*/ 34 w 136"/>
                <a:gd name="T97" fmla="*/ 3 h 170"/>
                <a:gd name="T98" fmla="*/ 31 w 136"/>
                <a:gd name="T99" fmla="*/ 11 h 170"/>
                <a:gd name="T100" fmla="*/ 31 w 136"/>
                <a:gd name="T101" fmla="*/ 11 h 1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136" h="170">
                  <a:moveTo>
                    <a:pt x="31" y="11"/>
                  </a:moveTo>
                  <a:lnTo>
                    <a:pt x="31" y="116"/>
                  </a:lnTo>
                  <a:lnTo>
                    <a:pt x="31" y="116"/>
                  </a:lnTo>
                  <a:lnTo>
                    <a:pt x="34" y="131"/>
                  </a:lnTo>
                  <a:lnTo>
                    <a:pt x="40" y="142"/>
                  </a:lnTo>
                  <a:lnTo>
                    <a:pt x="46" y="150"/>
                  </a:lnTo>
                  <a:lnTo>
                    <a:pt x="51" y="153"/>
                  </a:lnTo>
                  <a:lnTo>
                    <a:pt x="63" y="156"/>
                  </a:lnTo>
                  <a:lnTo>
                    <a:pt x="74" y="159"/>
                  </a:lnTo>
                  <a:lnTo>
                    <a:pt x="74" y="159"/>
                  </a:lnTo>
                  <a:lnTo>
                    <a:pt x="85" y="159"/>
                  </a:lnTo>
                  <a:lnTo>
                    <a:pt x="94" y="156"/>
                  </a:lnTo>
                  <a:lnTo>
                    <a:pt x="102" y="150"/>
                  </a:lnTo>
                  <a:lnTo>
                    <a:pt x="108" y="145"/>
                  </a:lnTo>
                  <a:lnTo>
                    <a:pt x="111" y="139"/>
                  </a:lnTo>
                  <a:lnTo>
                    <a:pt x="114" y="131"/>
                  </a:lnTo>
                  <a:lnTo>
                    <a:pt x="117" y="116"/>
                  </a:lnTo>
                  <a:lnTo>
                    <a:pt x="117" y="11"/>
                  </a:lnTo>
                  <a:lnTo>
                    <a:pt x="117" y="11"/>
                  </a:lnTo>
                  <a:lnTo>
                    <a:pt x="114" y="3"/>
                  </a:lnTo>
                  <a:lnTo>
                    <a:pt x="108" y="0"/>
                  </a:lnTo>
                  <a:lnTo>
                    <a:pt x="136" y="0"/>
                  </a:lnTo>
                  <a:lnTo>
                    <a:pt x="136" y="0"/>
                  </a:lnTo>
                  <a:lnTo>
                    <a:pt x="131" y="3"/>
                  </a:lnTo>
                  <a:lnTo>
                    <a:pt x="131" y="11"/>
                  </a:lnTo>
                  <a:lnTo>
                    <a:pt x="128" y="114"/>
                  </a:lnTo>
                  <a:lnTo>
                    <a:pt x="128" y="114"/>
                  </a:lnTo>
                  <a:lnTo>
                    <a:pt x="128" y="128"/>
                  </a:lnTo>
                  <a:lnTo>
                    <a:pt x="125" y="139"/>
                  </a:lnTo>
                  <a:lnTo>
                    <a:pt x="119" y="150"/>
                  </a:lnTo>
                  <a:lnTo>
                    <a:pt x="111" y="156"/>
                  </a:lnTo>
                  <a:lnTo>
                    <a:pt x="102" y="162"/>
                  </a:lnTo>
                  <a:lnTo>
                    <a:pt x="94" y="167"/>
                  </a:lnTo>
                  <a:lnTo>
                    <a:pt x="71" y="170"/>
                  </a:lnTo>
                  <a:lnTo>
                    <a:pt x="71" y="170"/>
                  </a:lnTo>
                  <a:lnTo>
                    <a:pt x="51" y="167"/>
                  </a:lnTo>
                  <a:lnTo>
                    <a:pt x="40" y="165"/>
                  </a:lnTo>
                  <a:lnTo>
                    <a:pt x="31" y="159"/>
                  </a:lnTo>
                  <a:lnTo>
                    <a:pt x="20" y="150"/>
                  </a:lnTo>
                  <a:lnTo>
                    <a:pt x="14" y="142"/>
                  </a:lnTo>
                  <a:lnTo>
                    <a:pt x="9" y="128"/>
                  </a:lnTo>
                  <a:lnTo>
                    <a:pt x="9" y="114"/>
                  </a:lnTo>
                  <a:lnTo>
                    <a:pt x="9" y="11"/>
                  </a:lnTo>
                  <a:lnTo>
                    <a:pt x="9" y="11"/>
                  </a:lnTo>
                  <a:lnTo>
                    <a:pt x="6" y="3"/>
                  </a:lnTo>
                  <a:lnTo>
                    <a:pt x="0" y="0"/>
                  </a:lnTo>
                  <a:lnTo>
                    <a:pt x="40" y="0"/>
                  </a:lnTo>
                  <a:lnTo>
                    <a:pt x="40" y="0"/>
                  </a:lnTo>
                  <a:lnTo>
                    <a:pt x="34" y="3"/>
                  </a:lnTo>
                  <a:lnTo>
                    <a:pt x="31" y="11"/>
                  </a:lnTo>
                  <a:lnTo>
                    <a:pt x="31" y="11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 sz="1800"/>
            </a:p>
          </p:txBody>
        </p:sp>
        <p:sp>
          <p:nvSpPr>
            <p:cNvPr id="29365" name="Freeform 1717"/>
            <p:cNvSpPr>
              <a:spLocks/>
            </p:cNvSpPr>
            <p:nvPr/>
          </p:nvSpPr>
          <p:spPr bwMode="auto">
            <a:xfrm>
              <a:off x="3022" y="2866"/>
              <a:ext cx="153" cy="173"/>
            </a:xfrm>
            <a:custGeom>
              <a:avLst/>
              <a:gdLst>
                <a:gd name="T0" fmla="*/ 133 w 153"/>
                <a:gd name="T1" fmla="*/ 11 h 173"/>
                <a:gd name="T2" fmla="*/ 133 w 153"/>
                <a:gd name="T3" fmla="*/ 11 h 173"/>
                <a:gd name="T4" fmla="*/ 133 w 153"/>
                <a:gd name="T5" fmla="*/ 3 h 173"/>
                <a:gd name="T6" fmla="*/ 127 w 153"/>
                <a:gd name="T7" fmla="*/ 0 h 173"/>
                <a:gd name="T8" fmla="*/ 153 w 153"/>
                <a:gd name="T9" fmla="*/ 0 h 173"/>
                <a:gd name="T10" fmla="*/ 153 w 153"/>
                <a:gd name="T11" fmla="*/ 0 h 173"/>
                <a:gd name="T12" fmla="*/ 147 w 153"/>
                <a:gd name="T13" fmla="*/ 3 h 173"/>
                <a:gd name="T14" fmla="*/ 147 w 153"/>
                <a:gd name="T15" fmla="*/ 11 h 173"/>
                <a:gd name="T16" fmla="*/ 147 w 153"/>
                <a:gd name="T17" fmla="*/ 173 h 173"/>
                <a:gd name="T18" fmla="*/ 147 w 153"/>
                <a:gd name="T19" fmla="*/ 173 h 173"/>
                <a:gd name="T20" fmla="*/ 88 w 153"/>
                <a:gd name="T21" fmla="*/ 99 h 173"/>
                <a:gd name="T22" fmla="*/ 28 w 153"/>
                <a:gd name="T23" fmla="*/ 25 h 173"/>
                <a:gd name="T24" fmla="*/ 28 w 153"/>
                <a:gd name="T25" fmla="*/ 156 h 173"/>
                <a:gd name="T26" fmla="*/ 28 w 153"/>
                <a:gd name="T27" fmla="*/ 156 h 173"/>
                <a:gd name="T28" fmla="*/ 31 w 153"/>
                <a:gd name="T29" fmla="*/ 165 h 173"/>
                <a:gd name="T30" fmla="*/ 34 w 153"/>
                <a:gd name="T31" fmla="*/ 167 h 173"/>
                <a:gd name="T32" fmla="*/ 8 w 153"/>
                <a:gd name="T33" fmla="*/ 167 h 173"/>
                <a:gd name="T34" fmla="*/ 8 w 153"/>
                <a:gd name="T35" fmla="*/ 167 h 173"/>
                <a:gd name="T36" fmla="*/ 14 w 153"/>
                <a:gd name="T37" fmla="*/ 165 h 173"/>
                <a:gd name="T38" fmla="*/ 14 w 153"/>
                <a:gd name="T39" fmla="*/ 156 h 173"/>
                <a:gd name="T40" fmla="*/ 14 w 153"/>
                <a:gd name="T41" fmla="*/ 20 h 173"/>
                <a:gd name="T42" fmla="*/ 14 w 153"/>
                <a:gd name="T43" fmla="*/ 20 h 173"/>
                <a:gd name="T44" fmla="*/ 14 w 153"/>
                <a:gd name="T45" fmla="*/ 14 h 173"/>
                <a:gd name="T46" fmla="*/ 11 w 153"/>
                <a:gd name="T47" fmla="*/ 8 h 173"/>
                <a:gd name="T48" fmla="*/ 11 w 153"/>
                <a:gd name="T49" fmla="*/ 8 h 173"/>
                <a:gd name="T50" fmla="*/ 8 w 153"/>
                <a:gd name="T51" fmla="*/ 3 h 173"/>
                <a:gd name="T52" fmla="*/ 0 w 153"/>
                <a:gd name="T53" fmla="*/ 0 h 173"/>
                <a:gd name="T54" fmla="*/ 37 w 153"/>
                <a:gd name="T55" fmla="*/ 0 h 173"/>
                <a:gd name="T56" fmla="*/ 133 w 153"/>
                <a:gd name="T57" fmla="*/ 119 h 173"/>
                <a:gd name="T58" fmla="*/ 133 w 153"/>
                <a:gd name="T59" fmla="*/ 11 h 173"/>
                <a:gd name="T60" fmla="*/ 133 w 153"/>
                <a:gd name="T61" fmla="*/ 11 h 1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153" h="173">
                  <a:moveTo>
                    <a:pt x="133" y="11"/>
                  </a:moveTo>
                  <a:lnTo>
                    <a:pt x="133" y="11"/>
                  </a:lnTo>
                  <a:lnTo>
                    <a:pt x="133" y="3"/>
                  </a:lnTo>
                  <a:lnTo>
                    <a:pt x="127" y="0"/>
                  </a:lnTo>
                  <a:lnTo>
                    <a:pt x="153" y="0"/>
                  </a:lnTo>
                  <a:lnTo>
                    <a:pt x="153" y="0"/>
                  </a:lnTo>
                  <a:lnTo>
                    <a:pt x="147" y="3"/>
                  </a:lnTo>
                  <a:lnTo>
                    <a:pt x="147" y="11"/>
                  </a:lnTo>
                  <a:lnTo>
                    <a:pt x="147" y="173"/>
                  </a:lnTo>
                  <a:lnTo>
                    <a:pt x="147" y="173"/>
                  </a:lnTo>
                  <a:lnTo>
                    <a:pt x="88" y="99"/>
                  </a:lnTo>
                  <a:lnTo>
                    <a:pt x="28" y="25"/>
                  </a:lnTo>
                  <a:lnTo>
                    <a:pt x="28" y="156"/>
                  </a:lnTo>
                  <a:lnTo>
                    <a:pt x="28" y="156"/>
                  </a:lnTo>
                  <a:lnTo>
                    <a:pt x="31" y="165"/>
                  </a:lnTo>
                  <a:lnTo>
                    <a:pt x="34" y="167"/>
                  </a:lnTo>
                  <a:lnTo>
                    <a:pt x="8" y="167"/>
                  </a:lnTo>
                  <a:lnTo>
                    <a:pt x="8" y="167"/>
                  </a:lnTo>
                  <a:lnTo>
                    <a:pt x="14" y="165"/>
                  </a:lnTo>
                  <a:lnTo>
                    <a:pt x="14" y="156"/>
                  </a:lnTo>
                  <a:lnTo>
                    <a:pt x="14" y="20"/>
                  </a:lnTo>
                  <a:lnTo>
                    <a:pt x="14" y="20"/>
                  </a:lnTo>
                  <a:lnTo>
                    <a:pt x="14" y="14"/>
                  </a:lnTo>
                  <a:lnTo>
                    <a:pt x="11" y="8"/>
                  </a:lnTo>
                  <a:lnTo>
                    <a:pt x="11" y="8"/>
                  </a:lnTo>
                  <a:lnTo>
                    <a:pt x="8" y="3"/>
                  </a:lnTo>
                  <a:lnTo>
                    <a:pt x="0" y="0"/>
                  </a:lnTo>
                  <a:lnTo>
                    <a:pt x="37" y="0"/>
                  </a:lnTo>
                  <a:lnTo>
                    <a:pt x="133" y="119"/>
                  </a:lnTo>
                  <a:lnTo>
                    <a:pt x="133" y="11"/>
                  </a:lnTo>
                  <a:lnTo>
                    <a:pt x="133" y="11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 sz="1800"/>
            </a:p>
          </p:txBody>
        </p:sp>
        <p:sp>
          <p:nvSpPr>
            <p:cNvPr id="29366" name="Freeform 1718"/>
            <p:cNvSpPr>
              <a:spLocks/>
            </p:cNvSpPr>
            <p:nvPr/>
          </p:nvSpPr>
          <p:spPr bwMode="auto">
            <a:xfrm>
              <a:off x="3201" y="2866"/>
              <a:ext cx="37" cy="167"/>
            </a:xfrm>
            <a:custGeom>
              <a:avLst/>
              <a:gdLst>
                <a:gd name="T0" fmla="*/ 37 w 37"/>
                <a:gd name="T1" fmla="*/ 0 h 167"/>
                <a:gd name="T2" fmla="*/ 37 w 37"/>
                <a:gd name="T3" fmla="*/ 0 h 167"/>
                <a:gd name="T4" fmla="*/ 31 w 37"/>
                <a:gd name="T5" fmla="*/ 3 h 167"/>
                <a:gd name="T6" fmla="*/ 28 w 37"/>
                <a:gd name="T7" fmla="*/ 11 h 167"/>
                <a:gd name="T8" fmla="*/ 28 w 37"/>
                <a:gd name="T9" fmla="*/ 156 h 167"/>
                <a:gd name="T10" fmla="*/ 28 w 37"/>
                <a:gd name="T11" fmla="*/ 156 h 167"/>
                <a:gd name="T12" fmla="*/ 31 w 37"/>
                <a:gd name="T13" fmla="*/ 165 h 167"/>
                <a:gd name="T14" fmla="*/ 37 w 37"/>
                <a:gd name="T15" fmla="*/ 167 h 167"/>
                <a:gd name="T16" fmla="*/ 0 w 37"/>
                <a:gd name="T17" fmla="*/ 167 h 167"/>
                <a:gd name="T18" fmla="*/ 0 w 37"/>
                <a:gd name="T19" fmla="*/ 167 h 167"/>
                <a:gd name="T20" fmla="*/ 2 w 37"/>
                <a:gd name="T21" fmla="*/ 165 h 167"/>
                <a:gd name="T22" fmla="*/ 5 w 37"/>
                <a:gd name="T23" fmla="*/ 156 h 167"/>
                <a:gd name="T24" fmla="*/ 5 w 37"/>
                <a:gd name="T25" fmla="*/ 11 h 167"/>
                <a:gd name="T26" fmla="*/ 5 w 37"/>
                <a:gd name="T27" fmla="*/ 11 h 167"/>
                <a:gd name="T28" fmla="*/ 2 w 37"/>
                <a:gd name="T29" fmla="*/ 3 h 167"/>
                <a:gd name="T30" fmla="*/ 0 w 37"/>
                <a:gd name="T31" fmla="*/ 0 h 167"/>
                <a:gd name="T32" fmla="*/ 37 w 37"/>
                <a:gd name="T33" fmla="*/ 0 h 167"/>
                <a:gd name="T34" fmla="*/ 37 w 37"/>
                <a:gd name="T35" fmla="*/ 0 h 1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37" h="167">
                  <a:moveTo>
                    <a:pt x="37" y="0"/>
                  </a:moveTo>
                  <a:lnTo>
                    <a:pt x="37" y="0"/>
                  </a:lnTo>
                  <a:lnTo>
                    <a:pt x="31" y="3"/>
                  </a:lnTo>
                  <a:lnTo>
                    <a:pt x="28" y="11"/>
                  </a:lnTo>
                  <a:lnTo>
                    <a:pt x="28" y="156"/>
                  </a:lnTo>
                  <a:lnTo>
                    <a:pt x="28" y="156"/>
                  </a:lnTo>
                  <a:lnTo>
                    <a:pt x="31" y="165"/>
                  </a:lnTo>
                  <a:lnTo>
                    <a:pt x="37" y="167"/>
                  </a:lnTo>
                  <a:lnTo>
                    <a:pt x="0" y="167"/>
                  </a:lnTo>
                  <a:lnTo>
                    <a:pt x="0" y="167"/>
                  </a:lnTo>
                  <a:lnTo>
                    <a:pt x="2" y="165"/>
                  </a:lnTo>
                  <a:lnTo>
                    <a:pt x="5" y="156"/>
                  </a:lnTo>
                  <a:lnTo>
                    <a:pt x="5" y="11"/>
                  </a:lnTo>
                  <a:lnTo>
                    <a:pt x="5" y="11"/>
                  </a:lnTo>
                  <a:lnTo>
                    <a:pt x="2" y="3"/>
                  </a:lnTo>
                  <a:lnTo>
                    <a:pt x="0" y="0"/>
                  </a:lnTo>
                  <a:lnTo>
                    <a:pt x="37" y="0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 sz="1800"/>
            </a:p>
          </p:txBody>
        </p:sp>
        <p:sp>
          <p:nvSpPr>
            <p:cNvPr id="29367" name="Freeform 1719"/>
            <p:cNvSpPr>
              <a:spLocks/>
            </p:cNvSpPr>
            <p:nvPr/>
          </p:nvSpPr>
          <p:spPr bwMode="auto">
            <a:xfrm>
              <a:off x="3249" y="2866"/>
              <a:ext cx="153" cy="173"/>
            </a:xfrm>
            <a:custGeom>
              <a:avLst/>
              <a:gdLst>
                <a:gd name="T0" fmla="*/ 131 w 153"/>
                <a:gd name="T1" fmla="*/ 11 h 173"/>
                <a:gd name="T2" fmla="*/ 131 w 153"/>
                <a:gd name="T3" fmla="*/ 11 h 173"/>
                <a:gd name="T4" fmla="*/ 131 w 153"/>
                <a:gd name="T5" fmla="*/ 3 h 173"/>
                <a:gd name="T6" fmla="*/ 125 w 153"/>
                <a:gd name="T7" fmla="*/ 0 h 173"/>
                <a:gd name="T8" fmla="*/ 153 w 153"/>
                <a:gd name="T9" fmla="*/ 0 h 173"/>
                <a:gd name="T10" fmla="*/ 153 w 153"/>
                <a:gd name="T11" fmla="*/ 0 h 173"/>
                <a:gd name="T12" fmla="*/ 148 w 153"/>
                <a:gd name="T13" fmla="*/ 6 h 173"/>
                <a:gd name="T14" fmla="*/ 142 w 153"/>
                <a:gd name="T15" fmla="*/ 11 h 173"/>
                <a:gd name="T16" fmla="*/ 142 w 153"/>
                <a:gd name="T17" fmla="*/ 11 h 173"/>
                <a:gd name="T18" fmla="*/ 82 w 153"/>
                <a:gd name="T19" fmla="*/ 173 h 173"/>
                <a:gd name="T20" fmla="*/ 82 w 153"/>
                <a:gd name="T21" fmla="*/ 173 h 173"/>
                <a:gd name="T22" fmla="*/ 14 w 153"/>
                <a:gd name="T23" fmla="*/ 11 h 173"/>
                <a:gd name="T24" fmla="*/ 14 w 153"/>
                <a:gd name="T25" fmla="*/ 11 h 173"/>
                <a:gd name="T26" fmla="*/ 8 w 153"/>
                <a:gd name="T27" fmla="*/ 6 h 173"/>
                <a:gd name="T28" fmla="*/ 0 w 153"/>
                <a:gd name="T29" fmla="*/ 0 h 173"/>
                <a:gd name="T30" fmla="*/ 45 w 153"/>
                <a:gd name="T31" fmla="*/ 0 h 173"/>
                <a:gd name="T32" fmla="*/ 45 w 153"/>
                <a:gd name="T33" fmla="*/ 0 h 173"/>
                <a:gd name="T34" fmla="*/ 43 w 153"/>
                <a:gd name="T35" fmla="*/ 3 h 173"/>
                <a:gd name="T36" fmla="*/ 40 w 153"/>
                <a:gd name="T37" fmla="*/ 6 h 173"/>
                <a:gd name="T38" fmla="*/ 43 w 153"/>
                <a:gd name="T39" fmla="*/ 14 h 173"/>
                <a:gd name="T40" fmla="*/ 43 w 153"/>
                <a:gd name="T41" fmla="*/ 14 h 173"/>
                <a:gd name="T42" fmla="*/ 85 w 153"/>
                <a:gd name="T43" fmla="*/ 128 h 173"/>
                <a:gd name="T44" fmla="*/ 85 w 153"/>
                <a:gd name="T45" fmla="*/ 128 h 173"/>
                <a:gd name="T46" fmla="*/ 131 w 153"/>
                <a:gd name="T47" fmla="*/ 11 h 173"/>
                <a:gd name="T48" fmla="*/ 131 w 153"/>
                <a:gd name="T49" fmla="*/ 11 h 1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53" h="173">
                  <a:moveTo>
                    <a:pt x="131" y="11"/>
                  </a:moveTo>
                  <a:lnTo>
                    <a:pt x="131" y="11"/>
                  </a:lnTo>
                  <a:lnTo>
                    <a:pt x="131" y="3"/>
                  </a:lnTo>
                  <a:lnTo>
                    <a:pt x="125" y="0"/>
                  </a:lnTo>
                  <a:lnTo>
                    <a:pt x="153" y="0"/>
                  </a:lnTo>
                  <a:lnTo>
                    <a:pt x="153" y="0"/>
                  </a:lnTo>
                  <a:lnTo>
                    <a:pt x="148" y="6"/>
                  </a:lnTo>
                  <a:lnTo>
                    <a:pt x="142" y="11"/>
                  </a:lnTo>
                  <a:lnTo>
                    <a:pt x="142" y="11"/>
                  </a:lnTo>
                  <a:lnTo>
                    <a:pt x="82" y="173"/>
                  </a:lnTo>
                  <a:lnTo>
                    <a:pt x="82" y="173"/>
                  </a:lnTo>
                  <a:lnTo>
                    <a:pt x="14" y="11"/>
                  </a:lnTo>
                  <a:lnTo>
                    <a:pt x="14" y="11"/>
                  </a:lnTo>
                  <a:lnTo>
                    <a:pt x="8" y="6"/>
                  </a:lnTo>
                  <a:lnTo>
                    <a:pt x="0" y="0"/>
                  </a:lnTo>
                  <a:lnTo>
                    <a:pt x="45" y="0"/>
                  </a:lnTo>
                  <a:lnTo>
                    <a:pt x="45" y="0"/>
                  </a:lnTo>
                  <a:lnTo>
                    <a:pt x="43" y="3"/>
                  </a:lnTo>
                  <a:lnTo>
                    <a:pt x="40" y="6"/>
                  </a:lnTo>
                  <a:lnTo>
                    <a:pt x="43" y="14"/>
                  </a:lnTo>
                  <a:lnTo>
                    <a:pt x="43" y="14"/>
                  </a:lnTo>
                  <a:lnTo>
                    <a:pt x="85" y="128"/>
                  </a:lnTo>
                  <a:lnTo>
                    <a:pt x="85" y="128"/>
                  </a:lnTo>
                  <a:lnTo>
                    <a:pt x="131" y="11"/>
                  </a:lnTo>
                  <a:lnTo>
                    <a:pt x="131" y="11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 sz="1800"/>
            </a:p>
          </p:txBody>
        </p:sp>
        <p:sp>
          <p:nvSpPr>
            <p:cNvPr id="29368" name="Freeform 1720"/>
            <p:cNvSpPr>
              <a:spLocks/>
            </p:cNvSpPr>
            <p:nvPr/>
          </p:nvSpPr>
          <p:spPr bwMode="auto">
            <a:xfrm>
              <a:off x="3411" y="2866"/>
              <a:ext cx="105" cy="167"/>
            </a:xfrm>
            <a:custGeom>
              <a:avLst/>
              <a:gdLst>
                <a:gd name="T0" fmla="*/ 94 w 105"/>
                <a:gd name="T1" fmla="*/ 23 h 167"/>
                <a:gd name="T2" fmla="*/ 94 w 105"/>
                <a:gd name="T3" fmla="*/ 23 h 167"/>
                <a:gd name="T4" fmla="*/ 85 w 105"/>
                <a:gd name="T5" fmla="*/ 14 h 167"/>
                <a:gd name="T6" fmla="*/ 74 w 105"/>
                <a:gd name="T7" fmla="*/ 11 h 167"/>
                <a:gd name="T8" fmla="*/ 74 w 105"/>
                <a:gd name="T9" fmla="*/ 11 h 167"/>
                <a:gd name="T10" fmla="*/ 31 w 105"/>
                <a:gd name="T11" fmla="*/ 11 h 167"/>
                <a:gd name="T12" fmla="*/ 31 w 105"/>
                <a:gd name="T13" fmla="*/ 68 h 167"/>
                <a:gd name="T14" fmla="*/ 71 w 105"/>
                <a:gd name="T15" fmla="*/ 68 h 167"/>
                <a:gd name="T16" fmla="*/ 71 w 105"/>
                <a:gd name="T17" fmla="*/ 68 h 167"/>
                <a:gd name="T18" fmla="*/ 76 w 105"/>
                <a:gd name="T19" fmla="*/ 65 h 167"/>
                <a:gd name="T20" fmla="*/ 79 w 105"/>
                <a:gd name="T21" fmla="*/ 62 h 167"/>
                <a:gd name="T22" fmla="*/ 79 w 105"/>
                <a:gd name="T23" fmla="*/ 88 h 167"/>
                <a:gd name="T24" fmla="*/ 79 w 105"/>
                <a:gd name="T25" fmla="*/ 88 h 167"/>
                <a:gd name="T26" fmla="*/ 76 w 105"/>
                <a:gd name="T27" fmla="*/ 82 h 167"/>
                <a:gd name="T28" fmla="*/ 71 w 105"/>
                <a:gd name="T29" fmla="*/ 82 h 167"/>
                <a:gd name="T30" fmla="*/ 31 w 105"/>
                <a:gd name="T31" fmla="*/ 82 h 167"/>
                <a:gd name="T32" fmla="*/ 31 w 105"/>
                <a:gd name="T33" fmla="*/ 153 h 167"/>
                <a:gd name="T34" fmla="*/ 31 w 105"/>
                <a:gd name="T35" fmla="*/ 153 h 167"/>
                <a:gd name="T36" fmla="*/ 59 w 105"/>
                <a:gd name="T37" fmla="*/ 156 h 167"/>
                <a:gd name="T38" fmla="*/ 59 w 105"/>
                <a:gd name="T39" fmla="*/ 156 h 167"/>
                <a:gd name="T40" fmla="*/ 76 w 105"/>
                <a:gd name="T41" fmla="*/ 156 h 167"/>
                <a:gd name="T42" fmla="*/ 88 w 105"/>
                <a:gd name="T43" fmla="*/ 153 h 167"/>
                <a:gd name="T44" fmla="*/ 96 w 105"/>
                <a:gd name="T45" fmla="*/ 148 h 167"/>
                <a:gd name="T46" fmla="*/ 105 w 105"/>
                <a:gd name="T47" fmla="*/ 139 h 167"/>
                <a:gd name="T48" fmla="*/ 99 w 105"/>
                <a:gd name="T49" fmla="*/ 167 h 167"/>
                <a:gd name="T50" fmla="*/ 0 w 105"/>
                <a:gd name="T51" fmla="*/ 167 h 167"/>
                <a:gd name="T52" fmla="*/ 0 w 105"/>
                <a:gd name="T53" fmla="*/ 167 h 167"/>
                <a:gd name="T54" fmla="*/ 5 w 105"/>
                <a:gd name="T55" fmla="*/ 165 h 167"/>
                <a:gd name="T56" fmla="*/ 8 w 105"/>
                <a:gd name="T57" fmla="*/ 156 h 167"/>
                <a:gd name="T58" fmla="*/ 8 w 105"/>
                <a:gd name="T59" fmla="*/ 11 h 167"/>
                <a:gd name="T60" fmla="*/ 8 w 105"/>
                <a:gd name="T61" fmla="*/ 11 h 167"/>
                <a:gd name="T62" fmla="*/ 5 w 105"/>
                <a:gd name="T63" fmla="*/ 3 h 167"/>
                <a:gd name="T64" fmla="*/ 0 w 105"/>
                <a:gd name="T65" fmla="*/ 0 h 167"/>
                <a:gd name="T66" fmla="*/ 94 w 105"/>
                <a:gd name="T67" fmla="*/ 0 h 167"/>
                <a:gd name="T68" fmla="*/ 94 w 105"/>
                <a:gd name="T69" fmla="*/ 23 h 167"/>
                <a:gd name="T70" fmla="*/ 94 w 105"/>
                <a:gd name="T71" fmla="*/ 23 h 1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105" h="167">
                  <a:moveTo>
                    <a:pt x="94" y="23"/>
                  </a:moveTo>
                  <a:lnTo>
                    <a:pt x="94" y="23"/>
                  </a:lnTo>
                  <a:lnTo>
                    <a:pt x="85" y="14"/>
                  </a:lnTo>
                  <a:lnTo>
                    <a:pt x="74" y="11"/>
                  </a:lnTo>
                  <a:lnTo>
                    <a:pt x="74" y="11"/>
                  </a:lnTo>
                  <a:lnTo>
                    <a:pt x="31" y="11"/>
                  </a:lnTo>
                  <a:lnTo>
                    <a:pt x="31" y="68"/>
                  </a:lnTo>
                  <a:lnTo>
                    <a:pt x="71" y="68"/>
                  </a:lnTo>
                  <a:lnTo>
                    <a:pt x="71" y="68"/>
                  </a:lnTo>
                  <a:lnTo>
                    <a:pt x="76" y="65"/>
                  </a:lnTo>
                  <a:lnTo>
                    <a:pt x="79" y="62"/>
                  </a:lnTo>
                  <a:lnTo>
                    <a:pt x="79" y="88"/>
                  </a:lnTo>
                  <a:lnTo>
                    <a:pt x="79" y="88"/>
                  </a:lnTo>
                  <a:lnTo>
                    <a:pt x="76" y="82"/>
                  </a:lnTo>
                  <a:lnTo>
                    <a:pt x="71" y="82"/>
                  </a:lnTo>
                  <a:lnTo>
                    <a:pt x="31" y="82"/>
                  </a:lnTo>
                  <a:lnTo>
                    <a:pt x="31" y="153"/>
                  </a:lnTo>
                  <a:lnTo>
                    <a:pt x="31" y="153"/>
                  </a:lnTo>
                  <a:lnTo>
                    <a:pt x="59" y="156"/>
                  </a:lnTo>
                  <a:lnTo>
                    <a:pt x="59" y="156"/>
                  </a:lnTo>
                  <a:lnTo>
                    <a:pt x="76" y="156"/>
                  </a:lnTo>
                  <a:lnTo>
                    <a:pt x="88" y="153"/>
                  </a:lnTo>
                  <a:lnTo>
                    <a:pt x="96" y="148"/>
                  </a:lnTo>
                  <a:lnTo>
                    <a:pt x="105" y="139"/>
                  </a:lnTo>
                  <a:lnTo>
                    <a:pt x="99" y="167"/>
                  </a:lnTo>
                  <a:lnTo>
                    <a:pt x="0" y="167"/>
                  </a:lnTo>
                  <a:lnTo>
                    <a:pt x="0" y="167"/>
                  </a:lnTo>
                  <a:lnTo>
                    <a:pt x="5" y="165"/>
                  </a:lnTo>
                  <a:lnTo>
                    <a:pt x="8" y="156"/>
                  </a:lnTo>
                  <a:lnTo>
                    <a:pt x="8" y="11"/>
                  </a:lnTo>
                  <a:lnTo>
                    <a:pt x="8" y="11"/>
                  </a:lnTo>
                  <a:lnTo>
                    <a:pt x="5" y="3"/>
                  </a:lnTo>
                  <a:lnTo>
                    <a:pt x="0" y="0"/>
                  </a:lnTo>
                  <a:lnTo>
                    <a:pt x="94" y="0"/>
                  </a:lnTo>
                  <a:lnTo>
                    <a:pt x="94" y="23"/>
                  </a:lnTo>
                  <a:lnTo>
                    <a:pt x="94" y="23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 sz="1800"/>
            </a:p>
          </p:txBody>
        </p:sp>
        <p:sp>
          <p:nvSpPr>
            <p:cNvPr id="29369" name="Freeform 1721"/>
            <p:cNvSpPr>
              <a:spLocks noEditPoints="1"/>
            </p:cNvSpPr>
            <p:nvPr/>
          </p:nvSpPr>
          <p:spPr bwMode="auto">
            <a:xfrm>
              <a:off x="3527" y="2866"/>
              <a:ext cx="145" cy="167"/>
            </a:xfrm>
            <a:custGeom>
              <a:avLst/>
              <a:gdLst>
                <a:gd name="T0" fmla="*/ 68 w 145"/>
                <a:gd name="T1" fmla="*/ 82 h 167"/>
                <a:gd name="T2" fmla="*/ 85 w 145"/>
                <a:gd name="T3" fmla="*/ 91 h 167"/>
                <a:gd name="T4" fmla="*/ 94 w 145"/>
                <a:gd name="T5" fmla="*/ 102 h 167"/>
                <a:gd name="T6" fmla="*/ 120 w 145"/>
                <a:gd name="T7" fmla="*/ 145 h 167"/>
                <a:gd name="T8" fmla="*/ 131 w 145"/>
                <a:gd name="T9" fmla="*/ 159 h 167"/>
                <a:gd name="T10" fmla="*/ 145 w 145"/>
                <a:gd name="T11" fmla="*/ 167 h 167"/>
                <a:gd name="T12" fmla="*/ 120 w 145"/>
                <a:gd name="T13" fmla="*/ 167 h 167"/>
                <a:gd name="T14" fmla="*/ 108 w 145"/>
                <a:gd name="T15" fmla="*/ 165 h 167"/>
                <a:gd name="T16" fmla="*/ 100 w 145"/>
                <a:gd name="T17" fmla="*/ 156 h 167"/>
                <a:gd name="T18" fmla="*/ 71 w 145"/>
                <a:gd name="T19" fmla="*/ 111 h 167"/>
                <a:gd name="T20" fmla="*/ 54 w 145"/>
                <a:gd name="T21" fmla="*/ 91 h 167"/>
                <a:gd name="T22" fmla="*/ 46 w 145"/>
                <a:gd name="T23" fmla="*/ 91 h 167"/>
                <a:gd name="T24" fmla="*/ 32 w 145"/>
                <a:gd name="T25" fmla="*/ 156 h 167"/>
                <a:gd name="T26" fmla="*/ 34 w 145"/>
                <a:gd name="T27" fmla="*/ 165 h 167"/>
                <a:gd name="T28" fmla="*/ 0 w 145"/>
                <a:gd name="T29" fmla="*/ 167 h 167"/>
                <a:gd name="T30" fmla="*/ 6 w 145"/>
                <a:gd name="T31" fmla="*/ 165 h 167"/>
                <a:gd name="T32" fmla="*/ 9 w 145"/>
                <a:gd name="T33" fmla="*/ 11 h 167"/>
                <a:gd name="T34" fmla="*/ 6 w 145"/>
                <a:gd name="T35" fmla="*/ 3 h 167"/>
                <a:gd name="T36" fmla="*/ 49 w 145"/>
                <a:gd name="T37" fmla="*/ 0 h 167"/>
                <a:gd name="T38" fmla="*/ 66 w 145"/>
                <a:gd name="T39" fmla="*/ 0 h 167"/>
                <a:gd name="T40" fmla="*/ 88 w 145"/>
                <a:gd name="T41" fmla="*/ 8 h 167"/>
                <a:gd name="T42" fmla="*/ 103 w 145"/>
                <a:gd name="T43" fmla="*/ 20 h 167"/>
                <a:gd name="T44" fmla="*/ 108 w 145"/>
                <a:gd name="T45" fmla="*/ 40 h 167"/>
                <a:gd name="T46" fmla="*/ 108 w 145"/>
                <a:gd name="T47" fmla="*/ 51 h 167"/>
                <a:gd name="T48" fmla="*/ 100 w 145"/>
                <a:gd name="T49" fmla="*/ 65 h 167"/>
                <a:gd name="T50" fmla="*/ 83 w 145"/>
                <a:gd name="T51" fmla="*/ 79 h 167"/>
                <a:gd name="T52" fmla="*/ 68 w 145"/>
                <a:gd name="T53" fmla="*/ 82 h 167"/>
                <a:gd name="T54" fmla="*/ 32 w 145"/>
                <a:gd name="T55" fmla="*/ 77 h 167"/>
                <a:gd name="T56" fmla="*/ 46 w 145"/>
                <a:gd name="T57" fmla="*/ 77 h 167"/>
                <a:gd name="T58" fmla="*/ 60 w 145"/>
                <a:gd name="T59" fmla="*/ 77 h 167"/>
                <a:gd name="T60" fmla="*/ 77 w 145"/>
                <a:gd name="T61" fmla="*/ 65 h 167"/>
                <a:gd name="T62" fmla="*/ 83 w 145"/>
                <a:gd name="T63" fmla="*/ 51 h 167"/>
                <a:gd name="T64" fmla="*/ 83 w 145"/>
                <a:gd name="T65" fmla="*/ 42 h 167"/>
                <a:gd name="T66" fmla="*/ 77 w 145"/>
                <a:gd name="T67" fmla="*/ 20 h 167"/>
                <a:gd name="T68" fmla="*/ 60 w 145"/>
                <a:gd name="T69" fmla="*/ 11 h 167"/>
                <a:gd name="T70" fmla="*/ 49 w 145"/>
                <a:gd name="T71" fmla="*/ 8 h 167"/>
                <a:gd name="T72" fmla="*/ 32 w 145"/>
                <a:gd name="T73" fmla="*/ 11 h 1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145" h="167">
                  <a:moveTo>
                    <a:pt x="68" y="82"/>
                  </a:moveTo>
                  <a:lnTo>
                    <a:pt x="68" y="82"/>
                  </a:lnTo>
                  <a:lnTo>
                    <a:pt x="77" y="85"/>
                  </a:lnTo>
                  <a:lnTo>
                    <a:pt x="85" y="91"/>
                  </a:lnTo>
                  <a:lnTo>
                    <a:pt x="94" y="102"/>
                  </a:lnTo>
                  <a:lnTo>
                    <a:pt x="94" y="102"/>
                  </a:lnTo>
                  <a:lnTo>
                    <a:pt x="108" y="125"/>
                  </a:lnTo>
                  <a:lnTo>
                    <a:pt x="120" y="145"/>
                  </a:lnTo>
                  <a:lnTo>
                    <a:pt x="131" y="159"/>
                  </a:lnTo>
                  <a:lnTo>
                    <a:pt x="131" y="159"/>
                  </a:lnTo>
                  <a:lnTo>
                    <a:pt x="139" y="165"/>
                  </a:lnTo>
                  <a:lnTo>
                    <a:pt x="145" y="167"/>
                  </a:lnTo>
                  <a:lnTo>
                    <a:pt x="120" y="167"/>
                  </a:lnTo>
                  <a:lnTo>
                    <a:pt x="120" y="167"/>
                  </a:lnTo>
                  <a:lnTo>
                    <a:pt x="114" y="167"/>
                  </a:lnTo>
                  <a:lnTo>
                    <a:pt x="108" y="165"/>
                  </a:lnTo>
                  <a:lnTo>
                    <a:pt x="100" y="156"/>
                  </a:lnTo>
                  <a:lnTo>
                    <a:pt x="100" y="156"/>
                  </a:lnTo>
                  <a:lnTo>
                    <a:pt x="71" y="111"/>
                  </a:lnTo>
                  <a:lnTo>
                    <a:pt x="71" y="111"/>
                  </a:lnTo>
                  <a:lnTo>
                    <a:pt x="60" y="96"/>
                  </a:lnTo>
                  <a:lnTo>
                    <a:pt x="54" y="91"/>
                  </a:lnTo>
                  <a:lnTo>
                    <a:pt x="46" y="91"/>
                  </a:lnTo>
                  <a:lnTo>
                    <a:pt x="46" y="91"/>
                  </a:lnTo>
                  <a:lnTo>
                    <a:pt x="32" y="91"/>
                  </a:lnTo>
                  <a:lnTo>
                    <a:pt x="32" y="156"/>
                  </a:lnTo>
                  <a:lnTo>
                    <a:pt x="32" y="156"/>
                  </a:lnTo>
                  <a:lnTo>
                    <a:pt x="34" y="165"/>
                  </a:lnTo>
                  <a:lnTo>
                    <a:pt x="37" y="167"/>
                  </a:lnTo>
                  <a:lnTo>
                    <a:pt x="0" y="167"/>
                  </a:lnTo>
                  <a:lnTo>
                    <a:pt x="0" y="167"/>
                  </a:lnTo>
                  <a:lnTo>
                    <a:pt x="6" y="165"/>
                  </a:lnTo>
                  <a:lnTo>
                    <a:pt x="9" y="156"/>
                  </a:lnTo>
                  <a:lnTo>
                    <a:pt x="9" y="11"/>
                  </a:lnTo>
                  <a:lnTo>
                    <a:pt x="9" y="11"/>
                  </a:lnTo>
                  <a:lnTo>
                    <a:pt x="6" y="3"/>
                  </a:lnTo>
                  <a:lnTo>
                    <a:pt x="0" y="0"/>
                  </a:lnTo>
                  <a:lnTo>
                    <a:pt x="49" y="0"/>
                  </a:lnTo>
                  <a:lnTo>
                    <a:pt x="49" y="0"/>
                  </a:lnTo>
                  <a:lnTo>
                    <a:pt x="66" y="0"/>
                  </a:lnTo>
                  <a:lnTo>
                    <a:pt x="77" y="3"/>
                  </a:lnTo>
                  <a:lnTo>
                    <a:pt x="88" y="8"/>
                  </a:lnTo>
                  <a:lnTo>
                    <a:pt x="97" y="14"/>
                  </a:lnTo>
                  <a:lnTo>
                    <a:pt x="103" y="20"/>
                  </a:lnTo>
                  <a:lnTo>
                    <a:pt x="105" y="28"/>
                  </a:lnTo>
                  <a:lnTo>
                    <a:pt x="108" y="40"/>
                  </a:lnTo>
                  <a:lnTo>
                    <a:pt x="108" y="40"/>
                  </a:lnTo>
                  <a:lnTo>
                    <a:pt x="108" y="51"/>
                  </a:lnTo>
                  <a:lnTo>
                    <a:pt x="105" y="60"/>
                  </a:lnTo>
                  <a:lnTo>
                    <a:pt x="100" y="65"/>
                  </a:lnTo>
                  <a:lnTo>
                    <a:pt x="94" y="71"/>
                  </a:lnTo>
                  <a:lnTo>
                    <a:pt x="83" y="79"/>
                  </a:lnTo>
                  <a:lnTo>
                    <a:pt x="68" y="82"/>
                  </a:lnTo>
                  <a:lnTo>
                    <a:pt x="68" y="82"/>
                  </a:lnTo>
                  <a:close/>
                  <a:moveTo>
                    <a:pt x="32" y="11"/>
                  </a:moveTo>
                  <a:lnTo>
                    <a:pt x="32" y="77"/>
                  </a:lnTo>
                  <a:lnTo>
                    <a:pt x="32" y="77"/>
                  </a:lnTo>
                  <a:lnTo>
                    <a:pt x="46" y="77"/>
                  </a:lnTo>
                  <a:lnTo>
                    <a:pt x="46" y="77"/>
                  </a:lnTo>
                  <a:lnTo>
                    <a:pt x="60" y="77"/>
                  </a:lnTo>
                  <a:lnTo>
                    <a:pt x="71" y="68"/>
                  </a:lnTo>
                  <a:lnTo>
                    <a:pt x="77" y="65"/>
                  </a:lnTo>
                  <a:lnTo>
                    <a:pt x="80" y="57"/>
                  </a:lnTo>
                  <a:lnTo>
                    <a:pt x="83" y="51"/>
                  </a:lnTo>
                  <a:lnTo>
                    <a:pt x="83" y="42"/>
                  </a:lnTo>
                  <a:lnTo>
                    <a:pt x="83" y="42"/>
                  </a:lnTo>
                  <a:lnTo>
                    <a:pt x="83" y="31"/>
                  </a:lnTo>
                  <a:lnTo>
                    <a:pt x="77" y="20"/>
                  </a:lnTo>
                  <a:lnTo>
                    <a:pt x="66" y="11"/>
                  </a:lnTo>
                  <a:lnTo>
                    <a:pt x="60" y="11"/>
                  </a:lnTo>
                  <a:lnTo>
                    <a:pt x="49" y="8"/>
                  </a:lnTo>
                  <a:lnTo>
                    <a:pt x="49" y="8"/>
                  </a:lnTo>
                  <a:lnTo>
                    <a:pt x="32" y="11"/>
                  </a:lnTo>
                  <a:lnTo>
                    <a:pt x="32" y="11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 sz="1800"/>
            </a:p>
          </p:txBody>
        </p:sp>
        <p:sp>
          <p:nvSpPr>
            <p:cNvPr id="29370" name="Freeform 1722"/>
            <p:cNvSpPr>
              <a:spLocks/>
            </p:cNvSpPr>
            <p:nvPr/>
          </p:nvSpPr>
          <p:spPr bwMode="auto">
            <a:xfrm>
              <a:off x="3672" y="2863"/>
              <a:ext cx="102" cy="173"/>
            </a:xfrm>
            <a:custGeom>
              <a:avLst/>
              <a:gdLst>
                <a:gd name="T0" fmla="*/ 102 w 102"/>
                <a:gd name="T1" fmla="*/ 122 h 173"/>
                <a:gd name="T2" fmla="*/ 97 w 102"/>
                <a:gd name="T3" fmla="*/ 142 h 173"/>
                <a:gd name="T4" fmla="*/ 85 w 102"/>
                <a:gd name="T5" fmla="*/ 159 h 173"/>
                <a:gd name="T6" fmla="*/ 68 w 102"/>
                <a:gd name="T7" fmla="*/ 170 h 173"/>
                <a:gd name="T8" fmla="*/ 48 w 102"/>
                <a:gd name="T9" fmla="*/ 173 h 173"/>
                <a:gd name="T10" fmla="*/ 34 w 102"/>
                <a:gd name="T11" fmla="*/ 170 h 173"/>
                <a:gd name="T12" fmla="*/ 3 w 102"/>
                <a:gd name="T13" fmla="*/ 159 h 173"/>
                <a:gd name="T14" fmla="*/ 0 w 102"/>
                <a:gd name="T15" fmla="*/ 122 h 173"/>
                <a:gd name="T16" fmla="*/ 14 w 102"/>
                <a:gd name="T17" fmla="*/ 148 h 173"/>
                <a:gd name="T18" fmla="*/ 37 w 102"/>
                <a:gd name="T19" fmla="*/ 162 h 173"/>
                <a:gd name="T20" fmla="*/ 46 w 102"/>
                <a:gd name="T21" fmla="*/ 162 h 173"/>
                <a:gd name="T22" fmla="*/ 63 w 102"/>
                <a:gd name="T23" fmla="*/ 159 h 173"/>
                <a:gd name="T24" fmla="*/ 74 w 102"/>
                <a:gd name="T25" fmla="*/ 151 h 173"/>
                <a:gd name="T26" fmla="*/ 80 w 102"/>
                <a:gd name="T27" fmla="*/ 131 h 173"/>
                <a:gd name="T28" fmla="*/ 80 w 102"/>
                <a:gd name="T29" fmla="*/ 122 h 173"/>
                <a:gd name="T30" fmla="*/ 68 w 102"/>
                <a:gd name="T31" fmla="*/ 105 h 173"/>
                <a:gd name="T32" fmla="*/ 37 w 102"/>
                <a:gd name="T33" fmla="*/ 88 h 173"/>
                <a:gd name="T34" fmla="*/ 23 w 102"/>
                <a:gd name="T35" fmla="*/ 80 h 173"/>
                <a:gd name="T36" fmla="*/ 3 w 102"/>
                <a:gd name="T37" fmla="*/ 57 h 173"/>
                <a:gd name="T38" fmla="*/ 3 w 102"/>
                <a:gd name="T39" fmla="*/ 43 h 173"/>
                <a:gd name="T40" fmla="*/ 6 w 102"/>
                <a:gd name="T41" fmla="*/ 26 h 173"/>
                <a:gd name="T42" fmla="*/ 20 w 102"/>
                <a:gd name="T43" fmla="*/ 11 h 173"/>
                <a:gd name="T44" fmla="*/ 54 w 102"/>
                <a:gd name="T45" fmla="*/ 0 h 173"/>
                <a:gd name="T46" fmla="*/ 71 w 102"/>
                <a:gd name="T47" fmla="*/ 3 h 173"/>
                <a:gd name="T48" fmla="*/ 88 w 102"/>
                <a:gd name="T49" fmla="*/ 9 h 173"/>
                <a:gd name="T50" fmla="*/ 91 w 102"/>
                <a:gd name="T51" fmla="*/ 43 h 173"/>
                <a:gd name="T52" fmla="*/ 77 w 102"/>
                <a:gd name="T53" fmla="*/ 23 h 173"/>
                <a:gd name="T54" fmla="*/ 57 w 102"/>
                <a:gd name="T55" fmla="*/ 11 h 173"/>
                <a:gd name="T56" fmla="*/ 48 w 102"/>
                <a:gd name="T57" fmla="*/ 11 h 173"/>
                <a:gd name="T58" fmla="*/ 29 w 102"/>
                <a:gd name="T59" fmla="*/ 20 h 173"/>
                <a:gd name="T60" fmla="*/ 23 w 102"/>
                <a:gd name="T61" fmla="*/ 37 h 173"/>
                <a:gd name="T62" fmla="*/ 23 w 102"/>
                <a:gd name="T63" fmla="*/ 45 h 173"/>
                <a:gd name="T64" fmla="*/ 40 w 102"/>
                <a:gd name="T65" fmla="*/ 63 h 173"/>
                <a:gd name="T66" fmla="*/ 57 w 102"/>
                <a:gd name="T67" fmla="*/ 68 h 173"/>
                <a:gd name="T68" fmla="*/ 88 w 102"/>
                <a:gd name="T69" fmla="*/ 88 h 173"/>
                <a:gd name="T70" fmla="*/ 100 w 102"/>
                <a:gd name="T71" fmla="*/ 102 h 173"/>
                <a:gd name="T72" fmla="*/ 102 w 102"/>
                <a:gd name="T73" fmla="*/ 122 h 1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102" h="173">
                  <a:moveTo>
                    <a:pt x="102" y="122"/>
                  </a:moveTo>
                  <a:lnTo>
                    <a:pt x="102" y="122"/>
                  </a:lnTo>
                  <a:lnTo>
                    <a:pt x="102" y="134"/>
                  </a:lnTo>
                  <a:lnTo>
                    <a:pt x="97" y="142"/>
                  </a:lnTo>
                  <a:lnTo>
                    <a:pt x="91" y="151"/>
                  </a:lnTo>
                  <a:lnTo>
                    <a:pt x="85" y="159"/>
                  </a:lnTo>
                  <a:lnTo>
                    <a:pt x="77" y="165"/>
                  </a:lnTo>
                  <a:lnTo>
                    <a:pt x="68" y="170"/>
                  </a:lnTo>
                  <a:lnTo>
                    <a:pt x="57" y="173"/>
                  </a:lnTo>
                  <a:lnTo>
                    <a:pt x="48" y="173"/>
                  </a:lnTo>
                  <a:lnTo>
                    <a:pt x="48" y="173"/>
                  </a:lnTo>
                  <a:lnTo>
                    <a:pt x="34" y="170"/>
                  </a:lnTo>
                  <a:lnTo>
                    <a:pt x="20" y="168"/>
                  </a:lnTo>
                  <a:lnTo>
                    <a:pt x="3" y="159"/>
                  </a:lnTo>
                  <a:lnTo>
                    <a:pt x="0" y="122"/>
                  </a:lnTo>
                  <a:lnTo>
                    <a:pt x="0" y="122"/>
                  </a:lnTo>
                  <a:lnTo>
                    <a:pt x="6" y="136"/>
                  </a:lnTo>
                  <a:lnTo>
                    <a:pt x="14" y="148"/>
                  </a:lnTo>
                  <a:lnTo>
                    <a:pt x="29" y="159"/>
                  </a:lnTo>
                  <a:lnTo>
                    <a:pt x="37" y="162"/>
                  </a:lnTo>
                  <a:lnTo>
                    <a:pt x="46" y="162"/>
                  </a:lnTo>
                  <a:lnTo>
                    <a:pt x="46" y="162"/>
                  </a:lnTo>
                  <a:lnTo>
                    <a:pt x="54" y="162"/>
                  </a:lnTo>
                  <a:lnTo>
                    <a:pt x="63" y="159"/>
                  </a:lnTo>
                  <a:lnTo>
                    <a:pt x="68" y="156"/>
                  </a:lnTo>
                  <a:lnTo>
                    <a:pt x="74" y="151"/>
                  </a:lnTo>
                  <a:lnTo>
                    <a:pt x="80" y="139"/>
                  </a:lnTo>
                  <a:lnTo>
                    <a:pt x="80" y="131"/>
                  </a:lnTo>
                  <a:lnTo>
                    <a:pt x="80" y="131"/>
                  </a:lnTo>
                  <a:lnTo>
                    <a:pt x="80" y="122"/>
                  </a:lnTo>
                  <a:lnTo>
                    <a:pt x="77" y="114"/>
                  </a:lnTo>
                  <a:lnTo>
                    <a:pt x="68" y="105"/>
                  </a:lnTo>
                  <a:lnTo>
                    <a:pt x="54" y="97"/>
                  </a:lnTo>
                  <a:lnTo>
                    <a:pt x="37" y="88"/>
                  </a:lnTo>
                  <a:lnTo>
                    <a:pt x="37" y="88"/>
                  </a:lnTo>
                  <a:lnTo>
                    <a:pt x="23" y="80"/>
                  </a:lnTo>
                  <a:lnTo>
                    <a:pt x="11" y="68"/>
                  </a:lnTo>
                  <a:lnTo>
                    <a:pt x="3" y="57"/>
                  </a:lnTo>
                  <a:lnTo>
                    <a:pt x="3" y="43"/>
                  </a:lnTo>
                  <a:lnTo>
                    <a:pt x="3" y="43"/>
                  </a:lnTo>
                  <a:lnTo>
                    <a:pt x="3" y="34"/>
                  </a:lnTo>
                  <a:lnTo>
                    <a:pt x="6" y="26"/>
                  </a:lnTo>
                  <a:lnTo>
                    <a:pt x="11" y="17"/>
                  </a:lnTo>
                  <a:lnTo>
                    <a:pt x="20" y="11"/>
                  </a:lnTo>
                  <a:lnTo>
                    <a:pt x="34" y="3"/>
                  </a:lnTo>
                  <a:lnTo>
                    <a:pt x="54" y="0"/>
                  </a:lnTo>
                  <a:lnTo>
                    <a:pt x="54" y="0"/>
                  </a:lnTo>
                  <a:lnTo>
                    <a:pt x="71" y="3"/>
                  </a:lnTo>
                  <a:lnTo>
                    <a:pt x="80" y="6"/>
                  </a:lnTo>
                  <a:lnTo>
                    <a:pt x="88" y="9"/>
                  </a:lnTo>
                  <a:lnTo>
                    <a:pt x="91" y="43"/>
                  </a:lnTo>
                  <a:lnTo>
                    <a:pt x="91" y="43"/>
                  </a:lnTo>
                  <a:lnTo>
                    <a:pt x="85" y="31"/>
                  </a:lnTo>
                  <a:lnTo>
                    <a:pt x="77" y="23"/>
                  </a:lnTo>
                  <a:lnTo>
                    <a:pt x="65" y="14"/>
                  </a:lnTo>
                  <a:lnTo>
                    <a:pt x="57" y="11"/>
                  </a:lnTo>
                  <a:lnTo>
                    <a:pt x="48" y="11"/>
                  </a:lnTo>
                  <a:lnTo>
                    <a:pt x="48" y="11"/>
                  </a:lnTo>
                  <a:lnTo>
                    <a:pt x="37" y="11"/>
                  </a:lnTo>
                  <a:lnTo>
                    <a:pt x="29" y="20"/>
                  </a:lnTo>
                  <a:lnTo>
                    <a:pt x="23" y="28"/>
                  </a:lnTo>
                  <a:lnTo>
                    <a:pt x="23" y="37"/>
                  </a:lnTo>
                  <a:lnTo>
                    <a:pt x="23" y="37"/>
                  </a:lnTo>
                  <a:lnTo>
                    <a:pt x="23" y="45"/>
                  </a:lnTo>
                  <a:lnTo>
                    <a:pt x="31" y="54"/>
                  </a:lnTo>
                  <a:lnTo>
                    <a:pt x="40" y="63"/>
                  </a:lnTo>
                  <a:lnTo>
                    <a:pt x="57" y="68"/>
                  </a:lnTo>
                  <a:lnTo>
                    <a:pt x="57" y="68"/>
                  </a:lnTo>
                  <a:lnTo>
                    <a:pt x="74" y="77"/>
                  </a:lnTo>
                  <a:lnTo>
                    <a:pt x="88" y="88"/>
                  </a:lnTo>
                  <a:lnTo>
                    <a:pt x="94" y="94"/>
                  </a:lnTo>
                  <a:lnTo>
                    <a:pt x="100" y="102"/>
                  </a:lnTo>
                  <a:lnTo>
                    <a:pt x="102" y="111"/>
                  </a:lnTo>
                  <a:lnTo>
                    <a:pt x="102" y="122"/>
                  </a:lnTo>
                  <a:lnTo>
                    <a:pt x="102" y="122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 sz="1800"/>
            </a:p>
          </p:txBody>
        </p:sp>
        <p:sp>
          <p:nvSpPr>
            <p:cNvPr id="29371" name="Freeform 1723"/>
            <p:cNvSpPr>
              <a:spLocks/>
            </p:cNvSpPr>
            <p:nvPr/>
          </p:nvSpPr>
          <p:spPr bwMode="auto">
            <a:xfrm>
              <a:off x="3791" y="2866"/>
              <a:ext cx="37" cy="167"/>
            </a:xfrm>
            <a:custGeom>
              <a:avLst/>
              <a:gdLst>
                <a:gd name="T0" fmla="*/ 37 w 37"/>
                <a:gd name="T1" fmla="*/ 0 h 167"/>
                <a:gd name="T2" fmla="*/ 37 w 37"/>
                <a:gd name="T3" fmla="*/ 0 h 167"/>
                <a:gd name="T4" fmla="*/ 32 w 37"/>
                <a:gd name="T5" fmla="*/ 3 h 167"/>
                <a:gd name="T6" fmla="*/ 29 w 37"/>
                <a:gd name="T7" fmla="*/ 11 h 167"/>
                <a:gd name="T8" fmla="*/ 29 w 37"/>
                <a:gd name="T9" fmla="*/ 156 h 167"/>
                <a:gd name="T10" fmla="*/ 29 w 37"/>
                <a:gd name="T11" fmla="*/ 156 h 167"/>
                <a:gd name="T12" fmla="*/ 32 w 37"/>
                <a:gd name="T13" fmla="*/ 165 h 167"/>
                <a:gd name="T14" fmla="*/ 37 w 37"/>
                <a:gd name="T15" fmla="*/ 167 h 167"/>
                <a:gd name="T16" fmla="*/ 0 w 37"/>
                <a:gd name="T17" fmla="*/ 167 h 167"/>
                <a:gd name="T18" fmla="*/ 0 w 37"/>
                <a:gd name="T19" fmla="*/ 167 h 167"/>
                <a:gd name="T20" fmla="*/ 3 w 37"/>
                <a:gd name="T21" fmla="*/ 165 h 167"/>
                <a:gd name="T22" fmla="*/ 6 w 37"/>
                <a:gd name="T23" fmla="*/ 156 h 167"/>
                <a:gd name="T24" fmla="*/ 6 w 37"/>
                <a:gd name="T25" fmla="*/ 11 h 167"/>
                <a:gd name="T26" fmla="*/ 6 w 37"/>
                <a:gd name="T27" fmla="*/ 11 h 167"/>
                <a:gd name="T28" fmla="*/ 3 w 37"/>
                <a:gd name="T29" fmla="*/ 3 h 167"/>
                <a:gd name="T30" fmla="*/ 0 w 37"/>
                <a:gd name="T31" fmla="*/ 0 h 167"/>
                <a:gd name="T32" fmla="*/ 37 w 37"/>
                <a:gd name="T33" fmla="*/ 0 h 167"/>
                <a:gd name="T34" fmla="*/ 37 w 37"/>
                <a:gd name="T35" fmla="*/ 0 h 1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37" h="167">
                  <a:moveTo>
                    <a:pt x="37" y="0"/>
                  </a:moveTo>
                  <a:lnTo>
                    <a:pt x="37" y="0"/>
                  </a:lnTo>
                  <a:lnTo>
                    <a:pt x="32" y="3"/>
                  </a:lnTo>
                  <a:lnTo>
                    <a:pt x="29" y="11"/>
                  </a:lnTo>
                  <a:lnTo>
                    <a:pt x="29" y="156"/>
                  </a:lnTo>
                  <a:lnTo>
                    <a:pt x="29" y="156"/>
                  </a:lnTo>
                  <a:lnTo>
                    <a:pt x="32" y="165"/>
                  </a:lnTo>
                  <a:lnTo>
                    <a:pt x="37" y="167"/>
                  </a:lnTo>
                  <a:lnTo>
                    <a:pt x="0" y="167"/>
                  </a:lnTo>
                  <a:lnTo>
                    <a:pt x="0" y="167"/>
                  </a:lnTo>
                  <a:lnTo>
                    <a:pt x="3" y="165"/>
                  </a:lnTo>
                  <a:lnTo>
                    <a:pt x="6" y="156"/>
                  </a:lnTo>
                  <a:lnTo>
                    <a:pt x="6" y="11"/>
                  </a:lnTo>
                  <a:lnTo>
                    <a:pt x="6" y="11"/>
                  </a:lnTo>
                  <a:lnTo>
                    <a:pt x="3" y="3"/>
                  </a:lnTo>
                  <a:lnTo>
                    <a:pt x="0" y="0"/>
                  </a:lnTo>
                  <a:lnTo>
                    <a:pt x="37" y="0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 sz="1800"/>
            </a:p>
          </p:txBody>
        </p:sp>
        <p:sp>
          <p:nvSpPr>
            <p:cNvPr id="29372" name="Freeform 1724"/>
            <p:cNvSpPr>
              <a:spLocks/>
            </p:cNvSpPr>
            <p:nvPr/>
          </p:nvSpPr>
          <p:spPr bwMode="auto">
            <a:xfrm>
              <a:off x="3840" y="2866"/>
              <a:ext cx="130" cy="167"/>
            </a:xfrm>
            <a:custGeom>
              <a:avLst/>
              <a:gdLst>
                <a:gd name="T0" fmla="*/ 79 w 130"/>
                <a:gd name="T1" fmla="*/ 11 h 167"/>
                <a:gd name="T2" fmla="*/ 79 w 130"/>
                <a:gd name="T3" fmla="*/ 156 h 167"/>
                <a:gd name="T4" fmla="*/ 79 w 130"/>
                <a:gd name="T5" fmla="*/ 156 h 167"/>
                <a:gd name="T6" fmla="*/ 79 w 130"/>
                <a:gd name="T7" fmla="*/ 165 h 167"/>
                <a:gd name="T8" fmla="*/ 85 w 130"/>
                <a:gd name="T9" fmla="*/ 167 h 167"/>
                <a:gd name="T10" fmla="*/ 48 w 130"/>
                <a:gd name="T11" fmla="*/ 167 h 167"/>
                <a:gd name="T12" fmla="*/ 48 w 130"/>
                <a:gd name="T13" fmla="*/ 167 h 167"/>
                <a:gd name="T14" fmla="*/ 54 w 130"/>
                <a:gd name="T15" fmla="*/ 165 h 167"/>
                <a:gd name="T16" fmla="*/ 54 w 130"/>
                <a:gd name="T17" fmla="*/ 156 h 167"/>
                <a:gd name="T18" fmla="*/ 54 w 130"/>
                <a:gd name="T19" fmla="*/ 11 h 167"/>
                <a:gd name="T20" fmla="*/ 54 w 130"/>
                <a:gd name="T21" fmla="*/ 11 h 167"/>
                <a:gd name="T22" fmla="*/ 14 w 130"/>
                <a:gd name="T23" fmla="*/ 14 h 167"/>
                <a:gd name="T24" fmla="*/ 14 w 130"/>
                <a:gd name="T25" fmla="*/ 14 h 167"/>
                <a:gd name="T26" fmla="*/ 11 w 130"/>
                <a:gd name="T27" fmla="*/ 14 h 167"/>
                <a:gd name="T28" fmla="*/ 5 w 130"/>
                <a:gd name="T29" fmla="*/ 17 h 167"/>
                <a:gd name="T30" fmla="*/ 0 w 130"/>
                <a:gd name="T31" fmla="*/ 23 h 167"/>
                <a:gd name="T32" fmla="*/ 0 w 130"/>
                <a:gd name="T33" fmla="*/ 0 h 167"/>
                <a:gd name="T34" fmla="*/ 130 w 130"/>
                <a:gd name="T35" fmla="*/ 0 h 167"/>
                <a:gd name="T36" fmla="*/ 130 w 130"/>
                <a:gd name="T37" fmla="*/ 23 h 167"/>
                <a:gd name="T38" fmla="*/ 130 w 130"/>
                <a:gd name="T39" fmla="*/ 23 h 167"/>
                <a:gd name="T40" fmla="*/ 128 w 130"/>
                <a:gd name="T41" fmla="*/ 17 h 167"/>
                <a:gd name="T42" fmla="*/ 119 w 130"/>
                <a:gd name="T43" fmla="*/ 14 h 167"/>
                <a:gd name="T44" fmla="*/ 119 w 130"/>
                <a:gd name="T45" fmla="*/ 14 h 167"/>
                <a:gd name="T46" fmla="*/ 79 w 130"/>
                <a:gd name="T47" fmla="*/ 11 h 167"/>
                <a:gd name="T48" fmla="*/ 79 w 130"/>
                <a:gd name="T49" fmla="*/ 11 h 1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30" h="167">
                  <a:moveTo>
                    <a:pt x="79" y="11"/>
                  </a:moveTo>
                  <a:lnTo>
                    <a:pt x="79" y="156"/>
                  </a:lnTo>
                  <a:lnTo>
                    <a:pt x="79" y="156"/>
                  </a:lnTo>
                  <a:lnTo>
                    <a:pt x="79" y="165"/>
                  </a:lnTo>
                  <a:lnTo>
                    <a:pt x="85" y="167"/>
                  </a:lnTo>
                  <a:lnTo>
                    <a:pt x="48" y="167"/>
                  </a:lnTo>
                  <a:lnTo>
                    <a:pt x="48" y="167"/>
                  </a:lnTo>
                  <a:lnTo>
                    <a:pt x="54" y="165"/>
                  </a:lnTo>
                  <a:lnTo>
                    <a:pt x="54" y="156"/>
                  </a:lnTo>
                  <a:lnTo>
                    <a:pt x="54" y="11"/>
                  </a:lnTo>
                  <a:lnTo>
                    <a:pt x="54" y="11"/>
                  </a:lnTo>
                  <a:lnTo>
                    <a:pt x="14" y="14"/>
                  </a:lnTo>
                  <a:lnTo>
                    <a:pt x="14" y="14"/>
                  </a:lnTo>
                  <a:lnTo>
                    <a:pt x="11" y="14"/>
                  </a:lnTo>
                  <a:lnTo>
                    <a:pt x="5" y="17"/>
                  </a:lnTo>
                  <a:lnTo>
                    <a:pt x="0" y="23"/>
                  </a:lnTo>
                  <a:lnTo>
                    <a:pt x="0" y="0"/>
                  </a:lnTo>
                  <a:lnTo>
                    <a:pt x="130" y="0"/>
                  </a:lnTo>
                  <a:lnTo>
                    <a:pt x="130" y="23"/>
                  </a:lnTo>
                  <a:lnTo>
                    <a:pt x="130" y="23"/>
                  </a:lnTo>
                  <a:lnTo>
                    <a:pt x="128" y="17"/>
                  </a:lnTo>
                  <a:lnTo>
                    <a:pt x="119" y="14"/>
                  </a:lnTo>
                  <a:lnTo>
                    <a:pt x="119" y="14"/>
                  </a:lnTo>
                  <a:lnTo>
                    <a:pt x="79" y="11"/>
                  </a:lnTo>
                  <a:lnTo>
                    <a:pt x="79" y="11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 sz="1800"/>
            </a:p>
          </p:txBody>
        </p:sp>
        <p:sp>
          <p:nvSpPr>
            <p:cNvPr id="29373" name="Freeform 1725"/>
            <p:cNvSpPr>
              <a:spLocks/>
            </p:cNvSpPr>
            <p:nvPr/>
          </p:nvSpPr>
          <p:spPr bwMode="auto">
            <a:xfrm>
              <a:off x="3976" y="2866"/>
              <a:ext cx="142" cy="167"/>
            </a:xfrm>
            <a:custGeom>
              <a:avLst/>
              <a:gdLst>
                <a:gd name="T0" fmla="*/ 142 w 142"/>
                <a:gd name="T1" fmla="*/ 0 h 167"/>
                <a:gd name="T2" fmla="*/ 142 w 142"/>
                <a:gd name="T3" fmla="*/ 0 h 167"/>
                <a:gd name="T4" fmla="*/ 131 w 142"/>
                <a:gd name="T5" fmla="*/ 6 h 167"/>
                <a:gd name="T6" fmla="*/ 125 w 142"/>
                <a:gd name="T7" fmla="*/ 14 h 167"/>
                <a:gd name="T8" fmla="*/ 85 w 142"/>
                <a:gd name="T9" fmla="*/ 88 h 167"/>
                <a:gd name="T10" fmla="*/ 85 w 142"/>
                <a:gd name="T11" fmla="*/ 156 h 167"/>
                <a:gd name="T12" fmla="*/ 85 w 142"/>
                <a:gd name="T13" fmla="*/ 156 h 167"/>
                <a:gd name="T14" fmla="*/ 88 w 142"/>
                <a:gd name="T15" fmla="*/ 165 h 167"/>
                <a:gd name="T16" fmla="*/ 97 w 142"/>
                <a:gd name="T17" fmla="*/ 167 h 167"/>
                <a:gd name="T18" fmla="*/ 54 w 142"/>
                <a:gd name="T19" fmla="*/ 167 h 167"/>
                <a:gd name="T20" fmla="*/ 54 w 142"/>
                <a:gd name="T21" fmla="*/ 167 h 167"/>
                <a:gd name="T22" fmla="*/ 60 w 142"/>
                <a:gd name="T23" fmla="*/ 165 h 167"/>
                <a:gd name="T24" fmla="*/ 63 w 142"/>
                <a:gd name="T25" fmla="*/ 162 h 167"/>
                <a:gd name="T26" fmla="*/ 63 w 142"/>
                <a:gd name="T27" fmla="*/ 156 h 167"/>
                <a:gd name="T28" fmla="*/ 63 w 142"/>
                <a:gd name="T29" fmla="*/ 88 h 167"/>
                <a:gd name="T30" fmla="*/ 14 w 142"/>
                <a:gd name="T31" fmla="*/ 11 h 167"/>
                <a:gd name="T32" fmla="*/ 14 w 142"/>
                <a:gd name="T33" fmla="*/ 11 h 167"/>
                <a:gd name="T34" fmla="*/ 9 w 142"/>
                <a:gd name="T35" fmla="*/ 6 h 167"/>
                <a:gd name="T36" fmla="*/ 0 w 142"/>
                <a:gd name="T37" fmla="*/ 0 h 167"/>
                <a:gd name="T38" fmla="*/ 48 w 142"/>
                <a:gd name="T39" fmla="*/ 0 h 167"/>
                <a:gd name="T40" fmla="*/ 48 w 142"/>
                <a:gd name="T41" fmla="*/ 0 h 167"/>
                <a:gd name="T42" fmla="*/ 45 w 142"/>
                <a:gd name="T43" fmla="*/ 0 h 167"/>
                <a:gd name="T44" fmla="*/ 43 w 142"/>
                <a:gd name="T45" fmla="*/ 3 h 167"/>
                <a:gd name="T46" fmla="*/ 43 w 142"/>
                <a:gd name="T47" fmla="*/ 8 h 167"/>
                <a:gd name="T48" fmla="*/ 45 w 142"/>
                <a:gd name="T49" fmla="*/ 14 h 167"/>
                <a:gd name="T50" fmla="*/ 80 w 142"/>
                <a:gd name="T51" fmla="*/ 77 h 167"/>
                <a:gd name="T52" fmla="*/ 114 w 142"/>
                <a:gd name="T53" fmla="*/ 11 h 167"/>
                <a:gd name="T54" fmla="*/ 114 w 142"/>
                <a:gd name="T55" fmla="*/ 11 h 167"/>
                <a:gd name="T56" fmla="*/ 114 w 142"/>
                <a:gd name="T57" fmla="*/ 6 h 167"/>
                <a:gd name="T58" fmla="*/ 114 w 142"/>
                <a:gd name="T59" fmla="*/ 3 h 167"/>
                <a:gd name="T60" fmla="*/ 108 w 142"/>
                <a:gd name="T61" fmla="*/ 0 h 167"/>
                <a:gd name="T62" fmla="*/ 142 w 142"/>
                <a:gd name="T63" fmla="*/ 0 h 167"/>
                <a:gd name="T64" fmla="*/ 142 w 142"/>
                <a:gd name="T65" fmla="*/ 0 h 1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42" h="167">
                  <a:moveTo>
                    <a:pt x="142" y="0"/>
                  </a:moveTo>
                  <a:lnTo>
                    <a:pt x="142" y="0"/>
                  </a:lnTo>
                  <a:lnTo>
                    <a:pt x="131" y="6"/>
                  </a:lnTo>
                  <a:lnTo>
                    <a:pt x="125" y="14"/>
                  </a:lnTo>
                  <a:lnTo>
                    <a:pt x="85" y="88"/>
                  </a:lnTo>
                  <a:lnTo>
                    <a:pt x="85" y="156"/>
                  </a:lnTo>
                  <a:lnTo>
                    <a:pt x="85" y="156"/>
                  </a:lnTo>
                  <a:lnTo>
                    <a:pt x="88" y="165"/>
                  </a:lnTo>
                  <a:lnTo>
                    <a:pt x="97" y="167"/>
                  </a:lnTo>
                  <a:lnTo>
                    <a:pt x="54" y="167"/>
                  </a:lnTo>
                  <a:lnTo>
                    <a:pt x="54" y="167"/>
                  </a:lnTo>
                  <a:lnTo>
                    <a:pt x="60" y="165"/>
                  </a:lnTo>
                  <a:lnTo>
                    <a:pt x="63" y="162"/>
                  </a:lnTo>
                  <a:lnTo>
                    <a:pt x="63" y="156"/>
                  </a:lnTo>
                  <a:lnTo>
                    <a:pt x="63" y="88"/>
                  </a:lnTo>
                  <a:lnTo>
                    <a:pt x="14" y="11"/>
                  </a:lnTo>
                  <a:lnTo>
                    <a:pt x="14" y="11"/>
                  </a:lnTo>
                  <a:lnTo>
                    <a:pt x="9" y="6"/>
                  </a:lnTo>
                  <a:lnTo>
                    <a:pt x="0" y="0"/>
                  </a:lnTo>
                  <a:lnTo>
                    <a:pt x="48" y="0"/>
                  </a:lnTo>
                  <a:lnTo>
                    <a:pt x="48" y="0"/>
                  </a:lnTo>
                  <a:lnTo>
                    <a:pt x="45" y="0"/>
                  </a:lnTo>
                  <a:lnTo>
                    <a:pt x="43" y="3"/>
                  </a:lnTo>
                  <a:lnTo>
                    <a:pt x="43" y="8"/>
                  </a:lnTo>
                  <a:lnTo>
                    <a:pt x="45" y="14"/>
                  </a:lnTo>
                  <a:lnTo>
                    <a:pt x="80" y="77"/>
                  </a:lnTo>
                  <a:lnTo>
                    <a:pt x="114" y="11"/>
                  </a:lnTo>
                  <a:lnTo>
                    <a:pt x="114" y="11"/>
                  </a:lnTo>
                  <a:lnTo>
                    <a:pt x="114" y="6"/>
                  </a:lnTo>
                  <a:lnTo>
                    <a:pt x="114" y="3"/>
                  </a:lnTo>
                  <a:lnTo>
                    <a:pt x="108" y="0"/>
                  </a:lnTo>
                  <a:lnTo>
                    <a:pt x="142" y="0"/>
                  </a:lnTo>
                  <a:lnTo>
                    <a:pt x="142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 sz="1800"/>
            </a:p>
          </p:txBody>
        </p:sp>
        <p:sp>
          <p:nvSpPr>
            <p:cNvPr id="29374" name="Freeform 1726"/>
            <p:cNvSpPr>
              <a:spLocks noEditPoints="1"/>
            </p:cNvSpPr>
            <p:nvPr/>
          </p:nvSpPr>
          <p:spPr bwMode="auto">
            <a:xfrm>
              <a:off x="4192" y="2863"/>
              <a:ext cx="156" cy="173"/>
            </a:xfrm>
            <a:custGeom>
              <a:avLst/>
              <a:gdLst>
                <a:gd name="T0" fmla="*/ 77 w 156"/>
                <a:gd name="T1" fmla="*/ 173 h 173"/>
                <a:gd name="T2" fmla="*/ 48 w 156"/>
                <a:gd name="T3" fmla="*/ 165 h 173"/>
                <a:gd name="T4" fmla="*/ 23 w 156"/>
                <a:gd name="T5" fmla="*/ 148 h 173"/>
                <a:gd name="T6" fmla="*/ 6 w 156"/>
                <a:gd name="T7" fmla="*/ 119 h 173"/>
                <a:gd name="T8" fmla="*/ 0 w 156"/>
                <a:gd name="T9" fmla="*/ 85 h 173"/>
                <a:gd name="T10" fmla="*/ 3 w 156"/>
                <a:gd name="T11" fmla="*/ 68 h 173"/>
                <a:gd name="T12" fmla="*/ 14 w 156"/>
                <a:gd name="T13" fmla="*/ 40 h 173"/>
                <a:gd name="T14" fmla="*/ 34 w 156"/>
                <a:gd name="T15" fmla="*/ 14 h 173"/>
                <a:gd name="T16" fmla="*/ 62 w 156"/>
                <a:gd name="T17" fmla="*/ 3 h 173"/>
                <a:gd name="T18" fmla="*/ 82 w 156"/>
                <a:gd name="T19" fmla="*/ 0 h 173"/>
                <a:gd name="T20" fmla="*/ 108 w 156"/>
                <a:gd name="T21" fmla="*/ 6 h 173"/>
                <a:gd name="T22" fmla="*/ 133 w 156"/>
                <a:gd name="T23" fmla="*/ 23 h 173"/>
                <a:gd name="T24" fmla="*/ 150 w 156"/>
                <a:gd name="T25" fmla="*/ 51 h 173"/>
                <a:gd name="T26" fmla="*/ 156 w 156"/>
                <a:gd name="T27" fmla="*/ 88 h 173"/>
                <a:gd name="T28" fmla="*/ 156 w 156"/>
                <a:gd name="T29" fmla="*/ 108 h 173"/>
                <a:gd name="T30" fmla="*/ 142 w 156"/>
                <a:gd name="T31" fmla="*/ 139 h 173"/>
                <a:gd name="T32" fmla="*/ 119 w 156"/>
                <a:gd name="T33" fmla="*/ 162 h 173"/>
                <a:gd name="T34" fmla="*/ 91 w 156"/>
                <a:gd name="T35" fmla="*/ 173 h 173"/>
                <a:gd name="T36" fmla="*/ 77 w 156"/>
                <a:gd name="T37" fmla="*/ 173 h 173"/>
                <a:gd name="T38" fmla="*/ 25 w 156"/>
                <a:gd name="T39" fmla="*/ 82 h 173"/>
                <a:gd name="T40" fmla="*/ 31 w 156"/>
                <a:gd name="T41" fmla="*/ 119 h 173"/>
                <a:gd name="T42" fmla="*/ 43 w 156"/>
                <a:gd name="T43" fmla="*/ 142 h 173"/>
                <a:gd name="T44" fmla="*/ 60 w 156"/>
                <a:gd name="T45" fmla="*/ 156 h 173"/>
                <a:gd name="T46" fmla="*/ 79 w 156"/>
                <a:gd name="T47" fmla="*/ 162 h 173"/>
                <a:gd name="T48" fmla="*/ 91 w 156"/>
                <a:gd name="T49" fmla="*/ 159 h 173"/>
                <a:gd name="T50" fmla="*/ 111 w 156"/>
                <a:gd name="T51" fmla="*/ 151 h 173"/>
                <a:gd name="T52" fmla="*/ 122 w 156"/>
                <a:gd name="T53" fmla="*/ 131 h 173"/>
                <a:gd name="T54" fmla="*/ 131 w 156"/>
                <a:gd name="T55" fmla="*/ 105 h 173"/>
                <a:gd name="T56" fmla="*/ 131 w 156"/>
                <a:gd name="T57" fmla="*/ 88 h 173"/>
                <a:gd name="T58" fmla="*/ 128 w 156"/>
                <a:gd name="T59" fmla="*/ 57 h 173"/>
                <a:gd name="T60" fmla="*/ 116 w 156"/>
                <a:gd name="T61" fmla="*/ 31 h 173"/>
                <a:gd name="T62" fmla="*/ 102 w 156"/>
                <a:gd name="T63" fmla="*/ 17 h 173"/>
                <a:gd name="T64" fmla="*/ 79 w 156"/>
                <a:gd name="T65" fmla="*/ 11 h 173"/>
                <a:gd name="T66" fmla="*/ 68 w 156"/>
                <a:gd name="T67" fmla="*/ 11 h 173"/>
                <a:gd name="T68" fmla="*/ 48 w 156"/>
                <a:gd name="T69" fmla="*/ 23 h 173"/>
                <a:gd name="T70" fmla="*/ 34 w 156"/>
                <a:gd name="T71" fmla="*/ 40 h 173"/>
                <a:gd name="T72" fmla="*/ 28 w 156"/>
                <a:gd name="T73" fmla="*/ 65 h 173"/>
                <a:gd name="T74" fmla="*/ 25 w 156"/>
                <a:gd name="T75" fmla="*/ 82 h 1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156" h="173">
                  <a:moveTo>
                    <a:pt x="77" y="173"/>
                  </a:moveTo>
                  <a:lnTo>
                    <a:pt x="77" y="173"/>
                  </a:lnTo>
                  <a:lnTo>
                    <a:pt x="62" y="170"/>
                  </a:lnTo>
                  <a:lnTo>
                    <a:pt x="48" y="165"/>
                  </a:lnTo>
                  <a:lnTo>
                    <a:pt x="34" y="159"/>
                  </a:lnTo>
                  <a:lnTo>
                    <a:pt x="23" y="148"/>
                  </a:lnTo>
                  <a:lnTo>
                    <a:pt x="14" y="134"/>
                  </a:lnTo>
                  <a:lnTo>
                    <a:pt x="6" y="119"/>
                  </a:lnTo>
                  <a:lnTo>
                    <a:pt x="3" y="102"/>
                  </a:lnTo>
                  <a:lnTo>
                    <a:pt x="0" y="85"/>
                  </a:lnTo>
                  <a:lnTo>
                    <a:pt x="0" y="85"/>
                  </a:lnTo>
                  <a:lnTo>
                    <a:pt x="3" y="68"/>
                  </a:lnTo>
                  <a:lnTo>
                    <a:pt x="6" y="54"/>
                  </a:lnTo>
                  <a:lnTo>
                    <a:pt x="14" y="40"/>
                  </a:lnTo>
                  <a:lnTo>
                    <a:pt x="23" y="26"/>
                  </a:lnTo>
                  <a:lnTo>
                    <a:pt x="34" y="14"/>
                  </a:lnTo>
                  <a:lnTo>
                    <a:pt x="48" y="6"/>
                  </a:lnTo>
                  <a:lnTo>
                    <a:pt x="62" y="3"/>
                  </a:lnTo>
                  <a:lnTo>
                    <a:pt x="82" y="0"/>
                  </a:lnTo>
                  <a:lnTo>
                    <a:pt x="82" y="0"/>
                  </a:lnTo>
                  <a:lnTo>
                    <a:pt x="94" y="3"/>
                  </a:lnTo>
                  <a:lnTo>
                    <a:pt x="108" y="6"/>
                  </a:lnTo>
                  <a:lnTo>
                    <a:pt x="122" y="14"/>
                  </a:lnTo>
                  <a:lnTo>
                    <a:pt x="133" y="23"/>
                  </a:lnTo>
                  <a:lnTo>
                    <a:pt x="142" y="37"/>
                  </a:lnTo>
                  <a:lnTo>
                    <a:pt x="150" y="51"/>
                  </a:lnTo>
                  <a:lnTo>
                    <a:pt x="156" y="68"/>
                  </a:lnTo>
                  <a:lnTo>
                    <a:pt x="156" y="88"/>
                  </a:lnTo>
                  <a:lnTo>
                    <a:pt x="156" y="88"/>
                  </a:lnTo>
                  <a:lnTo>
                    <a:pt x="156" y="108"/>
                  </a:lnTo>
                  <a:lnTo>
                    <a:pt x="150" y="125"/>
                  </a:lnTo>
                  <a:lnTo>
                    <a:pt x="142" y="139"/>
                  </a:lnTo>
                  <a:lnTo>
                    <a:pt x="131" y="153"/>
                  </a:lnTo>
                  <a:lnTo>
                    <a:pt x="119" y="162"/>
                  </a:lnTo>
                  <a:lnTo>
                    <a:pt x="105" y="168"/>
                  </a:lnTo>
                  <a:lnTo>
                    <a:pt x="91" y="173"/>
                  </a:lnTo>
                  <a:lnTo>
                    <a:pt x="77" y="173"/>
                  </a:lnTo>
                  <a:lnTo>
                    <a:pt x="77" y="173"/>
                  </a:lnTo>
                  <a:close/>
                  <a:moveTo>
                    <a:pt x="25" y="82"/>
                  </a:moveTo>
                  <a:lnTo>
                    <a:pt x="25" y="82"/>
                  </a:lnTo>
                  <a:lnTo>
                    <a:pt x="28" y="102"/>
                  </a:lnTo>
                  <a:lnTo>
                    <a:pt x="31" y="119"/>
                  </a:lnTo>
                  <a:lnTo>
                    <a:pt x="37" y="131"/>
                  </a:lnTo>
                  <a:lnTo>
                    <a:pt x="43" y="142"/>
                  </a:lnTo>
                  <a:lnTo>
                    <a:pt x="51" y="151"/>
                  </a:lnTo>
                  <a:lnTo>
                    <a:pt x="60" y="156"/>
                  </a:lnTo>
                  <a:lnTo>
                    <a:pt x="71" y="159"/>
                  </a:lnTo>
                  <a:lnTo>
                    <a:pt x="79" y="162"/>
                  </a:lnTo>
                  <a:lnTo>
                    <a:pt x="79" y="162"/>
                  </a:lnTo>
                  <a:lnTo>
                    <a:pt x="91" y="159"/>
                  </a:lnTo>
                  <a:lnTo>
                    <a:pt x="102" y="156"/>
                  </a:lnTo>
                  <a:lnTo>
                    <a:pt x="111" y="151"/>
                  </a:lnTo>
                  <a:lnTo>
                    <a:pt x="116" y="142"/>
                  </a:lnTo>
                  <a:lnTo>
                    <a:pt x="122" y="131"/>
                  </a:lnTo>
                  <a:lnTo>
                    <a:pt x="128" y="119"/>
                  </a:lnTo>
                  <a:lnTo>
                    <a:pt x="131" y="105"/>
                  </a:lnTo>
                  <a:lnTo>
                    <a:pt x="131" y="88"/>
                  </a:lnTo>
                  <a:lnTo>
                    <a:pt x="131" y="88"/>
                  </a:lnTo>
                  <a:lnTo>
                    <a:pt x="131" y="71"/>
                  </a:lnTo>
                  <a:lnTo>
                    <a:pt x="128" y="57"/>
                  </a:lnTo>
                  <a:lnTo>
                    <a:pt x="122" y="43"/>
                  </a:lnTo>
                  <a:lnTo>
                    <a:pt x="116" y="31"/>
                  </a:lnTo>
                  <a:lnTo>
                    <a:pt x="111" y="23"/>
                  </a:lnTo>
                  <a:lnTo>
                    <a:pt x="102" y="17"/>
                  </a:lnTo>
                  <a:lnTo>
                    <a:pt x="91" y="11"/>
                  </a:lnTo>
                  <a:lnTo>
                    <a:pt x="79" y="11"/>
                  </a:lnTo>
                  <a:lnTo>
                    <a:pt x="79" y="11"/>
                  </a:lnTo>
                  <a:lnTo>
                    <a:pt x="68" y="11"/>
                  </a:lnTo>
                  <a:lnTo>
                    <a:pt x="57" y="14"/>
                  </a:lnTo>
                  <a:lnTo>
                    <a:pt x="48" y="23"/>
                  </a:lnTo>
                  <a:lnTo>
                    <a:pt x="40" y="28"/>
                  </a:lnTo>
                  <a:lnTo>
                    <a:pt x="34" y="40"/>
                  </a:lnTo>
                  <a:lnTo>
                    <a:pt x="31" y="51"/>
                  </a:lnTo>
                  <a:lnTo>
                    <a:pt x="28" y="65"/>
                  </a:lnTo>
                  <a:lnTo>
                    <a:pt x="25" y="82"/>
                  </a:lnTo>
                  <a:lnTo>
                    <a:pt x="25" y="82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 sz="1800"/>
            </a:p>
          </p:txBody>
        </p:sp>
        <p:sp>
          <p:nvSpPr>
            <p:cNvPr id="29375" name="Freeform 1727"/>
            <p:cNvSpPr>
              <a:spLocks/>
            </p:cNvSpPr>
            <p:nvPr/>
          </p:nvSpPr>
          <p:spPr bwMode="auto">
            <a:xfrm>
              <a:off x="4365" y="2866"/>
              <a:ext cx="100" cy="167"/>
            </a:xfrm>
            <a:custGeom>
              <a:avLst/>
              <a:gdLst>
                <a:gd name="T0" fmla="*/ 37 w 100"/>
                <a:gd name="T1" fmla="*/ 167 h 167"/>
                <a:gd name="T2" fmla="*/ 0 w 100"/>
                <a:gd name="T3" fmla="*/ 167 h 167"/>
                <a:gd name="T4" fmla="*/ 0 w 100"/>
                <a:gd name="T5" fmla="*/ 167 h 167"/>
                <a:gd name="T6" fmla="*/ 6 w 100"/>
                <a:gd name="T7" fmla="*/ 165 h 167"/>
                <a:gd name="T8" fmla="*/ 6 w 100"/>
                <a:gd name="T9" fmla="*/ 156 h 167"/>
                <a:gd name="T10" fmla="*/ 6 w 100"/>
                <a:gd name="T11" fmla="*/ 11 h 167"/>
                <a:gd name="T12" fmla="*/ 6 w 100"/>
                <a:gd name="T13" fmla="*/ 11 h 167"/>
                <a:gd name="T14" fmla="*/ 6 w 100"/>
                <a:gd name="T15" fmla="*/ 3 h 167"/>
                <a:gd name="T16" fmla="*/ 0 w 100"/>
                <a:gd name="T17" fmla="*/ 0 h 167"/>
                <a:gd name="T18" fmla="*/ 100 w 100"/>
                <a:gd name="T19" fmla="*/ 0 h 167"/>
                <a:gd name="T20" fmla="*/ 100 w 100"/>
                <a:gd name="T21" fmla="*/ 23 h 167"/>
                <a:gd name="T22" fmla="*/ 100 w 100"/>
                <a:gd name="T23" fmla="*/ 23 h 167"/>
                <a:gd name="T24" fmla="*/ 91 w 100"/>
                <a:gd name="T25" fmla="*/ 14 h 167"/>
                <a:gd name="T26" fmla="*/ 77 w 100"/>
                <a:gd name="T27" fmla="*/ 11 h 167"/>
                <a:gd name="T28" fmla="*/ 77 w 100"/>
                <a:gd name="T29" fmla="*/ 11 h 167"/>
                <a:gd name="T30" fmla="*/ 31 w 100"/>
                <a:gd name="T31" fmla="*/ 11 h 167"/>
                <a:gd name="T32" fmla="*/ 31 w 100"/>
                <a:gd name="T33" fmla="*/ 68 h 167"/>
                <a:gd name="T34" fmla="*/ 71 w 100"/>
                <a:gd name="T35" fmla="*/ 68 h 167"/>
                <a:gd name="T36" fmla="*/ 71 w 100"/>
                <a:gd name="T37" fmla="*/ 68 h 167"/>
                <a:gd name="T38" fmla="*/ 77 w 100"/>
                <a:gd name="T39" fmla="*/ 65 h 167"/>
                <a:gd name="T40" fmla="*/ 80 w 100"/>
                <a:gd name="T41" fmla="*/ 62 h 167"/>
                <a:gd name="T42" fmla="*/ 80 w 100"/>
                <a:gd name="T43" fmla="*/ 88 h 167"/>
                <a:gd name="T44" fmla="*/ 80 w 100"/>
                <a:gd name="T45" fmla="*/ 88 h 167"/>
                <a:gd name="T46" fmla="*/ 77 w 100"/>
                <a:gd name="T47" fmla="*/ 82 h 167"/>
                <a:gd name="T48" fmla="*/ 71 w 100"/>
                <a:gd name="T49" fmla="*/ 82 h 167"/>
                <a:gd name="T50" fmla="*/ 31 w 100"/>
                <a:gd name="T51" fmla="*/ 82 h 167"/>
                <a:gd name="T52" fmla="*/ 31 w 100"/>
                <a:gd name="T53" fmla="*/ 156 h 167"/>
                <a:gd name="T54" fmla="*/ 31 w 100"/>
                <a:gd name="T55" fmla="*/ 156 h 167"/>
                <a:gd name="T56" fmla="*/ 31 w 100"/>
                <a:gd name="T57" fmla="*/ 165 h 167"/>
                <a:gd name="T58" fmla="*/ 37 w 100"/>
                <a:gd name="T59" fmla="*/ 167 h 167"/>
                <a:gd name="T60" fmla="*/ 37 w 100"/>
                <a:gd name="T61" fmla="*/ 167 h 1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100" h="167">
                  <a:moveTo>
                    <a:pt x="37" y="167"/>
                  </a:moveTo>
                  <a:lnTo>
                    <a:pt x="0" y="167"/>
                  </a:lnTo>
                  <a:lnTo>
                    <a:pt x="0" y="167"/>
                  </a:lnTo>
                  <a:lnTo>
                    <a:pt x="6" y="165"/>
                  </a:lnTo>
                  <a:lnTo>
                    <a:pt x="6" y="156"/>
                  </a:lnTo>
                  <a:lnTo>
                    <a:pt x="6" y="11"/>
                  </a:lnTo>
                  <a:lnTo>
                    <a:pt x="6" y="11"/>
                  </a:lnTo>
                  <a:lnTo>
                    <a:pt x="6" y="3"/>
                  </a:lnTo>
                  <a:lnTo>
                    <a:pt x="0" y="0"/>
                  </a:lnTo>
                  <a:lnTo>
                    <a:pt x="100" y="0"/>
                  </a:lnTo>
                  <a:lnTo>
                    <a:pt x="100" y="23"/>
                  </a:lnTo>
                  <a:lnTo>
                    <a:pt x="100" y="23"/>
                  </a:lnTo>
                  <a:lnTo>
                    <a:pt x="91" y="14"/>
                  </a:lnTo>
                  <a:lnTo>
                    <a:pt x="77" y="11"/>
                  </a:lnTo>
                  <a:lnTo>
                    <a:pt x="77" y="11"/>
                  </a:lnTo>
                  <a:lnTo>
                    <a:pt x="31" y="11"/>
                  </a:lnTo>
                  <a:lnTo>
                    <a:pt x="31" y="68"/>
                  </a:lnTo>
                  <a:lnTo>
                    <a:pt x="71" y="68"/>
                  </a:lnTo>
                  <a:lnTo>
                    <a:pt x="71" y="68"/>
                  </a:lnTo>
                  <a:lnTo>
                    <a:pt x="77" y="65"/>
                  </a:lnTo>
                  <a:lnTo>
                    <a:pt x="80" y="62"/>
                  </a:lnTo>
                  <a:lnTo>
                    <a:pt x="80" y="88"/>
                  </a:lnTo>
                  <a:lnTo>
                    <a:pt x="80" y="88"/>
                  </a:lnTo>
                  <a:lnTo>
                    <a:pt x="77" y="82"/>
                  </a:lnTo>
                  <a:lnTo>
                    <a:pt x="71" y="82"/>
                  </a:lnTo>
                  <a:lnTo>
                    <a:pt x="31" y="82"/>
                  </a:lnTo>
                  <a:lnTo>
                    <a:pt x="31" y="156"/>
                  </a:lnTo>
                  <a:lnTo>
                    <a:pt x="31" y="156"/>
                  </a:lnTo>
                  <a:lnTo>
                    <a:pt x="31" y="165"/>
                  </a:lnTo>
                  <a:lnTo>
                    <a:pt x="37" y="167"/>
                  </a:lnTo>
                  <a:lnTo>
                    <a:pt x="37" y="167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 sz="1800"/>
            </a:p>
          </p:txBody>
        </p:sp>
      </p:grpSp>
    </p:spTree>
    <p:extLst>
      <p:ext uri="{BB962C8B-B14F-4D97-AF65-F5344CB8AC3E}">
        <p14:creationId xmlns:p14="http://schemas.microsoft.com/office/powerpoint/2010/main" val="654402040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6D86079-05B3-4EA2-ABBE-AF4F211968BB}" type="datetimeFigureOut">
              <a:rPr lang="en-GB" smtClean="0"/>
              <a:t>06/04/2014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1BCAF4-ECF9-4396-955E-889240849B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2350601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6D86079-05B3-4EA2-ABBE-AF4F211968BB}" type="datetimeFigureOut">
              <a:rPr lang="en-GB" smtClean="0"/>
              <a:t>06/04/2014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1BCAF4-ECF9-4396-955E-889240849B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7598205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8368" y="1700213"/>
            <a:ext cx="5516033" cy="45021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1" y="1700213"/>
            <a:ext cx="5516033" cy="45021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6D86079-05B3-4EA2-ABBE-AF4F211968BB}" type="datetimeFigureOut">
              <a:rPr lang="en-GB" smtClean="0"/>
              <a:t>06/04/2014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1BCAF4-ECF9-4396-955E-889240849B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2766370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6D86079-05B3-4EA2-ABBE-AF4F211968BB}" type="datetimeFigureOut">
              <a:rPr lang="en-GB" smtClean="0"/>
              <a:t>06/04/2014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1BCAF4-ECF9-4396-955E-889240849B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607259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6D86079-05B3-4EA2-ABBE-AF4F211968BB}" type="datetimeFigureOut">
              <a:rPr lang="en-GB" smtClean="0"/>
              <a:t>06/04/2014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1BCAF4-ECF9-4396-955E-889240849B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97348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8368" y="1700213"/>
            <a:ext cx="5516033" cy="45021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1" y="1700213"/>
            <a:ext cx="5516033" cy="45021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6D86079-05B3-4EA2-ABBE-AF4F211968BB}" type="datetimeFigureOut">
              <a:rPr lang="en-GB" smtClean="0"/>
              <a:t>06/04/2014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1BCAF4-ECF9-4396-955E-889240849B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3451752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6D86079-05B3-4EA2-ABBE-AF4F211968BB}" type="datetimeFigureOut">
              <a:rPr lang="en-GB" smtClean="0"/>
              <a:t>06/04/2014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1BCAF4-ECF9-4396-955E-889240849B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197161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6D86079-05B3-4EA2-ABBE-AF4F211968BB}" type="datetimeFigureOut">
              <a:rPr lang="en-GB" smtClean="0"/>
              <a:t>06/04/2014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1BCAF4-ECF9-4396-955E-889240849B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6298573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6D86079-05B3-4EA2-ABBE-AF4F211968BB}" type="datetimeFigureOut">
              <a:rPr lang="en-GB" smtClean="0"/>
              <a:t>06/04/2014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1BCAF4-ECF9-4396-955E-889240849B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1705131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6D86079-05B3-4EA2-ABBE-AF4F211968BB}" type="datetimeFigureOut">
              <a:rPr lang="en-GB" smtClean="0"/>
              <a:t>06/04/2014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1BCAF4-ECF9-4396-955E-889240849B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652701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04817" y="1"/>
            <a:ext cx="2808816" cy="62023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8367" y="1"/>
            <a:ext cx="8223251" cy="62023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6D86079-05B3-4EA2-ABBE-AF4F211968BB}" type="datetimeFigureOut">
              <a:rPr lang="en-GB" smtClean="0"/>
              <a:t>06/04/2014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1BCAF4-ECF9-4396-955E-889240849B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5561988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4"/>
          <p:cNvSpPr>
            <a:spLocks noGrp="1" noChangeArrowheads="1"/>
          </p:cNvSpPr>
          <p:nvPr>
            <p:ph type="ctrTitle"/>
          </p:nvPr>
        </p:nvSpPr>
        <p:spPr>
          <a:xfrm>
            <a:off x="478367" y="1700213"/>
            <a:ext cx="11235267" cy="1873250"/>
          </a:xfrm>
        </p:spPr>
        <p:txBody>
          <a:bodyPr anchor="t"/>
          <a:lstStyle>
            <a:lvl1pPr>
              <a:lnSpc>
                <a:spcPct val="90000"/>
              </a:lnSpc>
              <a:defRPr sz="60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altLang="en-US" noProof="0" smtClean="0"/>
              <a:t>Click to edit Master title style</a:t>
            </a:r>
            <a:endParaRPr lang="en-GB" altLang="en-US" noProof="0" smtClean="0"/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478367" y="4508500"/>
            <a:ext cx="11235267" cy="1981200"/>
          </a:xfrm>
        </p:spPr>
        <p:txBody>
          <a:bodyPr/>
          <a:lstStyle>
            <a:lvl1pPr marL="0" indent="0">
              <a:lnSpc>
                <a:spcPct val="90000"/>
              </a:lnSpc>
              <a:spcBef>
                <a:spcPct val="0"/>
              </a:spcBef>
              <a:spcAft>
                <a:spcPct val="45000"/>
              </a:spcAft>
              <a:buFont typeface="Wingdings" panose="05000000000000000000" pitchFamily="2" charset="2"/>
              <a:buNone/>
              <a:defRPr sz="36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altLang="en-US" noProof="0" smtClean="0"/>
              <a:t>Click to edit Master subtitle style</a:t>
            </a:r>
            <a:endParaRPr lang="en-GB" altLang="en-US" noProof="0" smtClean="0"/>
          </a:p>
        </p:txBody>
      </p:sp>
      <p:grpSp>
        <p:nvGrpSpPr>
          <p:cNvPr id="29351" name="Group 1703"/>
          <p:cNvGrpSpPr>
            <a:grpSpLocks/>
          </p:cNvGrpSpPr>
          <p:nvPr/>
        </p:nvGrpSpPr>
        <p:grpSpPr bwMode="auto">
          <a:xfrm>
            <a:off x="8068734" y="368300"/>
            <a:ext cx="3596217" cy="585788"/>
            <a:chOff x="1610" y="2863"/>
            <a:chExt cx="3221" cy="699"/>
          </a:xfrm>
        </p:grpSpPr>
        <p:sp>
          <p:nvSpPr>
            <p:cNvPr id="29352" name="Freeform 1704"/>
            <p:cNvSpPr>
              <a:spLocks/>
            </p:cNvSpPr>
            <p:nvPr/>
          </p:nvSpPr>
          <p:spPr bwMode="auto">
            <a:xfrm>
              <a:off x="1610" y="2971"/>
              <a:ext cx="264" cy="449"/>
            </a:xfrm>
            <a:custGeom>
              <a:avLst/>
              <a:gdLst>
                <a:gd name="T0" fmla="*/ 142 w 264"/>
                <a:gd name="T1" fmla="*/ 179 h 449"/>
                <a:gd name="T2" fmla="*/ 210 w 264"/>
                <a:gd name="T3" fmla="*/ 216 h 449"/>
                <a:gd name="T4" fmla="*/ 247 w 264"/>
                <a:gd name="T5" fmla="*/ 253 h 449"/>
                <a:gd name="T6" fmla="*/ 256 w 264"/>
                <a:gd name="T7" fmla="*/ 267 h 449"/>
                <a:gd name="T8" fmla="*/ 264 w 264"/>
                <a:gd name="T9" fmla="*/ 298 h 449"/>
                <a:gd name="T10" fmla="*/ 264 w 264"/>
                <a:gd name="T11" fmla="*/ 318 h 449"/>
                <a:gd name="T12" fmla="*/ 253 w 264"/>
                <a:gd name="T13" fmla="*/ 369 h 449"/>
                <a:gd name="T14" fmla="*/ 222 w 264"/>
                <a:gd name="T15" fmla="*/ 412 h 449"/>
                <a:gd name="T16" fmla="*/ 199 w 264"/>
                <a:gd name="T17" fmla="*/ 429 h 449"/>
                <a:gd name="T18" fmla="*/ 148 w 264"/>
                <a:gd name="T19" fmla="*/ 446 h 449"/>
                <a:gd name="T20" fmla="*/ 122 w 264"/>
                <a:gd name="T21" fmla="*/ 449 h 449"/>
                <a:gd name="T22" fmla="*/ 60 w 264"/>
                <a:gd name="T23" fmla="*/ 440 h 449"/>
                <a:gd name="T24" fmla="*/ 34 w 264"/>
                <a:gd name="T25" fmla="*/ 429 h 449"/>
                <a:gd name="T26" fmla="*/ 0 w 264"/>
                <a:gd name="T27" fmla="*/ 318 h 449"/>
                <a:gd name="T28" fmla="*/ 9 w 264"/>
                <a:gd name="T29" fmla="*/ 338 h 449"/>
                <a:gd name="T30" fmla="*/ 28 w 264"/>
                <a:gd name="T31" fmla="*/ 375 h 449"/>
                <a:gd name="T32" fmla="*/ 43 w 264"/>
                <a:gd name="T33" fmla="*/ 392 h 449"/>
                <a:gd name="T34" fmla="*/ 74 w 264"/>
                <a:gd name="T35" fmla="*/ 415 h 449"/>
                <a:gd name="T36" fmla="*/ 116 w 264"/>
                <a:gd name="T37" fmla="*/ 423 h 449"/>
                <a:gd name="T38" fmla="*/ 139 w 264"/>
                <a:gd name="T39" fmla="*/ 421 h 449"/>
                <a:gd name="T40" fmla="*/ 173 w 264"/>
                <a:gd name="T41" fmla="*/ 406 h 449"/>
                <a:gd name="T42" fmla="*/ 185 w 264"/>
                <a:gd name="T43" fmla="*/ 395 h 449"/>
                <a:gd name="T44" fmla="*/ 199 w 264"/>
                <a:gd name="T45" fmla="*/ 367 h 449"/>
                <a:gd name="T46" fmla="*/ 205 w 264"/>
                <a:gd name="T47" fmla="*/ 335 h 449"/>
                <a:gd name="T48" fmla="*/ 205 w 264"/>
                <a:gd name="T49" fmla="*/ 318 h 449"/>
                <a:gd name="T50" fmla="*/ 193 w 264"/>
                <a:gd name="T51" fmla="*/ 290 h 449"/>
                <a:gd name="T52" fmla="*/ 185 w 264"/>
                <a:gd name="T53" fmla="*/ 278 h 449"/>
                <a:gd name="T54" fmla="*/ 97 w 264"/>
                <a:gd name="T55" fmla="*/ 230 h 449"/>
                <a:gd name="T56" fmla="*/ 74 w 264"/>
                <a:gd name="T57" fmla="*/ 219 h 449"/>
                <a:gd name="T58" fmla="*/ 37 w 264"/>
                <a:gd name="T59" fmla="*/ 193 h 449"/>
                <a:gd name="T60" fmla="*/ 26 w 264"/>
                <a:gd name="T61" fmla="*/ 179 h 449"/>
                <a:gd name="T62" fmla="*/ 9 w 264"/>
                <a:gd name="T63" fmla="*/ 148 h 449"/>
                <a:gd name="T64" fmla="*/ 3 w 264"/>
                <a:gd name="T65" fmla="*/ 114 h 449"/>
                <a:gd name="T66" fmla="*/ 6 w 264"/>
                <a:gd name="T67" fmla="*/ 88 h 449"/>
                <a:gd name="T68" fmla="*/ 26 w 264"/>
                <a:gd name="T69" fmla="*/ 45 h 449"/>
                <a:gd name="T70" fmla="*/ 43 w 264"/>
                <a:gd name="T71" fmla="*/ 28 h 449"/>
                <a:gd name="T72" fmla="*/ 85 w 264"/>
                <a:gd name="T73" fmla="*/ 6 h 449"/>
                <a:gd name="T74" fmla="*/ 136 w 264"/>
                <a:gd name="T75" fmla="*/ 0 h 449"/>
                <a:gd name="T76" fmla="*/ 162 w 264"/>
                <a:gd name="T77" fmla="*/ 0 h 449"/>
                <a:gd name="T78" fmla="*/ 207 w 264"/>
                <a:gd name="T79" fmla="*/ 14 h 449"/>
                <a:gd name="T80" fmla="*/ 230 w 264"/>
                <a:gd name="T81" fmla="*/ 108 h 449"/>
                <a:gd name="T82" fmla="*/ 227 w 264"/>
                <a:gd name="T83" fmla="*/ 94 h 449"/>
                <a:gd name="T84" fmla="*/ 207 w 264"/>
                <a:gd name="T85" fmla="*/ 65 h 449"/>
                <a:gd name="T86" fmla="*/ 196 w 264"/>
                <a:gd name="T87" fmla="*/ 51 h 449"/>
                <a:gd name="T88" fmla="*/ 165 w 264"/>
                <a:gd name="T89" fmla="*/ 31 h 449"/>
                <a:gd name="T90" fmla="*/ 128 w 264"/>
                <a:gd name="T91" fmla="*/ 26 h 449"/>
                <a:gd name="T92" fmla="*/ 108 w 264"/>
                <a:gd name="T93" fmla="*/ 26 h 449"/>
                <a:gd name="T94" fmla="*/ 82 w 264"/>
                <a:gd name="T95" fmla="*/ 37 h 449"/>
                <a:gd name="T96" fmla="*/ 71 w 264"/>
                <a:gd name="T97" fmla="*/ 48 h 449"/>
                <a:gd name="T98" fmla="*/ 60 w 264"/>
                <a:gd name="T99" fmla="*/ 68 h 449"/>
                <a:gd name="T100" fmla="*/ 54 w 264"/>
                <a:gd name="T101" fmla="*/ 94 h 449"/>
                <a:gd name="T102" fmla="*/ 57 w 264"/>
                <a:gd name="T103" fmla="*/ 108 h 449"/>
                <a:gd name="T104" fmla="*/ 65 w 264"/>
                <a:gd name="T105" fmla="*/ 128 h 449"/>
                <a:gd name="T106" fmla="*/ 71 w 264"/>
                <a:gd name="T107" fmla="*/ 139 h 449"/>
                <a:gd name="T108" fmla="*/ 142 w 264"/>
                <a:gd name="T109" fmla="*/ 179 h 4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264" h="449">
                  <a:moveTo>
                    <a:pt x="142" y="179"/>
                  </a:moveTo>
                  <a:lnTo>
                    <a:pt x="142" y="179"/>
                  </a:lnTo>
                  <a:lnTo>
                    <a:pt x="210" y="216"/>
                  </a:lnTo>
                  <a:lnTo>
                    <a:pt x="210" y="216"/>
                  </a:lnTo>
                  <a:lnTo>
                    <a:pt x="230" y="233"/>
                  </a:lnTo>
                  <a:lnTo>
                    <a:pt x="247" y="253"/>
                  </a:lnTo>
                  <a:lnTo>
                    <a:pt x="247" y="253"/>
                  </a:lnTo>
                  <a:lnTo>
                    <a:pt x="256" y="267"/>
                  </a:lnTo>
                  <a:lnTo>
                    <a:pt x="261" y="281"/>
                  </a:lnTo>
                  <a:lnTo>
                    <a:pt x="264" y="298"/>
                  </a:lnTo>
                  <a:lnTo>
                    <a:pt x="264" y="318"/>
                  </a:lnTo>
                  <a:lnTo>
                    <a:pt x="264" y="318"/>
                  </a:lnTo>
                  <a:lnTo>
                    <a:pt x="261" y="347"/>
                  </a:lnTo>
                  <a:lnTo>
                    <a:pt x="253" y="369"/>
                  </a:lnTo>
                  <a:lnTo>
                    <a:pt x="239" y="392"/>
                  </a:lnTo>
                  <a:lnTo>
                    <a:pt x="222" y="412"/>
                  </a:lnTo>
                  <a:lnTo>
                    <a:pt x="222" y="412"/>
                  </a:lnTo>
                  <a:lnTo>
                    <a:pt x="199" y="429"/>
                  </a:lnTo>
                  <a:lnTo>
                    <a:pt x="173" y="440"/>
                  </a:lnTo>
                  <a:lnTo>
                    <a:pt x="148" y="446"/>
                  </a:lnTo>
                  <a:lnTo>
                    <a:pt x="122" y="449"/>
                  </a:lnTo>
                  <a:lnTo>
                    <a:pt x="122" y="449"/>
                  </a:lnTo>
                  <a:lnTo>
                    <a:pt x="88" y="446"/>
                  </a:lnTo>
                  <a:lnTo>
                    <a:pt x="60" y="440"/>
                  </a:lnTo>
                  <a:lnTo>
                    <a:pt x="60" y="440"/>
                  </a:lnTo>
                  <a:lnTo>
                    <a:pt x="34" y="429"/>
                  </a:lnTo>
                  <a:lnTo>
                    <a:pt x="3" y="415"/>
                  </a:lnTo>
                  <a:lnTo>
                    <a:pt x="0" y="318"/>
                  </a:lnTo>
                  <a:lnTo>
                    <a:pt x="0" y="318"/>
                  </a:lnTo>
                  <a:lnTo>
                    <a:pt x="9" y="338"/>
                  </a:lnTo>
                  <a:lnTo>
                    <a:pt x="17" y="358"/>
                  </a:lnTo>
                  <a:lnTo>
                    <a:pt x="28" y="375"/>
                  </a:lnTo>
                  <a:lnTo>
                    <a:pt x="43" y="392"/>
                  </a:lnTo>
                  <a:lnTo>
                    <a:pt x="43" y="392"/>
                  </a:lnTo>
                  <a:lnTo>
                    <a:pt x="57" y="406"/>
                  </a:lnTo>
                  <a:lnTo>
                    <a:pt x="74" y="415"/>
                  </a:lnTo>
                  <a:lnTo>
                    <a:pt x="94" y="421"/>
                  </a:lnTo>
                  <a:lnTo>
                    <a:pt x="116" y="423"/>
                  </a:lnTo>
                  <a:lnTo>
                    <a:pt x="116" y="423"/>
                  </a:lnTo>
                  <a:lnTo>
                    <a:pt x="139" y="421"/>
                  </a:lnTo>
                  <a:lnTo>
                    <a:pt x="156" y="415"/>
                  </a:lnTo>
                  <a:lnTo>
                    <a:pt x="173" y="406"/>
                  </a:lnTo>
                  <a:lnTo>
                    <a:pt x="185" y="395"/>
                  </a:lnTo>
                  <a:lnTo>
                    <a:pt x="185" y="395"/>
                  </a:lnTo>
                  <a:lnTo>
                    <a:pt x="193" y="381"/>
                  </a:lnTo>
                  <a:lnTo>
                    <a:pt x="199" y="367"/>
                  </a:lnTo>
                  <a:lnTo>
                    <a:pt x="205" y="352"/>
                  </a:lnTo>
                  <a:lnTo>
                    <a:pt x="205" y="335"/>
                  </a:lnTo>
                  <a:lnTo>
                    <a:pt x="205" y="335"/>
                  </a:lnTo>
                  <a:lnTo>
                    <a:pt x="205" y="318"/>
                  </a:lnTo>
                  <a:lnTo>
                    <a:pt x="199" y="301"/>
                  </a:lnTo>
                  <a:lnTo>
                    <a:pt x="193" y="290"/>
                  </a:lnTo>
                  <a:lnTo>
                    <a:pt x="185" y="278"/>
                  </a:lnTo>
                  <a:lnTo>
                    <a:pt x="185" y="278"/>
                  </a:lnTo>
                  <a:lnTo>
                    <a:pt x="153" y="259"/>
                  </a:lnTo>
                  <a:lnTo>
                    <a:pt x="97" y="230"/>
                  </a:lnTo>
                  <a:lnTo>
                    <a:pt x="97" y="230"/>
                  </a:lnTo>
                  <a:lnTo>
                    <a:pt x="74" y="219"/>
                  </a:lnTo>
                  <a:lnTo>
                    <a:pt x="54" y="205"/>
                  </a:lnTo>
                  <a:lnTo>
                    <a:pt x="37" y="193"/>
                  </a:lnTo>
                  <a:lnTo>
                    <a:pt x="26" y="179"/>
                  </a:lnTo>
                  <a:lnTo>
                    <a:pt x="26" y="179"/>
                  </a:lnTo>
                  <a:lnTo>
                    <a:pt x="14" y="165"/>
                  </a:lnTo>
                  <a:lnTo>
                    <a:pt x="9" y="148"/>
                  </a:lnTo>
                  <a:lnTo>
                    <a:pt x="3" y="131"/>
                  </a:lnTo>
                  <a:lnTo>
                    <a:pt x="3" y="114"/>
                  </a:lnTo>
                  <a:lnTo>
                    <a:pt x="3" y="114"/>
                  </a:lnTo>
                  <a:lnTo>
                    <a:pt x="6" y="88"/>
                  </a:lnTo>
                  <a:lnTo>
                    <a:pt x="11" y="65"/>
                  </a:lnTo>
                  <a:lnTo>
                    <a:pt x="26" y="45"/>
                  </a:lnTo>
                  <a:lnTo>
                    <a:pt x="43" y="28"/>
                  </a:lnTo>
                  <a:lnTo>
                    <a:pt x="43" y="28"/>
                  </a:lnTo>
                  <a:lnTo>
                    <a:pt x="65" y="17"/>
                  </a:lnTo>
                  <a:lnTo>
                    <a:pt x="85" y="6"/>
                  </a:lnTo>
                  <a:lnTo>
                    <a:pt x="111" y="0"/>
                  </a:lnTo>
                  <a:lnTo>
                    <a:pt x="136" y="0"/>
                  </a:lnTo>
                  <a:lnTo>
                    <a:pt x="136" y="0"/>
                  </a:lnTo>
                  <a:lnTo>
                    <a:pt x="162" y="0"/>
                  </a:lnTo>
                  <a:lnTo>
                    <a:pt x="185" y="6"/>
                  </a:lnTo>
                  <a:lnTo>
                    <a:pt x="207" y="14"/>
                  </a:lnTo>
                  <a:lnTo>
                    <a:pt x="227" y="23"/>
                  </a:lnTo>
                  <a:lnTo>
                    <a:pt x="230" y="108"/>
                  </a:lnTo>
                  <a:lnTo>
                    <a:pt x="230" y="108"/>
                  </a:lnTo>
                  <a:lnTo>
                    <a:pt x="227" y="94"/>
                  </a:lnTo>
                  <a:lnTo>
                    <a:pt x="219" y="80"/>
                  </a:lnTo>
                  <a:lnTo>
                    <a:pt x="207" y="65"/>
                  </a:lnTo>
                  <a:lnTo>
                    <a:pt x="196" y="51"/>
                  </a:lnTo>
                  <a:lnTo>
                    <a:pt x="196" y="51"/>
                  </a:lnTo>
                  <a:lnTo>
                    <a:pt x="182" y="40"/>
                  </a:lnTo>
                  <a:lnTo>
                    <a:pt x="165" y="31"/>
                  </a:lnTo>
                  <a:lnTo>
                    <a:pt x="148" y="28"/>
                  </a:lnTo>
                  <a:lnTo>
                    <a:pt x="128" y="26"/>
                  </a:lnTo>
                  <a:lnTo>
                    <a:pt x="128" y="26"/>
                  </a:lnTo>
                  <a:lnTo>
                    <a:pt x="108" y="26"/>
                  </a:lnTo>
                  <a:lnTo>
                    <a:pt x="94" y="31"/>
                  </a:lnTo>
                  <a:lnTo>
                    <a:pt x="82" y="37"/>
                  </a:lnTo>
                  <a:lnTo>
                    <a:pt x="71" y="48"/>
                  </a:lnTo>
                  <a:lnTo>
                    <a:pt x="71" y="48"/>
                  </a:lnTo>
                  <a:lnTo>
                    <a:pt x="65" y="57"/>
                  </a:lnTo>
                  <a:lnTo>
                    <a:pt x="60" y="68"/>
                  </a:lnTo>
                  <a:lnTo>
                    <a:pt x="57" y="82"/>
                  </a:lnTo>
                  <a:lnTo>
                    <a:pt x="54" y="94"/>
                  </a:lnTo>
                  <a:lnTo>
                    <a:pt x="54" y="94"/>
                  </a:lnTo>
                  <a:lnTo>
                    <a:pt x="57" y="108"/>
                  </a:lnTo>
                  <a:lnTo>
                    <a:pt x="60" y="119"/>
                  </a:lnTo>
                  <a:lnTo>
                    <a:pt x="65" y="128"/>
                  </a:lnTo>
                  <a:lnTo>
                    <a:pt x="71" y="139"/>
                  </a:lnTo>
                  <a:lnTo>
                    <a:pt x="71" y="139"/>
                  </a:lnTo>
                  <a:lnTo>
                    <a:pt x="99" y="156"/>
                  </a:lnTo>
                  <a:lnTo>
                    <a:pt x="142" y="179"/>
                  </a:lnTo>
                  <a:lnTo>
                    <a:pt x="142" y="179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 sz="1800"/>
            </a:p>
          </p:txBody>
        </p:sp>
        <p:sp>
          <p:nvSpPr>
            <p:cNvPr id="29353" name="Freeform 1705"/>
            <p:cNvSpPr>
              <a:spLocks noEditPoints="1"/>
            </p:cNvSpPr>
            <p:nvPr/>
          </p:nvSpPr>
          <p:spPr bwMode="auto">
            <a:xfrm>
              <a:off x="1900" y="3110"/>
              <a:ext cx="281" cy="310"/>
            </a:xfrm>
            <a:custGeom>
              <a:avLst/>
              <a:gdLst>
                <a:gd name="T0" fmla="*/ 142 w 281"/>
                <a:gd name="T1" fmla="*/ 0 h 310"/>
                <a:gd name="T2" fmla="*/ 184 w 281"/>
                <a:gd name="T3" fmla="*/ 6 h 310"/>
                <a:gd name="T4" fmla="*/ 218 w 281"/>
                <a:gd name="T5" fmla="*/ 23 h 310"/>
                <a:gd name="T6" fmla="*/ 235 w 281"/>
                <a:gd name="T7" fmla="*/ 34 h 310"/>
                <a:gd name="T8" fmla="*/ 258 w 281"/>
                <a:gd name="T9" fmla="*/ 63 h 310"/>
                <a:gd name="T10" fmla="*/ 267 w 281"/>
                <a:gd name="T11" fmla="*/ 80 h 310"/>
                <a:gd name="T12" fmla="*/ 278 w 281"/>
                <a:gd name="T13" fmla="*/ 117 h 310"/>
                <a:gd name="T14" fmla="*/ 281 w 281"/>
                <a:gd name="T15" fmla="*/ 156 h 310"/>
                <a:gd name="T16" fmla="*/ 281 w 281"/>
                <a:gd name="T17" fmla="*/ 174 h 310"/>
                <a:gd name="T18" fmla="*/ 272 w 281"/>
                <a:gd name="T19" fmla="*/ 210 h 310"/>
                <a:gd name="T20" fmla="*/ 264 w 281"/>
                <a:gd name="T21" fmla="*/ 230 h 310"/>
                <a:gd name="T22" fmla="*/ 241 w 281"/>
                <a:gd name="T23" fmla="*/ 262 h 310"/>
                <a:gd name="T24" fmla="*/ 213 w 281"/>
                <a:gd name="T25" fmla="*/ 290 h 310"/>
                <a:gd name="T26" fmla="*/ 196 w 281"/>
                <a:gd name="T27" fmla="*/ 299 h 310"/>
                <a:gd name="T28" fmla="*/ 159 w 281"/>
                <a:gd name="T29" fmla="*/ 310 h 310"/>
                <a:gd name="T30" fmla="*/ 139 w 281"/>
                <a:gd name="T31" fmla="*/ 310 h 310"/>
                <a:gd name="T32" fmla="*/ 93 w 281"/>
                <a:gd name="T33" fmla="*/ 304 h 310"/>
                <a:gd name="T34" fmla="*/ 65 w 281"/>
                <a:gd name="T35" fmla="*/ 293 h 310"/>
                <a:gd name="T36" fmla="*/ 45 w 281"/>
                <a:gd name="T37" fmla="*/ 273 h 310"/>
                <a:gd name="T38" fmla="*/ 34 w 281"/>
                <a:gd name="T39" fmla="*/ 264 h 310"/>
                <a:gd name="T40" fmla="*/ 8 w 281"/>
                <a:gd name="T41" fmla="*/ 213 h 310"/>
                <a:gd name="T42" fmla="*/ 0 w 281"/>
                <a:gd name="T43" fmla="*/ 156 h 310"/>
                <a:gd name="T44" fmla="*/ 0 w 281"/>
                <a:gd name="T45" fmla="*/ 137 h 310"/>
                <a:gd name="T46" fmla="*/ 8 w 281"/>
                <a:gd name="T47" fmla="*/ 100 h 310"/>
                <a:gd name="T48" fmla="*/ 17 w 281"/>
                <a:gd name="T49" fmla="*/ 80 h 310"/>
                <a:gd name="T50" fmla="*/ 37 w 281"/>
                <a:gd name="T51" fmla="*/ 49 h 310"/>
                <a:gd name="T52" fmla="*/ 68 w 281"/>
                <a:gd name="T53" fmla="*/ 23 h 310"/>
                <a:gd name="T54" fmla="*/ 82 w 281"/>
                <a:gd name="T55" fmla="*/ 12 h 310"/>
                <a:gd name="T56" fmla="*/ 122 w 281"/>
                <a:gd name="T57" fmla="*/ 0 h 310"/>
                <a:gd name="T58" fmla="*/ 142 w 281"/>
                <a:gd name="T59" fmla="*/ 0 h 310"/>
                <a:gd name="T60" fmla="*/ 136 w 281"/>
                <a:gd name="T61" fmla="*/ 23 h 310"/>
                <a:gd name="T62" fmla="*/ 99 w 281"/>
                <a:gd name="T63" fmla="*/ 34 h 310"/>
                <a:gd name="T64" fmla="*/ 76 w 281"/>
                <a:gd name="T65" fmla="*/ 66 h 310"/>
                <a:gd name="T66" fmla="*/ 68 w 281"/>
                <a:gd name="T67" fmla="*/ 85 h 310"/>
                <a:gd name="T68" fmla="*/ 57 w 281"/>
                <a:gd name="T69" fmla="*/ 131 h 310"/>
                <a:gd name="T70" fmla="*/ 57 w 281"/>
                <a:gd name="T71" fmla="*/ 159 h 310"/>
                <a:gd name="T72" fmla="*/ 65 w 281"/>
                <a:gd name="T73" fmla="*/ 210 h 310"/>
                <a:gd name="T74" fmla="*/ 82 w 281"/>
                <a:gd name="T75" fmla="*/ 250 h 310"/>
                <a:gd name="T76" fmla="*/ 96 w 281"/>
                <a:gd name="T77" fmla="*/ 267 h 310"/>
                <a:gd name="T78" fmla="*/ 128 w 281"/>
                <a:gd name="T79" fmla="*/ 284 h 310"/>
                <a:gd name="T80" fmla="*/ 145 w 281"/>
                <a:gd name="T81" fmla="*/ 284 h 310"/>
                <a:gd name="T82" fmla="*/ 179 w 281"/>
                <a:gd name="T83" fmla="*/ 273 h 310"/>
                <a:gd name="T84" fmla="*/ 204 w 281"/>
                <a:gd name="T85" fmla="*/ 245 h 310"/>
                <a:gd name="T86" fmla="*/ 213 w 281"/>
                <a:gd name="T87" fmla="*/ 225 h 310"/>
                <a:gd name="T88" fmla="*/ 224 w 281"/>
                <a:gd name="T89" fmla="*/ 179 h 310"/>
                <a:gd name="T90" fmla="*/ 224 w 281"/>
                <a:gd name="T91" fmla="*/ 151 h 310"/>
                <a:gd name="T92" fmla="*/ 210 w 281"/>
                <a:gd name="T93" fmla="*/ 85 h 310"/>
                <a:gd name="T94" fmla="*/ 199 w 281"/>
                <a:gd name="T95" fmla="*/ 60 h 310"/>
                <a:gd name="T96" fmla="*/ 182 w 281"/>
                <a:gd name="T97" fmla="*/ 40 h 310"/>
                <a:gd name="T98" fmla="*/ 162 w 281"/>
                <a:gd name="T99" fmla="*/ 29 h 310"/>
                <a:gd name="T100" fmla="*/ 136 w 281"/>
                <a:gd name="T101" fmla="*/ 23 h 3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281" h="310">
                  <a:moveTo>
                    <a:pt x="142" y="0"/>
                  </a:moveTo>
                  <a:lnTo>
                    <a:pt x="142" y="0"/>
                  </a:lnTo>
                  <a:lnTo>
                    <a:pt x="164" y="0"/>
                  </a:lnTo>
                  <a:lnTo>
                    <a:pt x="184" y="6"/>
                  </a:lnTo>
                  <a:lnTo>
                    <a:pt x="201" y="12"/>
                  </a:lnTo>
                  <a:lnTo>
                    <a:pt x="218" y="23"/>
                  </a:lnTo>
                  <a:lnTo>
                    <a:pt x="218" y="23"/>
                  </a:lnTo>
                  <a:lnTo>
                    <a:pt x="235" y="34"/>
                  </a:lnTo>
                  <a:lnTo>
                    <a:pt x="247" y="49"/>
                  </a:lnTo>
                  <a:lnTo>
                    <a:pt x="258" y="63"/>
                  </a:lnTo>
                  <a:lnTo>
                    <a:pt x="267" y="80"/>
                  </a:lnTo>
                  <a:lnTo>
                    <a:pt x="267" y="80"/>
                  </a:lnTo>
                  <a:lnTo>
                    <a:pt x="272" y="100"/>
                  </a:lnTo>
                  <a:lnTo>
                    <a:pt x="278" y="117"/>
                  </a:lnTo>
                  <a:lnTo>
                    <a:pt x="281" y="137"/>
                  </a:lnTo>
                  <a:lnTo>
                    <a:pt x="281" y="156"/>
                  </a:lnTo>
                  <a:lnTo>
                    <a:pt x="281" y="156"/>
                  </a:lnTo>
                  <a:lnTo>
                    <a:pt x="281" y="174"/>
                  </a:lnTo>
                  <a:lnTo>
                    <a:pt x="278" y="193"/>
                  </a:lnTo>
                  <a:lnTo>
                    <a:pt x="272" y="210"/>
                  </a:lnTo>
                  <a:lnTo>
                    <a:pt x="264" y="230"/>
                  </a:lnTo>
                  <a:lnTo>
                    <a:pt x="264" y="230"/>
                  </a:lnTo>
                  <a:lnTo>
                    <a:pt x="253" y="247"/>
                  </a:lnTo>
                  <a:lnTo>
                    <a:pt x="241" y="262"/>
                  </a:lnTo>
                  <a:lnTo>
                    <a:pt x="230" y="276"/>
                  </a:lnTo>
                  <a:lnTo>
                    <a:pt x="213" y="290"/>
                  </a:lnTo>
                  <a:lnTo>
                    <a:pt x="213" y="290"/>
                  </a:lnTo>
                  <a:lnTo>
                    <a:pt x="196" y="299"/>
                  </a:lnTo>
                  <a:lnTo>
                    <a:pt x="179" y="304"/>
                  </a:lnTo>
                  <a:lnTo>
                    <a:pt x="159" y="310"/>
                  </a:lnTo>
                  <a:lnTo>
                    <a:pt x="139" y="310"/>
                  </a:lnTo>
                  <a:lnTo>
                    <a:pt x="139" y="310"/>
                  </a:lnTo>
                  <a:lnTo>
                    <a:pt x="108" y="307"/>
                  </a:lnTo>
                  <a:lnTo>
                    <a:pt x="93" y="304"/>
                  </a:lnTo>
                  <a:lnTo>
                    <a:pt x="79" y="299"/>
                  </a:lnTo>
                  <a:lnTo>
                    <a:pt x="65" y="293"/>
                  </a:lnTo>
                  <a:lnTo>
                    <a:pt x="54" y="284"/>
                  </a:lnTo>
                  <a:lnTo>
                    <a:pt x="45" y="273"/>
                  </a:lnTo>
                  <a:lnTo>
                    <a:pt x="34" y="264"/>
                  </a:lnTo>
                  <a:lnTo>
                    <a:pt x="34" y="264"/>
                  </a:lnTo>
                  <a:lnTo>
                    <a:pt x="20" y="239"/>
                  </a:lnTo>
                  <a:lnTo>
                    <a:pt x="8" y="213"/>
                  </a:lnTo>
                  <a:lnTo>
                    <a:pt x="0" y="185"/>
                  </a:lnTo>
                  <a:lnTo>
                    <a:pt x="0" y="156"/>
                  </a:lnTo>
                  <a:lnTo>
                    <a:pt x="0" y="156"/>
                  </a:lnTo>
                  <a:lnTo>
                    <a:pt x="0" y="137"/>
                  </a:lnTo>
                  <a:lnTo>
                    <a:pt x="3" y="117"/>
                  </a:lnTo>
                  <a:lnTo>
                    <a:pt x="8" y="100"/>
                  </a:lnTo>
                  <a:lnTo>
                    <a:pt x="17" y="80"/>
                  </a:lnTo>
                  <a:lnTo>
                    <a:pt x="17" y="80"/>
                  </a:lnTo>
                  <a:lnTo>
                    <a:pt x="25" y="63"/>
                  </a:lnTo>
                  <a:lnTo>
                    <a:pt x="37" y="49"/>
                  </a:lnTo>
                  <a:lnTo>
                    <a:pt x="51" y="34"/>
                  </a:lnTo>
                  <a:lnTo>
                    <a:pt x="68" y="23"/>
                  </a:lnTo>
                  <a:lnTo>
                    <a:pt x="68" y="23"/>
                  </a:lnTo>
                  <a:lnTo>
                    <a:pt x="82" y="12"/>
                  </a:lnTo>
                  <a:lnTo>
                    <a:pt x="102" y="6"/>
                  </a:lnTo>
                  <a:lnTo>
                    <a:pt x="122" y="0"/>
                  </a:lnTo>
                  <a:lnTo>
                    <a:pt x="142" y="0"/>
                  </a:lnTo>
                  <a:lnTo>
                    <a:pt x="142" y="0"/>
                  </a:lnTo>
                  <a:close/>
                  <a:moveTo>
                    <a:pt x="136" y="23"/>
                  </a:moveTo>
                  <a:lnTo>
                    <a:pt x="136" y="23"/>
                  </a:lnTo>
                  <a:lnTo>
                    <a:pt x="116" y="26"/>
                  </a:lnTo>
                  <a:lnTo>
                    <a:pt x="99" y="34"/>
                  </a:lnTo>
                  <a:lnTo>
                    <a:pt x="88" y="49"/>
                  </a:lnTo>
                  <a:lnTo>
                    <a:pt x="76" y="66"/>
                  </a:lnTo>
                  <a:lnTo>
                    <a:pt x="76" y="66"/>
                  </a:lnTo>
                  <a:lnTo>
                    <a:pt x="68" y="85"/>
                  </a:lnTo>
                  <a:lnTo>
                    <a:pt x="62" y="108"/>
                  </a:lnTo>
                  <a:lnTo>
                    <a:pt x="57" y="131"/>
                  </a:lnTo>
                  <a:lnTo>
                    <a:pt x="57" y="159"/>
                  </a:lnTo>
                  <a:lnTo>
                    <a:pt x="57" y="159"/>
                  </a:lnTo>
                  <a:lnTo>
                    <a:pt x="59" y="185"/>
                  </a:lnTo>
                  <a:lnTo>
                    <a:pt x="65" y="210"/>
                  </a:lnTo>
                  <a:lnTo>
                    <a:pt x="74" y="230"/>
                  </a:lnTo>
                  <a:lnTo>
                    <a:pt x="82" y="250"/>
                  </a:lnTo>
                  <a:lnTo>
                    <a:pt x="82" y="250"/>
                  </a:lnTo>
                  <a:lnTo>
                    <a:pt x="96" y="267"/>
                  </a:lnTo>
                  <a:lnTo>
                    <a:pt x="110" y="279"/>
                  </a:lnTo>
                  <a:lnTo>
                    <a:pt x="128" y="284"/>
                  </a:lnTo>
                  <a:lnTo>
                    <a:pt x="145" y="284"/>
                  </a:lnTo>
                  <a:lnTo>
                    <a:pt x="145" y="284"/>
                  </a:lnTo>
                  <a:lnTo>
                    <a:pt x="164" y="282"/>
                  </a:lnTo>
                  <a:lnTo>
                    <a:pt x="179" y="273"/>
                  </a:lnTo>
                  <a:lnTo>
                    <a:pt x="193" y="262"/>
                  </a:lnTo>
                  <a:lnTo>
                    <a:pt x="204" y="245"/>
                  </a:lnTo>
                  <a:lnTo>
                    <a:pt x="204" y="245"/>
                  </a:lnTo>
                  <a:lnTo>
                    <a:pt x="213" y="225"/>
                  </a:lnTo>
                  <a:lnTo>
                    <a:pt x="218" y="202"/>
                  </a:lnTo>
                  <a:lnTo>
                    <a:pt x="224" y="179"/>
                  </a:lnTo>
                  <a:lnTo>
                    <a:pt x="224" y="151"/>
                  </a:lnTo>
                  <a:lnTo>
                    <a:pt x="224" y="151"/>
                  </a:lnTo>
                  <a:lnTo>
                    <a:pt x="218" y="117"/>
                  </a:lnTo>
                  <a:lnTo>
                    <a:pt x="210" y="85"/>
                  </a:lnTo>
                  <a:lnTo>
                    <a:pt x="210" y="85"/>
                  </a:lnTo>
                  <a:lnTo>
                    <a:pt x="199" y="60"/>
                  </a:lnTo>
                  <a:lnTo>
                    <a:pt x="182" y="40"/>
                  </a:lnTo>
                  <a:lnTo>
                    <a:pt x="182" y="40"/>
                  </a:lnTo>
                  <a:lnTo>
                    <a:pt x="173" y="31"/>
                  </a:lnTo>
                  <a:lnTo>
                    <a:pt x="162" y="29"/>
                  </a:lnTo>
                  <a:lnTo>
                    <a:pt x="150" y="23"/>
                  </a:lnTo>
                  <a:lnTo>
                    <a:pt x="136" y="23"/>
                  </a:lnTo>
                  <a:lnTo>
                    <a:pt x="136" y="23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 sz="1800"/>
            </a:p>
          </p:txBody>
        </p:sp>
        <p:sp>
          <p:nvSpPr>
            <p:cNvPr id="29354" name="Freeform 1706"/>
            <p:cNvSpPr>
              <a:spLocks/>
            </p:cNvSpPr>
            <p:nvPr/>
          </p:nvSpPr>
          <p:spPr bwMode="auto">
            <a:xfrm>
              <a:off x="2493" y="3059"/>
              <a:ext cx="182" cy="361"/>
            </a:xfrm>
            <a:custGeom>
              <a:avLst/>
              <a:gdLst>
                <a:gd name="T0" fmla="*/ 86 w 182"/>
                <a:gd name="T1" fmla="*/ 0 h 361"/>
                <a:gd name="T2" fmla="*/ 86 w 182"/>
                <a:gd name="T3" fmla="*/ 60 h 361"/>
                <a:gd name="T4" fmla="*/ 174 w 182"/>
                <a:gd name="T5" fmla="*/ 60 h 361"/>
                <a:gd name="T6" fmla="*/ 151 w 182"/>
                <a:gd name="T7" fmla="*/ 85 h 361"/>
                <a:gd name="T8" fmla="*/ 83 w 182"/>
                <a:gd name="T9" fmla="*/ 85 h 361"/>
                <a:gd name="T10" fmla="*/ 83 w 182"/>
                <a:gd name="T11" fmla="*/ 267 h 361"/>
                <a:gd name="T12" fmla="*/ 83 w 182"/>
                <a:gd name="T13" fmla="*/ 267 h 361"/>
                <a:gd name="T14" fmla="*/ 83 w 182"/>
                <a:gd name="T15" fmla="*/ 284 h 361"/>
                <a:gd name="T16" fmla="*/ 86 w 182"/>
                <a:gd name="T17" fmla="*/ 296 h 361"/>
                <a:gd name="T18" fmla="*/ 91 w 182"/>
                <a:gd name="T19" fmla="*/ 307 h 361"/>
                <a:gd name="T20" fmla="*/ 97 w 182"/>
                <a:gd name="T21" fmla="*/ 318 h 361"/>
                <a:gd name="T22" fmla="*/ 105 w 182"/>
                <a:gd name="T23" fmla="*/ 324 h 361"/>
                <a:gd name="T24" fmla="*/ 117 w 182"/>
                <a:gd name="T25" fmla="*/ 330 h 361"/>
                <a:gd name="T26" fmla="*/ 128 w 182"/>
                <a:gd name="T27" fmla="*/ 333 h 361"/>
                <a:gd name="T28" fmla="*/ 142 w 182"/>
                <a:gd name="T29" fmla="*/ 335 h 361"/>
                <a:gd name="T30" fmla="*/ 142 w 182"/>
                <a:gd name="T31" fmla="*/ 335 h 361"/>
                <a:gd name="T32" fmla="*/ 157 w 182"/>
                <a:gd name="T33" fmla="*/ 333 h 361"/>
                <a:gd name="T34" fmla="*/ 165 w 182"/>
                <a:gd name="T35" fmla="*/ 330 h 361"/>
                <a:gd name="T36" fmla="*/ 165 w 182"/>
                <a:gd name="T37" fmla="*/ 330 h 361"/>
                <a:gd name="T38" fmla="*/ 182 w 182"/>
                <a:gd name="T39" fmla="*/ 318 h 361"/>
                <a:gd name="T40" fmla="*/ 182 w 182"/>
                <a:gd name="T41" fmla="*/ 318 h 361"/>
                <a:gd name="T42" fmla="*/ 182 w 182"/>
                <a:gd name="T43" fmla="*/ 324 h 361"/>
                <a:gd name="T44" fmla="*/ 179 w 182"/>
                <a:gd name="T45" fmla="*/ 333 h 361"/>
                <a:gd name="T46" fmla="*/ 162 w 182"/>
                <a:gd name="T47" fmla="*/ 347 h 361"/>
                <a:gd name="T48" fmla="*/ 162 w 182"/>
                <a:gd name="T49" fmla="*/ 347 h 361"/>
                <a:gd name="T50" fmla="*/ 154 w 182"/>
                <a:gd name="T51" fmla="*/ 352 h 361"/>
                <a:gd name="T52" fmla="*/ 142 w 182"/>
                <a:gd name="T53" fmla="*/ 358 h 361"/>
                <a:gd name="T54" fmla="*/ 131 w 182"/>
                <a:gd name="T55" fmla="*/ 361 h 361"/>
                <a:gd name="T56" fmla="*/ 117 w 182"/>
                <a:gd name="T57" fmla="*/ 361 h 361"/>
                <a:gd name="T58" fmla="*/ 117 w 182"/>
                <a:gd name="T59" fmla="*/ 361 h 361"/>
                <a:gd name="T60" fmla="*/ 100 w 182"/>
                <a:gd name="T61" fmla="*/ 361 h 361"/>
                <a:gd name="T62" fmla="*/ 83 w 182"/>
                <a:gd name="T63" fmla="*/ 355 h 361"/>
                <a:gd name="T64" fmla="*/ 66 w 182"/>
                <a:gd name="T65" fmla="*/ 347 h 361"/>
                <a:gd name="T66" fmla="*/ 54 w 182"/>
                <a:gd name="T67" fmla="*/ 335 h 361"/>
                <a:gd name="T68" fmla="*/ 54 w 182"/>
                <a:gd name="T69" fmla="*/ 335 h 361"/>
                <a:gd name="T70" fmla="*/ 43 w 182"/>
                <a:gd name="T71" fmla="*/ 324 h 361"/>
                <a:gd name="T72" fmla="*/ 34 w 182"/>
                <a:gd name="T73" fmla="*/ 307 h 361"/>
                <a:gd name="T74" fmla="*/ 29 w 182"/>
                <a:gd name="T75" fmla="*/ 290 h 361"/>
                <a:gd name="T76" fmla="*/ 29 w 182"/>
                <a:gd name="T77" fmla="*/ 267 h 361"/>
                <a:gd name="T78" fmla="*/ 29 w 182"/>
                <a:gd name="T79" fmla="*/ 85 h 361"/>
                <a:gd name="T80" fmla="*/ 0 w 182"/>
                <a:gd name="T81" fmla="*/ 85 h 361"/>
                <a:gd name="T82" fmla="*/ 86 w 182"/>
                <a:gd name="T83" fmla="*/ 0 h 361"/>
                <a:gd name="T84" fmla="*/ 86 w 182"/>
                <a:gd name="T85" fmla="*/ 0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182" h="361">
                  <a:moveTo>
                    <a:pt x="86" y="0"/>
                  </a:moveTo>
                  <a:lnTo>
                    <a:pt x="86" y="60"/>
                  </a:lnTo>
                  <a:lnTo>
                    <a:pt x="174" y="60"/>
                  </a:lnTo>
                  <a:lnTo>
                    <a:pt x="151" y="85"/>
                  </a:lnTo>
                  <a:lnTo>
                    <a:pt x="83" y="85"/>
                  </a:lnTo>
                  <a:lnTo>
                    <a:pt x="83" y="267"/>
                  </a:lnTo>
                  <a:lnTo>
                    <a:pt x="83" y="267"/>
                  </a:lnTo>
                  <a:lnTo>
                    <a:pt x="83" y="284"/>
                  </a:lnTo>
                  <a:lnTo>
                    <a:pt x="86" y="296"/>
                  </a:lnTo>
                  <a:lnTo>
                    <a:pt x="91" y="307"/>
                  </a:lnTo>
                  <a:lnTo>
                    <a:pt x="97" y="318"/>
                  </a:lnTo>
                  <a:lnTo>
                    <a:pt x="105" y="324"/>
                  </a:lnTo>
                  <a:lnTo>
                    <a:pt x="117" y="330"/>
                  </a:lnTo>
                  <a:lnTo>
                    <a:pt x="128" y="333"/>
                  </a:lnTo>
                  <a:lnTo>
                    <a:pt x="142" y="335"/>
                  </a:lnTo>
                  <a:lnTo>
                    <a:pt x="142" y="335"/>
                  </a:lnTo>
                  <a:lnTo>
                    <a:pt x="157" y="333"/>
                  </a:lnTo>
                  <a:lnTo>
                    <a:pt x="165" y="330"/>
                  </a:lnTo>
                  <a:lnTo>
                    <a:pt x="165" y="330"/>
                  </a:lnTo>
                  <a:lnTo>
                    <a:pt x="182" y="318"/>
                  </a:lnTo>
                  <a:lnTo>
                    <a:pt x="182" y="318"/>
                  </a:lnTo>
                  <a:lnTo>
                    <a:pt x="182" y="324"/>
                  </a:lnTo>
                  <a:lnTo>
                    <a:pt x="179" y="333"/>
                  </a:lnTo>
                  <a:lnTo>
                    <a:pt x="162" y="347"/>
                  </a:lnTo>
                  <a:lnTo>
                    <a:pt x="162" y="347"/>
                  </a:lnTo>
                  <a:lnTo>
                    <a:pt x="154" y="352"/>
                  </a:lnTo>
                  <a:lnTo>
                    <a:pt x="142" y="358"/>
                  </a:lnTo>
                  <a:lnTo>
                    <a:pt x="131" y="361"/>
                  </a:lnTo>
                  <a:lnTo>
                    <a:pt x="117" y="361"/>
                  </a:lnTo>
                  <a:lnTo>
                    <a:pt x="117" y="361"/>
                  </a:lnTo>
                  <a:lnTo>
                    <a:pt x="100" y="361"/>
                  </a:lnTo>
                  <a:lnTo>
                    <a:pt x="83" y="355"/>
                  </a:lnTo>
                  <a:lnTo>
                    <a:pt x="66" y="347"/>
                  </a:lnTo>
                  <a:lnTo>
                    <a:pt x="54" y="335"/>
                  </a:lnTo>
                  <a:lnTo>
                    <a:pt x="54" y="335"/>
                  </a:lnTo>
                  <a:lnTo>
                    <a:pt x="43" y="324"/>
                  </a:lnTo>
                  <a:lnTo>
                    <a:pt x="34" y="307"/>
                  </a:lnTo>
                  <a:lnTo>
                    <a:pt x="29" y="290"/>
                  </a:lnTo>
                  <a:lnTo>
                    <a:pt x="29" y="267"/>
                  </a:lnTo>
                  <a:lnTo>
                    <a:pt x="29" y="85"/>
                  </a:lnTo>
                  <a:lnTo>
                    <a:pt x="0" y="85"/>
                  </a:lnTo>
                  <a:lnTo>
                    <a:pt x="86" y="0"/>
                  </a:lnTo>
                  <a:lnTo>
                    <a:pt x="86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 sz="1800"/>
            </a:p>
          </p:txBody>
        </p:sp>
        <p:sp>
          <p:nvSpPr>
            <p:cNvPr id="29355" name="Freeform 1707"/>
            <p:cNvSpPr>
              <a:spLocks/>
            </p:cNvSpPr>
            <p:nvPr/>
          </p:nvSpPr>
          <p:spPr bwMode="auto">
            <a:xfrm>
              <a:off x="2695" y="2971"/>
              <a:ext cx="290" cy="443"/>
            </a:xfrm>
            <a:custGeom>
              <a:avLst/>
              <a:gdLst>
                <a:gd name="T0" fmla="*/ 176 w 290"/>
                <a:gd name="T1" fmla="*/ 139 h 443"/>
                <a:gd name="T2" fmla="*/ 213 w 290"/>
                <a:gd name="T3" fmla="*/ 145 h 443"/>
                <a:gd name="T4" fmla="*/ 244 w 290"/>
                <a:gd name="T5" fmla="*/ 162 h 443"/>
                <a:gd name="T6" fmla="*/ 256 w 290"/>
                <a:gd name="T7" fmla="*/ 176 h 443"/>
                <a:gd name="T8" fmla="*/ 270 w 290"/>
                <a:gd name="T9" fmla="*/ 207 h 443"/>
                <a:gd name="T10" fmla="*/ 273 w 290"/>
                <a:gd name="T11" fmla="*/ 421 h 443"/>
                <a:gd name="T12" fmla="*/ 273 w 290"/>
                <a:gd name="T13" fmla="*/ 429 h 443"/>
                <a:gd name="T14" fmla="*/ 276 w 290"/>
                <a:gd name="T15" fmla="*/ 435 h 443"/>
                <a:gd name="T16" fmla="*/ 199 w 290"/>
                <a:gd name="T17" fmla="*/ 443 h 443"/>
                <a:gd name="T18" fmla="*/ 207 w 290"/>
                <a:gd name="T19" fmla="*/ 438 h 443"/>
                <a:gd name="T20" fmla="*/ 216 w 290"/>
                <a:gd name="T21" fmla="*/ 426 h 443"/>
                <a:gd name="T22" fmla="*/ 216 w 290"/>
                <a:gd name="T23" fmla="*/ 250 h 443"/>
                <a:gd name="T24" fmla="*/ 216 w 290"/>
                <a:gd name="T25" fmla="*/ 233 h 443"/>
                <a:gd name="T26" fmla="*/ 207 w 290"/>
                <a:gd name="T27" fmla="*/ 207 h 443"/>
                <a:gd name="T28" fmla="*/ 202 w 290"/>
                <a:gd name="T29" fmla="*/ 196 h 443"/>
                <a:gd name="T30" fmla="*/ 179 w 290"/>
                <a:gd name="T31" fmla="*/ 182 h 443"/>
                <a:gd name="T32" fmla="*/ 148 w 290"/>
                <a:gd name="T33" fmla="*/ 176 h 443"/>
                <a:gd name="T34" fmla="*/ 128 w 290"/>
                <a:gd name="T35" fmla="*/ 179 h 443"/>
                <a:gd name="T36" fmla="*/ 108 w 290"/>
                <a:gd name="T37" fmla="*/ 188 h 443"/>
                <a:gd name="T38" fmla="*/ 77 w 290"/>
                <a:gd name="T39" fmla="*/ 210 h 443"/>
                <a:gd name="T40" fmla="*/ 77 w 290"/>
                <a:gd name="T41" fmla="*/ 421 h 443"/>
                <a:gd name="T42" fmla="*/ 82 w 290"/>
                <a:gd name="T43" fmla="*/ 432 h 443"/>
                <a:gd name="T44" fmla="*/ 88 w 290"/>
                <a:gd name="T45" fmla="*/ 438 h 443"/>
                <a:gd name="T46" fmla="*/ 6 w 290"/>
                <a:gd name="T47" fmla="*/ 443 h 443"/>
                <a:gd name="T48" fmla="*/ 11 w 290"/>
                <a:gd name="T49" fmla="*/ 438 h 443"/>
                <a:gd name="T50" fmla="*/ 20 w 290"/>
                <a:gd name="T51" fmla="*/ 426 h 443"/>
                <a:gd name="T52" fmla="*/ 20 w 290"/>
                <a:gd name="T53" fmla="*/ 40 h 443"/>
                <a:gd name="T54" fmla="*/ 20 w 290"/>
                <a:gd name="T55" fmla="*/ 31 h 443"/>
                <a:gd name="T56" fmla="*/ 17 w 290"/>
                <a:gd name="T57" fmla="*/ 23 h 443"/>
                <a:gd name="T58" fmla="*/ 77 w 290"/>
                <a:gd name="T59" fmla="*/ 0 h 443"/>
                <a:gd name="T60" fmla="*/ 77 w 290"/>
                <a:gd name="T61" fmla="*/ 185 h 443"/>
                <a:gd name="T62" fmla="*/ 128 w 290"/>
                <a:gd name="T63" fmla="*/ 151 h 443"/>
                <a:gd name="T64" fmla="*/ 176 w 290"/>
                <a:gd name="T65" fmla="*/ 139 h 4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290" h="443">
                  <a:moveTo>
                    <a:pt x="176" y="139"/>
                  </a:moveTo>
                  <a:lnTo>
                    <a:pt x="176" y="139"/>
                  </a:lnTo>
                  <a:lnTo>
                    <a:pt x="193" y="139"/>
                  </a:lnTo>
                  <a:lnTo>
                    <a:pt x="213" y="145"/>
                  </a:lnTo>
                  <a:lnTo>
                    <a:pt x="230" y="153"/>
                  </a:lnTo>
                  <a:lnTo>
                    <a:pt x="244" y="162"/>
                  </a:lnTo>
                  <a:lnTo>
                    <a:pt x="244" y="162"/>
                  </a:lnTo>
                  <a:lnTo>
                    <a:pt x="256" y="176"/>
                  </a:lnTo>
                  <a:lnTo>
                    <a:pt x="264" y="190"/>
                  </a:lnTo>
                  <a:lnTo>
                    <a:pt x="270" y="207"/>
                  </a:lnTo>
                  <a:lnTo>
                    <a:pt x="273" y="227"/>
                  </a:lnTo>
                  <a:lnTo>
                    <a:pt x="273" y="421"/>
                  </a:lnTo>
                  <a:lnTo>
                    <a:pt x="273" y="421"/>
                  </a:lnTo>
                  <a:lnTo>
                    <a:pt x="273" y="429"/>
                  </a:lnTo>
                  <a:lnTo>
                    <a:pt x="276" y="435"/>
                  </a:lnTo>
                  <a:lnTo>
                    <a:pt x="276" y="435"/>
                  </a:lnTo>
                  <a:lnTo>
                    <a:pt x="290" y="443"/>
                  </a:lnTo>
                  <a:lnTo>
                    <a:pt x="199" y="443"/>
                  </a:lnTo>
                  <a:lnTo>
                    <a:pt x="199" y="443"/>
                  </a:lnTo>
                  <a:lnTo>
                    <a:pt x="207" y="438"/>
                  </a:lnTo>
                  <a:lnTo>
                    <a:pt x="213" y="432"/>
                  </a:lnTo>
                  <a:lnTo>
                    <a:pt x="216" y="426"/>
                  </a:lnTo>
                  <a:lnTo>
                    <a:pt x="216" y="421"/>
                  </a:lnTo>
                  <a:lnTo>
                    <a:pt x="216" y="250"/>
                  </a:lnTo>
                  <a:lnTo>
                    <a:pt x="216" y="250"/>
                  </a:lnTo>
                  <a:lnTo>
                    <a:pt x="216" y="233"/>
                  </a:lnTo>
                  <a:lnTo>
                    <a:pt x="213" y="219"/>
                  </a:lnTo>
                  <a:lnTo>
                    <a:pt x="207" y="207"/>
                  </a:lnTo>
                  <a:lnTo>
                    <a:pt x="202" y="196"/>
                  </a:lnTo>
                  <a:lnTo>
                    <a:pt x="202" y="196"/>
                  </a:lnTo>
                  <a:lnTo>
                    <a:pt x="190" y="188"/>
                  </a:lnTo>
                  <a:lnTo>
                    <a:pt x="179" y="182"/>
                  </a:lnTo>
                  <a:lnTo>
                    <a:pt x="165" y="179"/>
                  </a:lnTo>
                  <a:lnTo>
                    <a:pt x="148" y="176"/>
                  </a:lnTo>
                  <a:lnTo>
                    <a:pt x="148" y="176"/>
                  </a:lnTo>
                  <a:lnTo>
                    <a:pt x="128" y="179"/>
                  </a:lnTo>
                  <a:lnTo>
                    <a:pt x="108" y="188"/>
                  </a:lnTo>
                  <a:lnTo>
                    <a:pt x="108" y="188"/>
                  </a:lnTo>
                  <a:lnTo>
                    <a:pt x="91" y="196"/>
                  </a:lnTo>
                  <a:lnTo>
                    <a:pt x="77" y="210"/>
                  </a:lnTo>
                  <a:lnTo>
                    <a:pt x="77" y="421"/>
                  </a:lnTo>
                  <a:lnTo>
                    <a:pt x="77" y="421"/>
                  </a:lnTo>
                  <a:lnTo>
                    <a:pt x="80" y="426"/>
                  </a:lnTo>
                  <a:lnTo>
                    <a:pt x="82" y="432"/>
                  </a:lnTo>
                  <a:lnTo>
                    <a:pt x="82" y="432"/>
                  </a:lnTo>
                  <a:lnTo>
                    <a:pt x="88" y="438"/>
                  </a:lnTo>
                  <a:lnTo>
                    <a:pt x="97" y="443"/>
                  </a:lnTo>
                  <a:lnTo>
                    <a:pt x="6" y="443"/>
                  </a:lnTo>
                  <a:lnTo>
                    <a:pt x="6" y="443"/>
                  </a:lnTo>
                  <a:lnTo>
                    <a:pt x="11" y="438"/>
                  </a:lnTo>
                  <a:lnTo>
                    <a:pt x="17" y="432"/>
                  </a:lnTo>
                  <a:lnTo>
                    <a:pt x="20" y="426"/>
                  </a:lnTo>
                  <a:lnTo>
                    <a:pt x="20" y="421"/>
                  </a:lnTo>
                  <a:lnTo>
                    <a:pt x="20" y="40"/>
                  </a:lnTo>
                  <a:lnTo>
                    <a:pt x="20" y="40"/>
                  </a:lnTo>
                  <a:lnTo>
                    <a:pt x="20" y="31"/>
                  </a:lnTo>
                  <a:lnTo>
                    <a:pt x="17" y="23"/>
                  </a:lnTo>
                  <a:lnTo>
                    <a:pt x="17" y="23"/>
                  </a:lnTo>
                  <a:lnTo>
                    <a:pt x="0" y="14"/>
                  </a:lnTo>
                  <a:lnTo>
                    <a:pt x="77" y="0"/>
                  </a:lnTo>
                  <a:lnTo>
                    <a:pt x="77" y="185"/>
                  </a:lnTo>
                  <a:lnTo>
                    <a:pt x="77" y="185"/>
                  </a:lnTo>
                  <a:lnTo>
                    <a:pt x="102" y="165"/>
                  </a:lnTo>
                  <a:lnTo>
                    <a:pt x="128" y="151"/>
                  </a:lnTo>
                  <a:lnTo>
                    <a:pt x="153" y="142"/>
                  </a:lnTo>
                  <a:lnTo>
                    <a:pt x="176" y="139"/>
                  </a:lnTo>
                  <a:lnTo>
                    <a:pt x="176" y="139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 sz="1800"/>
            </a:p>
          </p:txBody>
        </p:sp>
        <p:sp>
          <p:nvSpPr>
            <p:cNvPr id="29356" name="Freeform 1708"/>
            <p:cNvSpPr>
              <a:spLocks/>
            </p:cNvSpPr>
            <p:nvPr/>
          </p:nvSpPr>
          <p:spPr bwMode="auto">
            <a:xfrm>
              <a:off x="3274" y="3110"/>
              <a:ext cx="475" cy="304"/>
            </a:xfrm>
            <a:custGeom>
              <a:avLst/>
              <a:gdLst>
                <a:gd name="T0" fmla="*/ 364 w 475"/>
                <a:gd name="T1" fmla="*/ 0 h 304"/>
                <a:gd name="T2" fmla="*/ 398 w 475"/>
                <a:gd name="T3" fmla="*/ 6 h 304"/>
                <a:gd name="T4" fmla="*/ 429 w 475"/>
                <a:gd name="T5" fmla="*/ 23 h 304"/>
                <a:gd name="T6" fmla="*/ 444 w 475"/>
                <a:gd name="T7" fmla="*/ 37 h 304"/>
                <a:gd name="T8" fmla="*/ 458 w 475"/>
                <a:gd name="T9" fmla="*/ 68 h 304"/>
                <a:gd name="T10" fmla="*/ 458 w 475"/>
                <a:gd name="T11" fmla="*/ 282 h 304"/>
                <a:gd name="T12" fmla="*/ 461 w 475"/>
                <a:gd name="T13" fmla="*/ 287 h 304"/>
                <a:gd name="T14" fmla="*/ 463 w 475"/>
                <a:gd name="T15" fmla="*/ 293 h 304"/>
                <a:gd name="T16" fmla="*/ 387 w 475"/>
                <a:gd name="T17" fmla="*/ 304 h 304"/>
                <a:gd name="T18" fmla="*/ 392 w 475"/>
                <a:gd name="T19" fmla="*/ 299 h 304"/>
                <a:gd name="T20" fmla="*/ 404 w 475"/>
                <a:gd name="T21" fmla="*/ 287 h 304"/>
                <a:gd name="T22" fmla="*/ 404 w 475"/>
                <a:gd name="T23" fmla="*/ 108 h 304"/>
                <a:gd name="T24" fmla="*/ 404 w 475"/>
                <a:gd name="T25" fmla="*/ 91 h 304"/>
                <a:gd name="T26" fmla="*/ 395 w 475"/>
                <a:gd name="T27" fmla="*/ 66 h 304"/>
                <a:gd name="T28" fmla="*/ 387 w 475"/>
                <a:gd name="T29" fmla="*/ 57 h 304"/>
                <a:gd name="T30" fmla="*/ 367 w 475"/>
                <a:gd name="T31" fmla="*/ 43 h 304"/>
                <a:gd name="T32" fmla="*/ 336 w 475"/>
                <a:gd name="T33" fmla="*/ 37 h 304"/>
                <a:gd name="T34" fmla="*/ 316 w 475"/>
                <a:gd name="T35" fmla="*/ 40 h 304"/>
                <a:gd name="T36" fmla="*/ 282 w 475"/>
                <a:gd name="T37" fmla="*/ 60 h 304"/>
                <a:gd name="T38" fmla="*/ 267 w 475"/>
                <a:gd name="T39" fmla="*/ 77 h 304"/>
                <a:gd name="T40" fmla="*/ 267 w 475"/>
                <a:gd name="T41" fmla="*/ 282 h 304"/>
                <a:gd name="T42" fmla="*/ 270 w 475"/>
                <a:gd name="T43" fmla="*/ 287 h 304"/>
                <a:gd name="T44" fmla="*/ 273 w 475"/>
                <a:gd name="T45" fmla="*/ 293 h 304"/>
                <a:gd name="T46" fmla="*/ 194 w 475"/>
                <a:gd name="T47" fmla="*/ 304 h 304"/>
                <a:gd name="T48" fmla="*/ 202 w 475"/>
                <a:gd name="T49" fmla="*/ 299 h 304"/>
                <a:gd name="T50" fmla="*/ 211 w 475"/>
                <a:gd name="T51" fmla="*/ 287 h 304"/>
                <a:gd name="T52" fmla="*/ 211 w 475"/>
                <a:gd name="T53" fmla="*/ 105 h 304"/>
                <a:gd name="T54" fmla="*/ 211 w 475"/>
                <a:gd name="T55" fmla="*/ 88 h 304"/>
                <a:gd name="T56" fmla="*/ 202 w 475"/>
                <a:gd name="T57" fmla="*/ 63 h 304"/>
                <a:gd name="T58" fmla="*/ 185 w 475"/>
                <a:gd name="T59" fmla="*/ 46 h 304"/>
                <a:gd name="T60" fmla="*/ 160 w 475"/>
                <a:gd name="T61" fmla="*/ 37 h 304"/>
                <a:gd name="T62" fmla="*/ 145 w 475"/>
                <a:gd name="T63" fmla="*/ 37 h 304"/>
                <a:gd name="T64" fmla="*/ 108 w 475"/>
                <a:gd name="T65" fmla="*/ 46 h 304"/>
                <a:gd name="T66" fmla="*/ 80 w 475"/>
                <a:gd name="T67" fmla="*/ 68 h 304"/>
                <a:gd name="T68" fmla="*/ 80 w 475"/>
                <a:gd name="T69" fmla="*/ 282 h 304"/>
                <a:gd name="T70" fmla="*/ 83 w 475"/>
                <a:gd name="T71" fmla="*/ 293 h 304"/>
                <a:gd name="T72" fmla="*/ 97 w 475"/>
                <a:gd name="T73" fmla="*/ 304 h 304"/>
                <a:gd name="T74" fmla="*/ 6 w 475"/>
                <a:gd name="T75" fmla="*/ 304 h 304"/>
                <a:gd name="T76" fmla="*/ 20 w 475"/>
                <a:gd name="T77" fmla="*/ 293 h 304"/>
                <a:gd name="T78" fmla="*/ 23 w 475"/>
                <a:gd name="T79" fmla="*/ 282 h 304"/>
                <a:gd name="T80" fmla="*/ 23 w 475"/>
                <a:gd name="T81" fmla="*/ 40 h 304"/>
                <a:gd name="T82" fmla="*/ 18 w 475"/>
                <a:gd name="T83" fmla="*/ 23 h 304"/>
                <a:gd name="T84" fmla="*/ 9 w 475"/>
                <a:gd name="T85" fmla="*/ 17 h 304"/>
                <a:gd name="T86" fmla="*/ 80 w 475"/>
                <a:gd name="T87" fmla="*/ 0 h 304"/>
                <a:gd name="T88" fmla="*/ 80 w 475"/>
                <a:gd name="T89" fmla="*/ 43 h 304"/>
                <a:gd name="T90" fmla="*/ 123 w 475"/>
                <a:gd name="T91" fmla="*/ 14 h 304"/>
                <a:gd name="T92" fmla="*/ 134 w 475"/>
                <a:gd name="T93" fmla="*/ 9 h 304"/>
                <a:gd name="T94" fmla="*/ 160 w 475"/>
                <a:gd name="T95" fmla="*/ 0 h 304"/>
                <a:gd name="T96" fmla="*/ 174 w 475"/>
                <a:gd name="T97" fmla="*/ 0 h 304"/>
                <a:gd name="T98" fmla="*/ 202 w 475"/>
                <a:gd name="T99" fmla="*/ 3 h 304"/>
                <a:gd name="T100" fmla="*/ 228 w 475"/>
                <a:gd name="T101" fmla="*/ 14 h 304"/>
                <a:gd name="T102" fmla="*/ 239 w 475"/>
                <a:gd name="T103" fmla="*/ 23 h 304"/>
                <a:gd name="T104" fmla="*/ 256 w 475"/>
                <a:gd name="T105" fmla="*/ 43 h 304"/>
                <a:gd name="T106" fmla="*/ 262 w 475"/>
                <a:gd name="T107" fmla="*/ 57 h 304"/>
                <a:gd name="T108" fmla="*/ 307 w 475"/>
                <a:gd name="T109" fmla="*/ 17 h 304"/>
                <a:gd name="T110" fmla="*/ 321 w 475"/>
                <a:gd name="T111" fmla="*/ 9 h 304"/>
                <a:gd name="T112" fmla="*/ 350 w 475"/>
                <a:gd name="T113" fmla="*/ 0 h 304"/>
                <a:gd name="T114" fmla="*/ 364 w 475"/>
                <a:gd name="T115" fmla="*/ 0 h 3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475" h="304">
                  <a:moveTo>
                    <a:pt x="364" y="0"/>
                  </a:moveTo>
                  <a:lnTo>
                    <a:pt x="364" y="0"/>
                  </a:lnTo>
                  <a:lnTo>
                    <a:pt x="381" y="0"/>
                  </a:lnTo>
                  <a:lnTo>
                    <a:pt x="398" y="6"/>
                  </a:lnTo>
                  <a:lnTo>
                    <a:pt x="415" y="14"/>
                  </a:lnTo>
                  <a:lnTo>
                    <a:pt x="429" y="23"/>
                  </a:lnTo>
                  <a:lnTo>
                    <a:pt x="429" y="23"/>
                  </a:lnTo>
                  <a:lnTo>
                    <a:pt x="444" y="37"/>
                  </a:lnTo>
                  <a:lnTo>
                    <a:pt x="452" y="51"/>
                  </a:lnTo>
                  <a:lnTo>
                    <a:pt x="458" y="68"/>
                  </a:lnTo>
                  <a:lnTo>
                    <a:pt x="458" y="88"/>
                  </a:lnTo>
                  <a:lnTo>
                    <a:pt x="458" y="282"/>
                  </a:lnTo>
                  <a:lnTo>
                    <a:pt x="458" y="282"/>
                  </a:lnTo>
                  <a:lnTo>
                    <a:pt x="461" y="287"/>
                  </a:lnTo>
                  <a:lnTo>
                    <a:pt x="463" y="293"/>
                  </a:lnTo>
                  <a:lnTo>
                    <a:pt x="463" y="293"/>
                  </a:lnTo>
                  <a:lnTo>
                    <a:pt x="475" y="304"/>
                  </a:lnTo>
                  <a:lnTo>
                    <a:pt x="387" y="304"/>
                  </a:lnTo>
                  <a:lnTo>
                    <a:pt x="387" y="304"/>
                  </a:lnTo>
                  <a:lnTo>
                    <a:pt x="392" y="299"/>
                  </a:lnTo>
                  <a:lnTo>
                    <a:pt x="398" y="293"/>
                  </a:lnTo>
                  <a:lnTo>
                    <a:pt x="404" y="287"/>
                  </a:lnTo>
                  <a:lnTo>
                    <a:pt x="404" y="282"/>
                  </a:lnTo>
                  <a:lnTo>
                    <a:pt x="404" y="108"/>
                  </a:lnTo>
                  <a:lnTo>
                    <a:pt x="404" y="108"/>
                  </a:lnTo>
                  <a:lnTo>
                    <a:pt x="404" y="91"/>
                  </a:lnTo>
                  <a:lnTo>
                    <a:pt x="401" y="80"/>
                  </a:lnTo>
                  <a:lnTo>
                    <a:pt x="395" y="66"/>
                  </a:lnTo>
                  <a:lnTo>
                    <a:pt x="387" y="57"/>
                  </a:lnTo>
                  <a:lnTo>
                    <a:pt x="387" y="57"/>
                  </a:lnTo>
                  <a:lnTo>
                    <a:pt x="378" y="49"/>
                  </a:lnTo>
                  <a:lnTo>
                    <a:pt x="367" y="43"/>
                  </a:lnTo>
                  <a:lnTo>
                    <a:pt x="353" y="37"/>
                  </a:lnTo>
                  <a:lnTo>
                    <a:pt x="336" y="37"/>
                  </a:lnTo>
                  <a:lnTo>
                    <a:pt x="336" y="37"/>
                  </a:lnTo>
                  <a:lnTo>
                    <a:pt x="316" y="40"/>
                  </a:lnTo>
                  <a:lnTo>
                    <a:pt x="299" y="46"/>
                  </a:lnTo>
                  <a:lnTo>
                    <a:pt x="282" y="60"/>
                  </a:lnTo>
                  <a:lnTo>
                    <a:pt x="267" y="77"/>
                  </a:lnTo>
                  <a:lnTo>
                    <a:pt x="267" y="77"/>
                  </a:lnTo>
                  <a:lnTo>
                    <a:pt x="267" y="85"/>
                  </a:lnTo>
                  <a:lnTo>
                    <a:pt x="267" y="282"/>
                  </a:lnTo>
                  <a:lnTo>
                    <a:pt x="267" y="282"/>
                  </a:lnTo>
                  <a:lnTo>
                    <a:pt x="270" y="287"/>
                  </a:lnTo>
                  <a:lnTo>
                    <a:pt x="273" y="293"/>
                  </a:lnTo>
                  <a:lnTo>
                    <a:pt x="273" y="293"/>
                  </a:lnTo>
                  <a:lnTo>
                    <a:pt x="285" y="304"/>
                  </a:lnTo>
                  <a:lnTo>
                    <a:pt x="194" y="304"/>
                  </a:lnTo>
                  <a:lnTo>
                    <a:pt x="194" y="304"/>
                  </a:lnTo>
                  <a:lnTo>
                    <a:pt x="202" y="299"/>
                  </a:lnTo>
                  <a:lnTo>
                    <a:pt x="208" y="293"/>
                  </a:lnTo>
                  <a:lnTo>
                    <a:pt x="211" y="287"/>
                  </a:lnTo>
                  <a:lnTo>
                    <a:pt x="211" y="282"/>
                  </a:lnTo>
                  <a:lnTo>
                    <a:pt x="211" y="105"/>
                  </a:lnTo>
                  <a:lnTo>
                    <a:pt x="211" y="105"/>
                  </a:lnTo>
                  <a:lnTo>
                    <a:pt x="211" y="88"/>
                  </a:lnTo>
                  <a:lnTo>
                    <a:pt x="208" y="74"/>
                  </a:lnTo>
                  <a:lnTo>
                    <a:pt x="202" y="63"/>
                  </a:lnTo>
                  <a:lnTo>
                    <a:pt x="194" y="54"/>
                  </a:lnTo>
                  <a:lnTo>
                    <a:pt x="185" y="46"/>
                  </a:lnTo>
                  <a:lnTo>
                    <a:pt x="174" y="40"/>
                  </a:lnTo>
                  <a:lnTo>
                    <a:pt x="160" y="37"/>
                  </a:lnTo>
                  <a:lnTo>
                    <a:pt x="145" y="37"/>
                  </a:lnTo>
                  <a:lnTo>
                    <a:pt x="145" y="37"/>
                  </a:lnTo>
                  <a:lnTo>
                    <a:pt x="125" y="40"/>
                  </a:lnTo>
                  <a:lnTo>
                    <a:pt x="108" y="46"/>
                  </a:lnTo>
                  <a:lnTo>
                    <a:pt x="94" y="54"/>
                  </a:lnTo>
                  <a:lnTo>
                    <a:pt x="80" y="68"/>
                  </a:lnTo>
                  <a:lnTo>
                    <a:pt x="80" y="282"/>
                  </a:lnTo>
                  <a:lnTo>
                    <a:pt x="80" y="282"/>
                  </a:lnTo>
                  <a:lnTo>
                    <a:pt x="80" y="287"/>
                  </a:lnTo>
                  <a:lnTo>
                    <a:pt x="83" y="293"/>
                  </a:lnTo>
                  <a:lnTo>
                    <a:pt x="83" y="293"/>
                  </a:lnTo>
                  <a:lnTo>
                    <a:pt x="97" y="304"/>
                  </a:lnTo>
                  <a:lnTo>
                    <a:pt x="6" y="304"/>
                  </a:lnTo>
                  <a:lnTo>
                    <a:pt x="6" y="304"/>
                  </a:lnTo>
                  <a:lnTo>
                    <a:pt x="15" y="299"/>
                  </a:lnTo>
                  <a:lnTo>
                    <a:pt x="20" y="293"/>
                  </a:lnTo>
                  <a:lnTo>
                    <a:pt x="23" y="287"/>
                  </a:lnTo>
                  <a:lnTo>
                    <a:pt x="23" y="282"/>
                  </a:lnTo>
                  <a:lnTo>
                    <a:pt x="23" y="40"/>
                  </a:lnTo>
                  <a:lnTo>
                    <a:pt x="23" y="40"/>
                  </a:lnTo>
                  <a:lnTo>
                    <a:pt x="23" y="31"/>
                  </a:lnTo>
                  <a:lnTo>
                    <a:pt x="18" y="23"/>
                  </a:lnTo>
                  <a:lnTo>
                    <a:pt x="18" y="23"/>
                  </a:lnTo>
                  <a:lnTo>
                    <a:pt x="9" y="17"/>
                  </a:lnTo>
                  <a:lnTo>
                    <a:pt x="0" y="14"/>
                  </a:lnTo>
                  <a:lnTo>
                    <a:pt x="80" y="0"/>
                  </a:lnTo>
                  <a:lnTo>
                    <a:pt x="80" y="43"/>
                  </a:lnTo>
                  <a:lnTo>
                    <a:pt x="80" y="43"/>
                  </a:lnTo>
                  <a:lnTo>
                    <a:pt x="100" y="29"/>
                  </a:lnTo>
                  <a:lnTo>
                    <a:pt x="123" y="14"/>
                  </a:lnTo>
                  <a:lnTo>
                    <a:pt x="123" y="14"/>
                  </a:lnTo>
                  <a:lnTo>
                    <a:pt x="134" y="9"/>
                  </a:lnTo>
                  <a:lnTo>
                    <a:pt x="145" y="3"/>
                  </a:lnTo>
                  <a:lnTo>
                    <a:pt x="160" y="0"/>
                  </a:lnTo>
                  <a:lnTo>
                    <a:pt x="174" y="0"/>
                  </a:lnTo>
                  <a:lnTo>
                    <a:pt x="174" y="0"/>
                  </a:lnTo>
                  <a:lnTo>
                    <a:pt x="188" y="0"/>
                  </a:lnTo>
                  <a:lnTo>
                    <a:pt x="202" y="3"/>
                  </a:lnTo>
                  <a:lnTo>
                    <a:pt x="213" y="9"/>
                  </a:lnTo>
                  <a:lnTo>
                    <a:pt x="228" y="14"/>
                  </a:lnTo>
                  <a:lnTo>
                    <a:pt x="228" y="14"/>
                  </a:lnTo>
                  <a:lnTo>
                    <a:pt x="239" y="23"/>
                  </a:lnTo>
                  <a:lnTo>
                    <a:pt x="248" y="31"/>
                  </a:lnTo>
                  <a:lnTo>
                    <a:pt x="256" y="43"/>
                  </a:lnTo>
                  <a:lnTo>
                    <a:pt x="262" y="57"/>
                  </a:lnTo>
                  <a:lnTo>
                    <a:pt x="262" y="57"/>
                  </a:lnTo>
                  <a:lnTo>
                    <a:pt x="282" y="34"/>
                  </a:lnTo>
                  <a:lnTo>
                    <a:pt x="307" y="17"/>
                  </a:lnTo>
                  <a:lnTo>
                    <a:pt x="307" y="17"/>
                  </a:lnTo>
                  <a:lnTo>
                    <a:pt x="321" y="9"/>
                  </a:lnTo>
                  <a:lnTo>
                    <a:pt x="336" y="3"/>
                  </a:lnTo>
                  <a:lnTo>
                    <a:pt x="350" y="0"/>
                  </a:lnTo>
                  <a:lnTo>
                    <a:pt x="364" y="0"/>
                  </a:lnTo>
                  <a:lnTo>
                    <a:pt x="364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 sz="1800"/>
            </a:p>
          </p:txBody>
        </p:sp>
        <p:sp>
          <p:nvSpPr>
            <p:cNvPr id="29357" name="Freeform 1709"/>
            <p:cNvSpPr>
              <a:spLocks/>
            </p:cNvSpPr>
            <p:nvPr/>
          </p:nvSpPr>
          <p:spPr bwMode="auto">
            <a:xfrm>
              <a:off x="4070" y="3059"/>
              <a:ext cx="184" cy="361"/>
            </a:xfrm>
            <a:custGeom>
              <a:avLst/>
              <a:gdLst>
                <a:gd name="T0" fmla="*/ 85 w 184"/>
                <a:gd name="T1" fmla="*/ 0 h 361"/>
                <a:gd name="T2" fmla="*/ 85 w 184"/>
                <a:gd name="T3" fmla="*/ 60 h 361"/>
                <a:gd name="T4" fmla="*/ 173 w 184"/>
                <a:gd name="T5" fmla="*/ 60 h 361"/>
                <a:gd name="T6" fmla="*/ 150 w 184"/>
                <a:gd name="T7" fmla="*/ 85 h 361"/>
                <a:gd name="T8" fmla="*/ 82 w 184"/>
                <a:gd name="T9" fmla="*/ 85 h 361"/>
                <a:gd name="T10" fmla="*/ 82 w 184"/>
                <a:gd name="T11" fmla="*/ 267 h 361"/>
                <a:gd name="T12" fmla="*/ 82 w 184"/>
                <a:gd name="T13" fmla="*/ 267 h 361"/>
                <a:gd name="T14" fmla="*/ 85 w 184"/>
                <a:gd name="T15" fmla="*/ 284 h 361"/>
                <a:gd name="T16" fmla="*/ 88 w 184"/>
                <a:gd name="T17" fmla="*/ 296 h 361"/>
                <a:gd name="T18" fmla="*/ 91 w 184"/>
                <a:gd name="T19" fmla="*/ 307 h 361"/>
                <a:gd name="T20" fmla="*/ 99 w 184"/>
                <a:gd name="T21" fmla="*/ 318 h 361"/>
                <a:gd name="T22" fmla="*/ 105 w 184"/>
                <a:gd name="T23" fmla="*/ 324 h 361"/>
                <a:gd name="T24" fmla="*/ 116 w 184"/>
                <a:gd name="T25" fmla="*/ 330 h 361"/>
                <a:gd name="T26" fmla="*/ 128 w 184"/>
                <a:gd name="T27" fmla="*/ 333 h 361"/>
                <a:gd name="T28" fmla="*/ 142 w 184"/>
                <a:gd name="T29" fmla="*/ 335 h 361"/>
                <a:gd name="T30" fmla="*/ 142 w 184"/>
                <a:gd name="T31" fmla="*/ 335 h 361"/>
                <a:gd name="T32" fmla="*/ 156 w 184"/>
                <a:gd name="T33" fmla="*/ 333 h 361"/>
                <a:gd name="T34" fmla="*/ 165 w 184"/>
                <a:gd name="T35" fmla="*/ 330 h 361"/>
                <a:gd name="T36" fmla="*/ 165 w 184"/>
                <a:gd name="T37" fmla="*/ 330 h 361"/>
                <a:gd name="T38" fmla="*/ 184 w 184"/>
                <a:gd name="T39" fmla="*/ 318 h 361"/>
                <a:gd name="T40" fmla="*/ 184 w 184"/>
                <a:gd name="T41" fmla="*/ 318 h 361"/>
                <a:gd name="T42" fmla="*/ 182 w 184"/>
                <a:gd name="T43" fmla="*/ 324 h 361"/>
                <a:gd name="T44" fmla="*/ 179 w 184"/>
                <a:gd name="T45" fmla="*/ 333 h 361"/>
                <a:gd name="T46" fmla="*/ 162 w 184"/>
                <a:gd name="T47" fmla="*/ 347 h 361"/>
                <a:gd name="T48" fmla="*/ 162 w 184"/>
                <a:gd name="T49" fmla="*/ 347 h 361"/>
                <a:gd name="T50" fmla="*/ 153 w 184"/>
                <a:gd name="T51" fmla="*/ 352 h 361"/>
                <a:gd name="T52" fmla="*/ 142 w 184"/>
                <a:gd name="T53" fmla="*/ 358 h 361"/>
                <a:gd name="T54" fmla="*/ 130 w 184"/>
                <a:gd name="T55" fmla="*/ 361 h 361"/>
                <a:gd name="T56" fmla="*/ 119 w 184"/>
                <a:gd name="T57" fmla="*/ 361 h 361"/>
                <a:gd name="T58" fmla="*/ 119 w 184"/>
                <a:gd name="T59" fmla="*/ 361 h 361"/>
                <a:gd name="T60" fmla="*/ 99 w 184"/>
                <a:gd name="T61" fmla="*/ 361 h 361"/>
                <a:gd name="T62" fmla="*/ 82 w 184"/>
                <a:gd name="T63" fmla="*/ 355 h 361"/>
                <a:gd name="T64" fmla="*/ 65 w 184"/>
                <a:gd name="T65" fmla="*/ 347 h 361"/>
                <a:gd name="T66" fmla="*/ 54 w 184"/>
                <a:gd name="T67" fmla="*/ 335 h 361"/>
                <a:gd name="T68" fmla="*/ 54 w 184"/>
                <a:gd name="T69" fmla="*/ 335 h 361"/>
                <a:gd name="T70" fmla="*/ 42 w 184"/>
                <a:gd name="T71" fmla="*/ 324 h 361"/>
                <a:gd name="T72" fmla="*/ 34 w 184"/>
                <a:gd name="T73" fmla="*/ 307 h 361"/>
                <a:gd name="T74" fmla="*/ 31 w 184"/>
                <a:gd name="T75" fmla="*/ 290 h 361"/>
                <a:gd name="T76" fmla="*/ 28 w 184"/>
                <a:gd name="T77" fmla="*/ 267 h 361"/>
                <a:gd name="T78" fmla="*/ 28 w 184"/>
                <a:gd name="T79" fmla="*/ 85 h 361"/>
                <a:gd name="T80" fmla="*/ 0 w 184"/>
                <a:gd name="T81" fmla="*/ 85 h 361"/>
                <a:gd name="T82" fmla="*/ 85 w 184"/>
                <a:gd name="T83" fmla="*/ 0 h 361"/>
                <a:gd name="T84" fmla="*/ 85 w 184"/>
                <a:gd name="T85" fmla="*/ 0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184" h="361">
                  <a:moveTo>
                    <a:pt x="85" y="0"/>
                  </a:moveTo>
                  <a:lnTo>
                    <a:pt x="85" y="60"/>
                  </a:lnTo>
                  <a:lnTo>
                    <a:pt x="173" y="60"/>
                  </a:lnTo>
                  <a:lnTo>
                    <a:pt x="150" y="85"/>
                  </a:lnTo>
                  <a:lnTo>
                    <a:pt x="82" y="85"/>
                  </a:lnTo>
                  <a:lnTo>
                    <a:pt x="82" y="267"/>
                  </a:lnTo>
                  <a:lnTo>
                    <a:pt x="82" y="267"/>
                  </a:lnTo>
                  <a:lnTo>
                    <a:pt x="85" y="284"/>
                  </a:lnTo>
                  <a:lnTo>
                    <a:pt x="88" y="296"/>
                  </a:lnTo>
                  <a:lnTo>
                    <a:pt x="91" y="307"/>
                  </a:lnTo>
                  <a:lnTo>
                    <a:pt x="99" y="318"/>
                  </a:lnTo>
                  <a:lnTo>
                    <a:pt x="105" y="324"/>
                  </a:lnTo>
                  <a:lnTo>
                    <a:pt x="116" y="330"/>
                  </a:lnTo>
                  <a:lnTo>
                    <a:pt x="128" y="333"/>
                  </a:lnTo>
                  <a:lnTo>
                    <a:pt x="142" y="335"/>
                  </a:lnTo>
                  <a:lnTo>
                    <a:pt x="142" y="335"/>
                  </a:lnTo>
                  <a:lnTo>
                    <a:pt x="156" y="333"/>
                  </a:lnTo>
                  <a:lnTo>
                    <a:pt x="165" y="330"/>
                  </a:lnTo>
                  <a:lnTo>
                    <a:pt x="165" y="330"/>
                  </a:lnTo>
                  <a:lnTo>
                    <a:pt x="184" y="318"/>
                  </a:lnTo>
                  <a:lnTo>
                    <a:pt x="184" y="318"/>
                  </a:lnTo>
                  <a:lnTo>
                    <a:pt x="182" y="324"/>
                  </a:lnTo>
                  <a:lnTo>
                    <a:pt x="179" y="333"/>
                  </a:lnTo>
                  <a:lnTo>
                    <a:pt x="162" y="347"/>
                  </a:lnTo>
                  <a:lnTo>
                    <a:pt x="162" y="347"/>
                  </a:lnTo>
                  <a:lnTo>
                    <a:pt x="153" y="352"/>
                  </a:lnTo>
                  <a:lnTo>
                    <a:pt x="142" y="358"/>
                  </a:lnTo>
                  <a:lnTo>
                    <a:pt x="130" y="361"/>
                  </a:lnTo>
                  <a:lnTo>
                    <a:pt x="119" y="361"/>
                  </a:lnTo>
                  <a:lnTo>
                    <a:pt x="119" y="361"/>
                  </a:lnTo>
                  <a:lnTo>
                    <a:pt x="99" y="361"/>
                  </a:lnTo>
                  <a:lnTo>
                    <a:pt x="82" y="355"/>
                  </a:lnTo>
                  <a:lnTo>
                    <a:pt x="65" y="347"/>
                  </a:lnTo>
                  <a:lnTo>
                    <a:pt x="54" y="335"/>
                  </a:lnTo>
                  <a:lnTo>
                    <a:pt x="54" y="335"/>
                  </a:lnTo>
                  <a:lnTo>
                    <a:pt x="42" y="324"/>
                  </a:lnTo>
                  <a:lnTo>
                    <a:pt x="34" y="307"/>
                  </a:lnTo>
                  <a:lnTo>
                    <a:pt x="31" y="290"/>
                  </a:lnTo>
                  <a:lnTo>
                    <a:pt x="28" y="267"/>
                  </a:lnTo>
                  <a:lnTo>
                    <a:pt x="28" y="85"/>
                  </a:lnTo>
                  <a:lnTo>
                    <a:pt x="0" y="85"/>
                  </a:lnTo>
                  <a:lnTo>
                    <a:pt x="85" y="0"/>
                  </a:lnTo>
                  <a:lnTo>
                    <a:pt x="85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 sz="1800"/>
            </a:p>
          </p:txBody>
        </p:sp>
        <p:sp>
          <p:nvSpPr>
            <p:cNvPr id="29358" name="Freeform 1710"/>
            <p:cNvSpPr>
              <a:spLocks noEditPoints="1"/>
            </p:cNvSpPr>
            <p:nvPr/>
          </p:nvSpPr>
          <p:spPr bwMode="auto">
            <a:xfrm>
              <a:off x="4252" y="3110"/>
              <a:ext cx="284" cy="310"/>
            </a:xfrm>
            <a:custGeom>
              <a:avLst/>
              <a:gdLst>
                <a:gd name="T0" fmla="*/ 144 w 284"/>
                <a:gd name="T1" fmla="*/ 0 h 310"/>
                <a:gd name="T2" fmla="*/ 184 w 284"/>
                <a:gd name="T3" fmla="*/ 6 h 310"/>
                <a:gd name="T4" fmla="*/ 221 w 284"/>
                <a:gd name="T5" fmla="*/ 23 h 310"/>
                <a:gd name="T6" fmla="*/ 235 w 284"/>
                <a:gd name="T7" fmla="*/ 34 h 310"/>
                <a:gd name="T8" fmla="*/ 261 w 284"/>
                <a:gd name="T9" fmla="*/ 63 h 310"/>
                <a:gd name="T10" fmla="*/ 269 w 284"/>
                <a:gd name="T11" fmla="*/ 80 h 310"/>
                <a:gd name="T12" fmla="*/ 281 w 284"/>
                <a:gd name="T13" fmla="*/ 117 h 310"/>
                <a:gd name="T14" fmla="*/ 284 w 284"/>
                <a:gd name="T15" fmla="*/ 156 h 310"/>
                <a:gd name="T16" fmla="*/ 284 w 284"/>
                <a:gd name="T17" fmla="*/ 174 h 310"/>
                <a:gd name="T18" fmla="*/ 272 w 284"/>
                <a:gd name="T19" fmla="*/ 210 h 310"/>
                <a:gd name="T20" fmla="*/ 267 w 284"/>
                <a:gd name="T21" fmla="*/ 230 h 310"/>
                <a:gd name="T22" fmla="*/ 244 w 284"/>
                <a:gd name="T23" fmla="*/ 262 h 310"/>
                <a:gd name="T24" fmla="*/ 215 w 284"/>
                <a:gd name="T25" fmla="*/ 290 h 310"/>
                <a:gd name="T26" fmla="*/ 198 w 284"/>
                <a:gd name="T27" fmla="*/ 299 h 310"/>
                <a:gd name="T28" fmla="*/ 161 w 284"/>
                <a:gd name="T29" fmla="*/ 310 h 310"/>
                <a:gd name="T30" fmla="*/ 142 w 284"/>
                <a:gd name="T31" fmla="*/ 310 h 310"/>
                <a:gd name="T32" fmla="*/ 93 w 284"/>
                <a:gd name="T33" fmla="*/ 304 h 310"/>
                <a:gd name="T34" fmla="*/ 68 w 284"/>
                <a:gd name="T35" fmla="*/ 293 h 310"/>
                <a:gd name="T36" fmla="*/ 45 w 284"/>
                <a:gd name="T37" fmla="*/ 273 h 310"/>
                <a:gd name="T38" fmla="*/ 36 w 284"/>
                <a:gd name="T39" fmla="*/ 264 h 310"/>
                <a:gd name="T40" fmla="*/ 11 w 284"/>
                <a:gd name="T41" fmla="*/ 213 h 310"/>
                <a:gd name="T42" fmla="*/ 0 w 284"/>
                <a:gd name="T43" fmla="*/ 156 h 310"/>
                <a:gd name="T44" fmla="*/ 2 w 284"/>
                <a:gd name="T45" fmla="*/ 137 h 310"/>
                <a:gd name="T46" fmla="*/ 11 w 284"/>
                <a:gd name="T47" fmla="*/ 100 h 310"/>
                <a:gd name="T48" fmla="*/ 19 w 284"/>
                <a:gd name="T49" fmla="*/ 80 h 310"/>
                <a:gd name="T50" fmla="*/ 39 w 284"/>
                <a:gd name="T51" fmla="*/ 49 h 310"/>
                <a:gd name="T52" fmla="*/ 68 w 284"/>
                <a:gd name="T53" fmla="*/ 23 h 310"/>
                <a:gd name="T54" fmla="*/ 85 w 284"/>
                <a:gd name="T55" fmla="*/ 12 h 310"/>
                <a:gd name="T56" fmla="*/ 122 w 284"/>
                <a:gd name="T57" fmla="*/ 0 h 310"/>
                <a:gd name="T58" fmla="*/ 144 w 284"/>
                <a:gd name="T59" fmla="*/ 0 h 310"/>
                <a:gd name="T60" fmla="*/ 139 w 284"/>
                <a:gd name="T61" fmla="*/ 23 h 310"/>
                <a:gd name="T62" fmla="*/ 102 w 284"/>
                <a:gd name="T63" fmla="*/ 34 h 310"/>
                <a:gd name="T64" fmla="*/ 76 w 284"/>
                <a:gd name="T65" fmla="*/ 66 h 310"/>
                <a:gd name="T66" fmla="*/ 68 w 284"/>
                <a:gd name="T67" fmla="*/ 85 h 310"/>
                <a:gd name="T68" fmla="*/ 59 w 284"/>
                <a:gd name="T69" fmla="*/ 131 h 310"/>
                <a:gd name="T70" fmla="*/ 59 w 284"/>
                <a:gd name="T71" fmla="*/ 159 h 310"/>
                <a:gd name="T72" fmla="*/ 68 w 284"/>
                <a:gd name="T73" fmla="*/ 210 h 310"/>
                <a:gd name="T74" fmla="*/ 85 w 284"/>
                <a:gd name="T75" fmla="*/ 250 h 310"/>
                <a:gd name="T76" fmla="*/ 96 w 284"/>
                <a:gd name="T77" fmla="*/ 267 h 310"/>
                <a:gd name="T78" fmla="*/ 127 w 284"/>
                <a:gd name="T79" fmla="*/ 284 h 310"/>
                <a:gd name="T80" fmla="*/ 147 w 284"/>
                <a:gd name="T81" fmla="*/ 284 h 310"/>
                <a:gd name="T82" fmla="*/ 181 w 284"/>
                <a:gd name="T83" fmla="*/ 273 h 310"/>
                <a:gd name="T84" fmla="*/ 207 w 284"/>
                <a:gd name="T85" fmla="*/ 245 h 310"/>
                <a:gd name="T86" fmla="*/ 215 w 284"/>
                <a:gd name="T87" fmla="*/ 225 h 310"/>
                <a:gd name="T88" fmla="*/ 224 w 284"/>
                <a:gd name="T89" fmla="*/ 179 h 310"/>
                <a:gd name="T90" fmla="*/ 224 w 284"/>
                <a:gd name="T91" fmla="*/ 151 h 310"/>
                <a:gd name="T92" fmla="*/ 213 w 284"/>
                <a:gd name="T93" fmla="*/ 85 h 310"/>
                <a:gd name="T94" fmla="*/ 201 w 284"/>
                <a:gd name="T95" fmla="*/ 60 h 310"/>
                <a:gd name="T96" fmla="*/ 184 w 284"/>
                <a:gd name="T97" fmla="*/ 40 h 310"/>
                <a:gd name="T98" fmla="*/ 164 w 284"/>
                <a:gd name="T99" fmla="*/ 29 h 310"/>
                <a:gd name="T100" fmla="*/ 139 w 284"/>
                <a:gd name="T101" fmla="*/ 23 h 3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284" h="310">
                  <a:moveTo>
                    <a:pt x="144" y="0"/>
                  </a:moveTo>
                  <a:lnTo>
                    <a:pt x="144" y="0"/>
                  </a:lnTo>
                  <a:lnTo>
                    <a:pt x="164" y="0"/>
                  </a:lnTo>
                  <a:lnTo>
                    <a:pt x="184" y="6"/>
                  </a:lnTo>
                  <a:lnTo>
                    <a:pt x="204" y="12"/>
                  </a:lnTo>
                  <a:lnTo>
                    <a:pt x="221" y="23"/>
                  </a:lnTo>
                  <a:lnTo>
                    <a:pt x="221" y="23"/>
                  </a:lnTo>
                  <a:lnTo>
                    <a:pt x="235" y="34"/>
                  </a:lnTo>
                  <a:lnTo>
                    <a:pt x="250" y="49"/>
                  </a:lnTo>
                  <a:lnTo>
                    <a:pt x="261" y="63"/>
                  </a:lnTo>
                  <a:lnTo>
                    <a:pt x="269" y="80"/>
                  </a:lnTo>
                  <a:lnTo>
                    <a:pt x="269" y="80"/>
                  </a:lnTo>
                  <a:lnTo>
                    <a:pt x="275" y="100"/>
                  </a:lnTo>
                  <a:lnTo>
                    <a:pt x="281" y="117"/>
                  </a:lnTo>
                  <a:lnTo>
                    <a:pt x="284" y="137"/>
                  </a:lnTo>
                  <a:lnTo>
                    <a:pt x="284" y="156"/>
                  </a:lnTo>
                  <a:lnTo>
                    <a:pt x="284" y="156"/>
                  </a:lnTo>
                  <a:lnTo>
                    <a:pt x="284" y="174"/>
                  </a:lnTo>
                  <a:lnTo>
                    <a:pt x="278" y="193"/>
                  </a:lnTo>
                  <a:lnTo>
                    <a:pt x="272" y="210"/>
                  </a:lnTo>
                  <a:lnTo>
                    <a:pt x="267" y="230"/>
                  </a:lnTo>
                  <a:lnTo>
                    <a:pt x="267" y="230"/>
                  </a:lnTo>
                  <a:lnTo>
                    <a:pt x="255" y="247"/>
                  </a:lnTo>
                  <a:lnTo>
                    <a:pt x="244" y="262"/>
                  </a:lnTo>
                  <a:lnTo>
                    <a:pt x="230" y="276"/>
                  </a:lnTo>
                  <a:lnTo>
                    <a:pt x="215" y="290"/>
                  </a:lnTo>
                  <a:lnTo>
                    <a:pt x="215" y="290"/>
                  </a:lnTo>
                  <a:lnTo>
                    <a:pt x="198" y="299"/>
                  </a:lnTo>
                  <a:lnTo>
                    <a:pt x="181" y="304"/>
                  </a:lnTo>
                  <a:lnTo>
                    <a:pt x="161" y="310"/>
                  </a:lnTo>
                  <a:lnTo>
                    <a:pt x="142" y="310"/>
                  </a:lnTo>
                  <a:lnTo>
                    <a:pt x="142" y="310"/>
                  </a:lnTo>
                  <a:lnTo>
                    <a:pt x="110" y="307"/>
                  </a:lnTo>
                  <a:lnTo>
                    <a:pt x="93" y="304"/>
                  </a:lnTo>
                  <a:lnTo>
                    <a:pt x="82" y="299"/>
                  </a:lnTo>
                  <a:lnTo>
                    <a:pt x="68" y="293"/>
                  </a:lnTo>
                  <a:lnTo>
                    <a:pt x="56" y="284"/>
                  </a:lnTo>
                  <a:lnTo>
                    <a:pt x="45" y="273"/>
                  </a:lnTo>
                  <a:lnTo>
                    <a:pt x="36" y="264"/>
                  </a:lnTo>
                  <a:lnTo>
                    <a:pt x="36" y="264"/>
                  </a:lnTo>
                  <a:lnTo>
                    <a:pt x="19" y="239"/>
                  </a:lnTo>
                  <a:lnTo>
                    <a:pt x="11" y="213"/>
                  </a:lnTo>
                  <a:lnTo>
                    <a:pt x="2" y="185"/>
                  </a:lnTo>
                  <a:lnTo>
                    <a:pt x="0" y="156"/>
                  </a:lnTo>
                  <a:lnTo>
                    <a:pt x="0" y="156"/>
                  </a:lnTo>
                  <a:lnTo>
                    <a:pt x="2" y="137"/>
                  </a:lnTo>
                  <a:lnTo>
                    <a:pt x="5" y="117"/>
                  </a:lnTo>
                  <a:lnTo>
                    <a:pt x="11" y="100"/>
                  </a:lnTo>
                  <a:lnTo>
                    <a:pt x="19" y="80"/>
                  </a:lnTo>
                  <a:lnTo>
                    <a:pt x="19" y="80"/>
                  </a:lnTo>
                  <a:lnTo>
                    <a:pt x="28" y="63"/>
                  </a:lnTo>
                  <a:lnTo>
                    <a:pt x="39" y="49"/>
                  </a:lnTo>
                  <a:lnTo>
                    <a:pt x="54" y="34"/>
                  </a:lnTo>
                  <a:lnTo>
                    <a:pt x="68" y="23"/>
                  </a:lnTo>
                  <a:lnTo>
                    <a:pt x="68" y="23"/>
                  </a:lnTo>
                  <a:lnTo>
                    <a:pt x="85" y="12"/>
                  </a:lnTo>
                  <a:lnTo>
                    <a:pt x="105" y="6"/>
                  </a:lnTo>
                  <a:lnTo>
                    <a:pt x="122" y="0"/>
                  </a:lnTo>
                  <a:lnTo>
                    <a:pt x="144" y="0"/>
                  </a:lnTo>
                  <a:lnTo>
                    <a:pt x="144" y="0"/>
                  </a:lnTo>
                  <a:close/>
                  <a:moveTo>
                    <a:pt x="139" y="23"/>
                  </a:moveTo>
                  <a:lnTo>
                    <a:pt x="139" y="23"/>
                  </a:lnTo>
                  <a:lnTo>
                    <a:pt x="119" y="26"/>
                  </a:lnTo>
                  <a:lnTo>
                    <a:pt x="102" y="34"/>
                  </a:lnTo>
                  <a:lnTo>
                    <a:pt x="88" y="49"/>
                  </a:lnTo>
                  <a:lnTo>
                    <a:pt x="76" y="66"/>
                  </a:lnTo>
                  <a:lnTo>
                    <a:pt x="76" y="66"/>
                  </a:lnTo>
                  <a:lnTo>
                    <a:pt x="68" y="85"/>
                  </a:lnTo>
                  <a:lnTo>
                    <a:pt x="62" y="108"/>
                  </a:lnTo>
                  <a:lnTo>
                    <a:pt x="59" y="131"/>
                  </a:lnTo>
                  <a:lnTo>
                    <a:pt x="59" y="159"/>
                  </a:lnTo>
                  <a:lnTo>
                    <a:pt x="59" y="159"/>
                  </a:lnTo>
                  <a:lnTo>
                    <a:pt x="62" y="185"/>
                  </a:lnTo>
                  <a:lnTo>
                    <a:pt x="68" y="210"/>
                  </a:lnTo>
                  <a:lnTo>
                    <a:pt x="73" y="230"/>
                  </a:lnTo>
                  <a:lnTo>
                    <a:pt x="85" y="250"/>
                  </a:lnTo>
                  <a:lnTo>
                    <a:pt x="85" y="250"/>
                  </a:lnTo>
                  <a:lnTo>
                    <a:pt x="96" y="267"/>
                  </a:lnTo>
                  <a:lnTo>
                    <a:pt x="113" y="279"/>
                  </a:lnTo>
                  <a:lnTo>
                    <a:pt x="127" y="284"/>
                  </a:lnTo>
                  <a:lnTo>
                    <a:pt x="147" y="284"/>
                  </a:lnTo>
                  <a:lnTo>
                    <a:pt x="147" y="284"/>
                  </a:lnTo>
                  <a:lnTo>
                    <a:pt x="164" y="282"/>
                  </a:lnTo>
                  <a:lnTo>
                    <a:pt x="181" y="273"/>
                  </a:lnTo>
                  <a:lnTo>
                    <a:pt x="196" y="262"/>
                  </a:lnTo>
                  <a:lnTo>
                    <a:pt x="207" y="245"/>
                  </a:lnTo>
                  <a:lnTo>
                    <a:pt x="207" y="245"/>
                  </a:lnTo>
                  <a:lnTo>
                    <a:pt x="215" y="225"/>
                  </a:lnTo>
                  <a:lnTo>
                    <a:pt x="221" y="202"/>
                  </a:lnTo>
                  <a:lnTo>
                    <a:pt x="224" y="179"/>
                  </a:lnTo>
                  <a:lnTo>
                    <a:pt x="224" y="151"/>
                  </a:lnTo>
                  <a:lnTo>
                    <a:pt x="224" y="151"/>
                  </a:lnTo>
                  <a:lnTo>
                    <a:pt x="221" y="117"/>
                  </a:lnTo>
                  <a:lnTo>
                    <a:pt x="213" y="85"/>
                  </a:lnTo>
                  <a:lnTo>
                    <a:pt x="213" y="85"/>
                  </a:lnTo>
                  <a:lnTo>
                    <a:pt x="201" y="60"/>
                  </a:lnTo>
                  <a:lnTo>
                    <a:pt x="184" y="40"/>
                  </a:lnTo>
                  <a:lnTo>
                    <a:pt x="184" y="40"/>
                  </a:lnTo>
                  <a:lnTo>
                    <a:pt x="176" y="31"/>
                  </a:lnTo>
                  <a:lnTo>
                    <a:pt x="164" y="29"/>
                  </a:lnTo>
                  <a:lnTo>
                    <a:pt x="150" y="23"/>
                  </a:lnTo>
                  <a:lnTo>
                    <a:pt x="139" y="23"/>
                  </a:lnTo>
                  <a:lnTo>
                    <a:pt x="139" y="23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 sz="1800"/>
            </a:p>
          </p:txBody>
        </p:sp>
        <p:sp>
          <p:nvSpPr>
            <p:cNvPr id="29359" name="Freeform 1711"/>
            <p:cNvSpPr>
              <a:spLocks/>
            </p:cNvSpPr>
            <p:nvPr/>
          </p:nvSpPr>
          <p:spPr bwMode="auto">
            <a:xfrm>
              <a:off x="4547" y="3110"/>
              <a:ext cx="284" cy="304"/>
            </a:xfrm>
            <a:custGeom>
              <a:avLst/>
              <a:gdLst>
                <a:gd name="T0" fmla="*/ 170 w 284"/>
                <a:gd name="T1" fmla="*/ 0 h 304"/>
                <a:gd name="T2" fmla="*/ 219 w 284"/>
                <a:gd name="T3" fmla="*/ 12 h 304"/>
                <a:gd name="T4" fmla="*/ 239 w 284"/>
                <a:gd name="T5" fmla="*/ 23 h 304"/>
                <a:gd name="T6" fmla="*/ 253 w 284"/>
                <a:gd name="T7" fmla="*/ 43 h 304"/>
                <a:gd name="T8" fmla="*/ 264 w 284"/>
                <a:gd name="T9" fmla="*/ 63 h 304"/>
                <a:gd name="T10" fmla="*/ 267 w 284"/>
                <a:gd name="T11" fmla="*/ 88 h 304"/>
                <a:gd name="T12" fmla="*/ 267 w 284"/>
                <a:gd name="T13" fmla="*/ 282 h 304"/>
                <a:gd name="T14" fmla="*/ 270 w 284"/>
                <a:gd name="T15" fmla="*/ 293 h 304"/>
                <a:gd name="T16" fmla="*/ 284 w 284"/>
                <a:gd name="T17" fmla="*/ 304 h 304"/>
                <a:gd name="T18" fmla="*/ 196 w 284"/>
                <a:gd name="T19" fmla="*/ 304 h 304"/>
                <a:gd name="T20" fmla="*/ 207 w 284"/>
                <a:gd name="T21" fmla="*/ 293 h 304"/>
                <a:gd name="T22" fmla="*/ 213 w 284"/>
                <a:gd name="T23" fmla="*/ 282 h 304"/>
                <a:gd name="T24" fmla="*/ 213 w 284"/>
                <a:gd name="T25" fmla="*/ 111 h 304"/>
                <a:gd name="T26" fmla="*/ 207 w 284"/>
                <a:gd name="T27" fmla="*/ 80 h 304"/>
                <a:gd name="T28" fmla="*/ 196 w 284"/>
                <a:gd name="T29" fmla="*/ 57 h 304"/>
                <a:gd name="T30" fmla="*/ 173 w 284"/>
                <a:gd name="T31" fmla="*/ 43 h 304"/>
                <a:gd name="T32" fmla="*/ 145 w 284"/>
                <a:gd name="T33" fmla="*/ 37 h 304"/>
                <a:gd name="T34" fmla="*/ 125 w 284"/>
                <a:gd name="T35" fmla="*/ 40 h 304"/>
                <a:gd name="T36" fmla="*/ 108 w 284"/>
                <a:gd name="T37" fmla="*/ 49 h 304"/>
                <a:gd name="T38" fmla="*/ 79 w 284"/>
                <a:gd name="T39" fmla="*/ 71 h 304"/>
                <a:gd name="T40" fmla="*/ 79 w 284"/>
                <a:gd name="T41" fmla="*/ 282 h 304"/>
                <a:gd name="T42" fmla="*/ 82 w 284"/>
                <a:gd name="T43" fmla="*/ 293 h 304"/>
                <a:gd name="T44" fmla="*/ 97 w 284"/>
                <a:gd name="T45" fmla="*/ 304 h 304"/>
                <a:gd name="T46" fmla="*/ 6 w 284"/>
                <a:gd name="T47" fmla="*/ 304 h 304"/>
                <a:gd name="T48" fmla="*/ 17 w 284"/>
                <a:gd name="T49" fmla="*/ 293 h 304"/>
                <a:gd name="T50" fmla="*/ 23 w 284"/>
                <a:gd name="T51" fmla="*/ 282 h 304"/>
                <a:gd name="T52" fmla="*/ 23 w 284"/>
                <a:gd name="T53" fmla="*/ 40 h 304"/>
                <a:gd name="T54" fmla="*/ 17 w 284"/>
                <a:gd name="T55" fmla="*/ 26 h 304"/>
                <a:gd name="T56" fmla="*/ 0 w 284"/>
                <a:gd name="T57" fmla="*/ 14 h 304"/>
                <a:gd name="T58" fmla="*/ 79 w 284"/>
                <a:gd name="T59" fmla="*/ 46 h 304"/>
                <a:gd name="T60" fmla="*/ 97 w 284"/>
                <a:gd name="T61" fmla="*/ 29 h 304"/>
                <a:gd name="T62" fmla="*/ 119 w 284"/>
                <a:gd name="T63" fmla="*/ 14 h 304"/>
                <a:gd name="T64" fmla="*/ 145 w 284"/>
                <a:gd name="T65" fmla="*/ 3 h 304"/>
                <a:gd name="T66" fmla="*/ 170 w 284"/>
                <a:gd name="T67" fmla="*/ 0 h 3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284" h="304">
                  <a:moveTo>
                    <a:pt x="170" y="0"/>
                  </a:moveTo>
                  <a:lnTo>
                    <a:pt x="170" y="0"/>
                  </a:lnTo>
                  <a:lnTo>
                    <a:pt x="196" y="3"/>
                  </a:lnTo>
                  <a:lnTo>
                    <a:pt x="219" y="12"/>
                  </a:lnTo>
                  <a:lnTo>
                    <a:pt x="219" y="12"/>
                  </a:lnTo>
                  <a:lnTo>
                    <a:pt x="239" y="23"/>
                  </a:lnTo>
                  <a:lnTo>
                    <a:pt x="253" y="43"/>
                  </a:lnTo>
                  <a:lnTo>
                    <a:pt x="253" y="43"/>
                  </a:lnTo>
                  <a:lnTo>
                    <a:pt x="258" y="51"/>
                  </a:lnTo>
                  <a:lnTo>
                    <a:pt x="264" y="63"/>
                  </a:lnTo>
                  <a:lnTo>
                    <a:pt x="267" y="77"/>
                  </a:lnTo>
                  <a:lnTo>
                    <a:pt x="267" y="88"/>
                  </a:lnTo>
                  <a:lnTo>
                    <a:pt x="267" y="282"/>
                  </a:lnTo>
                  <a:lnTo>
                    <a:pt x="267" y="282"/>
                  </a:lnTo>
                  <a:lnTo>
                    <a:pt x="267" y="287"/>
                  </a:lnTo>
                  <a:lnTo>
                    <a:pt x="270" y="293"/>
                  </a:lnTo>
                  <a:lnTo>
                    <a:pt x="270" y="293"/>
                  </a:lnTo>
                  <a:lnTo>
                    <a:pt x="284" y="304"/>
                  </a:lnTo>
                  <a:lnTo>
                    <a:pt x="196" y="304"/>
                  </a:lnTo>
                  <a:lnTo>
                    <a:pt x="196" y="304"/>
                  </a:lnTo>
                  <a:lnTo>
                    <a:pt x="202" y="301"/>
                  </a:lnTo>
                  <a:lnTo>
                    <a:pt x="207" y="293"/>
                  </a:lnTo>
                  <a:lnTo>
                    <a:pt x="210" y="287"/>
                  </a:lnTo>
                  <a:lnTo>
                    <a:pt x="213" y="282"/>
                  </a:lnTo>
                  <a:lnTo>
                    <a:pt x="213" y="111"/>
                  </a:lnTo>
                  <a:lnTo>
                    <a:pt x="213" y="111"/>
                  </a:lnTo>
                  <a:lnTo>
                    <a:pt x="210" y="94"/>
                  </a:lnTo>
                  <a:lnTo>
                    <a:pt x="207" y="80"/>
                  </a:lnTo>
                  <a:lnTo>
                    <a:pt x="202" y="66"/>
                  </a:lnTo>
                  <a:lnTo>
                    <a:pt x="196" y="57"/>
                  </a:lnTo>
                  <a:lnTo>
                    <a:pt x="185" y="49"/>
                  </a:lnTo>
                  <a:lnTo>
                    <a:pt x="173" y="43"/>
                  </a:lnTo>
                  <a:lnTo>
                    <a:pt x="159" y="40"/>
                  </a:lnTo>
                  <a:lnTo>
                    <a:pt x="145" y="37"/>
                  </a:lnTo>
                  <a:lnTo>
                    <a:pt x="145" y="37"/>
                  </a:lnTo>
                  <a:lnTo>
                    <a:pt x="125" y="40"/>
                  </a:lnTo>
                  <a:lnTo>
                    <a:pt x="108" y="49"/>
                  </a:lnTo>
                  <a:lnTo>
                    <a:pt x="108" y="49"/>
                  </a:lnTo>
                  <a:lnTo>
                    <a:pt x="91" y="57"/>
                  </a:lnTo>
                  <a:lnTo>
                    <a:pt x="79" y="71"/>
                  </a:lnTo>
                  <a:lnTo>
                    <a:pt x="79" y="282"/>
                  </a:lnTo>
                  <a:lnTo>
                    <a:pt x="79" y="282"/>
                  </a:lnTo>
                  <a:lnTo>
                    <a:pt x="79" y="287"/>
                  </a:lnTo>
                  <a:lnTo>
                    <a:pt x="82" y="293"/>
                  </a:lnTo>
                  <a:lnTo>
                    <a:pt x="82" y="293"/>
                  </a:lnTo>
                  <a:lnTo>
                    <a:pt x="97" y="304"/>
                  </a:lnTo>
                  <a:lnTo>
                    <a:pt x="6" y="304"/>
                  </a:lnTo>
                  <a:lnTo>
                    <a:pt x="6" y="304"/>
                  </a:lnTo>
                  <a:lnTo>
                    <a:pt x="14" y="301"/>
                  </a:lnTo>
                  <a:lnTo>
                    <a:pt x="17" y="293"/>
                  </a:lnTo>
                  <a:lnTo>
                    <a:pt x="20" y="287"/>
                  </a:lnTo>
                  <a:lnTo>
                    <a:pt x="23" y="282"/>
                  </a:lnTo>
                  <a:lnTo>
                    <a:pt x="23" y="40"/>
                  </a:lnTo>
                  <a:lnTo>
                    <a:pt x="23" y="40"/>
                  </a:lnTo>
                  <a:lnTo>
                    <a:pt x="20" y="31"/>
                  </a:lnTo>
                  <a:lnTo>
                    <a:pt x="17" y="26"/>
                  </a:lnTo>
                  <a:lnTo>
                    <a:pt x="11" y="20"/>
                  </a:lnTo>
                  <a:lnTo>
                    <a:pt x="0" y="14"/>
                  </a:lnTo>
                  <a:lnTo>
                    <a:pt x="79" y="0"/>
                  </a:lnTo>
                  <a:lnTo>
                    <a:pt x="79" y="46"/>
                  </a:lnTo>
                  <a:lnTo>
                    <a:pt x="79" y="46"/>
                  </a:lnTo>
                  <a:lnTo>
                    <a:pt x="97" y="29"/>
                  </a:lnTo>
                  <a:lnTo>
                    <a:pt x="119" y="14"/>
                  </a:lnTo>
                  <a:lnTo>
                    <a:pt x="119" y="14"/>
                  </a:lnTo>
                  <a:lnTo>
                    <a:pt x="133" y="9"/>
                  </a:lnTo>
                  <a:lnTo>
                    <a:pt x="145" y="3"/>
                  </a:lnTo>
                  <a:lnTo>
                    <a:pt x="159" y="0"/>
                  </a:lnTo>
                  <a:lnTo>
                    <a:pt x="170" y="0"/>
                  </a:lnTo>
                  <a:lnTo>
                    <a:pt x="170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 sz="1800"/>
            </a:p>
          </p:txBody>
        </p:sp>
        <p:sp>
          <p:nvSpPr>
            <p:cNvPr id="29360" name="Freeform 1712"/>
            <p:cNvSpPr>
              <a:spLocks/>
            </p:cNvSpPr>
            <p:nvPr/>
          </p:nvSpPr>
          <p:spPr bwMode="auto">
            <a:xfrm>
              <a:off x="3763" y="3110"/>
              <a:ext cx="293" cy="452"/>
            </a:xfrm>
            <a:custGeom>
              <a:avLst/>
              <a:gdLst>
                <a:gd name="T0" fmla="*/ 281 w 293"/>
                <a:gd name="T1" fmla="*/ 85 h 452"/>
                <a:gd name="T2" fmla="*/ 250 w 293"/>
                <a:gd name="T3" fmla="*/ 37 h 452"/>
                <a:gd name="T4" fmla="*/ 230 w 293"/>
                <a:gd name="T5" fmla="*/ 20 h 452"/>
                <a:gd name="T6" fmla="*/ 210 w 293"/>
                <a:gd name="T7" fmla="*/ 9 h 452"/>
                <a:gd name="T8" fmla="*/ 165 w 293"/>
                <a:gd name="T9" fmla="*/ 0 h 452"/>
                <a:gd name="T10" fmla="*/ 139 w 293"/>
                <a:gd name="T11" fmla="*/ 3 h 452"/>
                <a:gd name="T12" fmla="*/ 114 w 293"/>
                <a:gd name="T13" fmla="*/ 12 h 452"/>
                <a:gd name="T14" fmla="*/ 77 w 293"/>
                <a:gd name="T15" fmla="*/ 40 h 452"/>
                <a:gd name="T16" fmla="*/ 0 w 293"/>
                <a:gd name="T17" fmla="*/ 17 h 452"/>
                <a:gd name="T18" fmla="*/ 9 w 293"/>
                <a:gd name="T19" fmla="*/ 20 h 452"/>
                <a:gd name="T20" fmla="*/ 20 w 293"/>
                <a:gd name="T21" fmla="*/ 34 h 452"/>
                <a:gd name="T22" fmla="*/ 23 w 293"/>
                <a:gd name="T23" fmla="*/ 426 h 452"/>
                <a:gd name="T24" fmla="*/ 20 w 293"/>
                <a:gd name="T25" fmla="*/ 435 h 452"/>
                <a:gd name="T26" fmla="*/ 11 w 293"/>
                <a:gd name="T27" fmla="*/ 449 h 452"/>
                <a:gd name="T28" fmla="*/ 94 w 293"/>
                <a:gd name="T29" fmla="*/ 452 h 452"/>
                <a:gd name="T30" fmla="*/ 88 w 293"/>
                <a:gd name="T31" fmla="*/ 449 h 452"/>
                <a:gd name="T32" fmla="*/ 80 w 293"/>
                <a:gd name="T33" fmla="*/ 435 h 452"/>
                <a:gd name="T34" fmla="*/ 77 w 293"/>
                <a:gd name="T35" fmla="*/ 68 h 452"/>
                <a:gd name="T36" fmla="*/ 91 w 293"/>
                <a:gd name="T37" fmla="*/ 54 h 452"/>
                <a:gd name="T38" fmla="*/ 105 w 293"/>
                <a:gd name="T39" fmla="*/ 46 h 452"/>
                <a:gd name="T40" fmla="*/ 142 w 293"/>
                <a:gd name="T41" fmla="*/ 34 h 452"/>
                <a:gd name="T42" fmla="*/ 159 w 293"/>
                <a:gd name="T43" fmla="*/ 37 h 452"/>
                <a:gd name="T44" fmla="*/ 190 w 293"/>
                <a:gd name="T45" fmla="*/ 51 h 452"/>
                <a:gd name="T46" fmla="*/ 205 w 293"/>
                <a:gd name="T47" fmla="*/ 63 h 452"/>
                <a:gd name="T48" fmla="*/ 224 w 293"/>
                <a:gd name="T49" fmla="*/ 100 h 452"/>
                <a:gd name="T50" fmla="*/ 230 w 293"/>
                <a:gd name="T51" fmla="*/ 156 h 452"/>
                <a:gd name="T52" fmla="*/ 230 w 293"/>
                <a:gd name="T53" fmla="*/ 185 h 452"/>
                <a:gd name="T54" fmla="*/ 216 w 293"/>
                <a:gd name="T55" fmla="*/ 233 h 452"/>
                <a:gd name="T56" fmla="*/ 205 w 293"/>
                <a:gd name="T57" fmla="*/ 250 h 452"/>
                <a:gd name="T58" fmla="*/ 176 w 293"/>
                <a:gd name="T59" fmla="*/ 276 h 452"/>
                <a:gd name="T60" fmla="*/ 136 w 293"/>
                <a:gd name="T61" fmla="*/ 284 h 452"/>
                <a:gd name="T62" fmla="*/ 122 w 293"/>
                <a:gd name="T63" fmla="*/ 284 h 452"/>
                <a:gd name="T64" fmla="*/ 99 w 293"/>
                <a:gd name="T65" fmla="*/ 276 h 452"/>
                <a:gd name="T66" fmla="*/ 102 w 293"/>
                <a:gd name="T67" fmla="*/ 304 h 452"/>
                <a:gd name="T68" fmla="*/ 122 w 293"/>
                <a:gd name="T69" fmla="*/ 310 h 452"/>
                <a:gd name="T70" fmla="*/ 145 w 293"/>
                <a:gd name="T71" fmla="*/ 310 h 452"/>
                <a:gd name="T72" fmla="*/ 190 w 293"/>
                <a:gd name="T73" fmla="*/ 304 h 452"/>
                <a:gd name="T74" fmla="*/ 219 w 293"/>
                <a:gd name="T75" fmla="*/ 290 h 452"/>
                <a:gd name="T76" fmla="*/ 241 w 293"/>
                <a:gd name="T77" fmla="*/ 273 h 452"/>
                <a:gd name="T78" fmla="*/ 253 w 293"/>
                <a:gd name="T79" fmla="*/ 262 h 452"/>
                <a:gd name="T80" fmla="*/ 281 w 293"/>
                <a:gd name="T81" fmla="*/ 210 h 452"/>
                <a:gd name="T82" fmla="*/ 293 w 293"/>
                <a:gd name="T83" fmla="*/ 154 h 452"/>
                <a:gd name="T84" fmla="*/ 290 w 293"/>
                <a:gd name="T85" fmla="*/ 117 h 452"/>
                <a:gd name="T86" fmla="*/ 281 w 293"/>
                <a:gd name="T87" fmla="*/ 85 h 4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293" h="452">
                  <a:moveTo>
                    <a:pt x="281" y="85"/>
                  </a:moveTo>
                  <a:lnTo>
                    <a:pt x="281" y="85"/>
                  </a:lnTo>
                  <a:lnTo>
                    <a:pt x="267" y="57"/>
                  </a:lnTo>
                  <a:lnTo>
                    <a:pt x="250" y="37"/>
                  </a:lnTo>
                  <a:lnTo>
                    <a:pt x="250" y="37"/>
                  </a:lnTo>
                  <a:lnTo>
                    <a:pt x="230" y="20"/>
                  </a:lnTo>
                  <a:lnTo>
                    <a:pt x="210" y="9"/>
                  </a:lnTo>
                  <a:lnTo>
                    <a:pt x="210" y="9"/>
                  </a:lnTo>
                  <a:lnTo>
                    <a:pt x="187" y="3"/>
                  </a:lnTo>
                  <a:lnTo>
                    <a:pt x="165" y="0"/>
                  </a:lnTo>
                  <a:lnTo>
                    <a:pt x="165" y="0"/>
                  </a:lnTo>
                  <a:lnTo>
                    <a:pt x="139" y="3"/>
                  </a:lnTo>
                  <a:lnTo>
                    <a:pt x="114" y="12"/>
                  </a:lnTo>
                  <a:lnTo>
                    <a:pt x="114" y="12"/>
                  </a:lnTo>
                  <a:lnTo>
                    <a:pt x="94" y="26"/>
                  </a:lnTo>
                  <a:lnTo>
                    <a:pt x="77" y="40"/>
                  </a:lnTo>
                  <a:lnTo>
                    <a:pt x="77" y="0"/>
                  </a:lnTo>
                  <a:lnTo>
                    <a:pt x="0" y="17"/>
                  </a:lnTo>
                  <a:lnTo>
                    <a:pt x="0" y="17"/>
                  </a:lnTo>
                  <a:lnTo>
                    <a:pt x="9" y="20"/>
                  </a:lnTo>
                  <a:lnTo>
                    <a:pt x="17" y="26"/>
                  </a:lnTo>
                  <a:lnTo>
                    <a:pt x="20" y="34"/>
                  </a:lnTo>
                  <a:lnTo>
                    <a:pt x="23" y="43"/>
                  </a:lnTo>
                  <a:lnTo>
                    <a:pt x="23" y="426"/>
                  </a:lnTo>
                  <a:lnTo>
                    <a:pt x="23" y="426"/>
                  </a:lnTo>
                  <a:lnTo>
                    <a:pt x="20" y="435"/>
                  </a:lnTo>
                  <a:lnTo>
                    <a:pt x="17" y="443"/>
                  </a:lnTo>
                  <a:lnTo>
                    <a:pt x="11" y="449"/>
                  </a:lnTo>
                  <a:lnTo>
                    <a:pt x="6" y="452"/>
                  </a:lnTo>
                  <a:lnTo>
                    <a:pt x="94" y="452"/>
                  </a:lnTo>
                  <a:lnTo>
                    <a:pt x="94" y="452"/>
                  </a:lnTo>
                  <a:lnTo>
                    <a:pt x="88" y="449"/>
                  </a:lnTo>
                  <a:lnTo>
                    <a:pt x="82" y="443"/>
                  </a:lnTo>
                  <a:lnTo>
                    <a:pt x="80" y="435"/>
                  </a:lnTo>
                  <a:lnTo>
                    <a:pt x="77" y="426"/>
                  </a:lnTo>
                  <a:lnTo>
                    <a:pt x="77" y="68"/>
                  </a:lnTo>
                  <a:lnTo>
                    <a:pt x="77" y="68"/>
                  </a:lnTo>
                  <a:lnTo>
                    <a:pt x="91" y="54"/>
                  </a:lnTo>
                  <a:lnTo>
                    <a:pt x="105" y="46"/>
                  </a:lnTo>
                  <a:lnTo>
                    <a:pt x="105" y="46"/>
                  </a:lnTo>
                  <a:lnTo>
                    <a:pt x="122" y="37"/>
                  </a:lnTo>
                  <a:lnTo>
                    <a:pt x="142" y="34"/>
                  </a:lnTo>
                  <a:lnTo>
                    <a:pt x="142" y="34"/>
                  </a:lnTo>
                  <a:lnTo>
                    <a:pt x="159" y="37"/>
                  </a:lnTo>
                  <a:lnTo>
                    <a:pt x="173" y="43"/>
                  </a:lnTo>
                  <a:lnTo>
                    <a:pt x="190" y="51"/>
                  </a:lnTo>
                  <a:lnTo>
                    <a:pt x="205" y="63"/>
                  </a:lnTo>
                  <a:lnTo>
                    <a:pt x="205" y="63"/>
                  </a:lnTo>
                  <a:lnTo>
                    <a:pt x="216" y="80"/>
                  </a:lnTo>
                  <a:lnTo>
                    <a:pt x="224" y="100"/>
                  </a:lnTo>
                  <a:lnTo>
                    <a:pt x="230" y="125"/>
                  </a:lnTo>
                  <a:lnTo>
                    <a:pt x="230" y="156"/>
                  </a:lnTo>
                  <a:lnTo>
                    <a:pt x="230" y="156"/>
                  </a:lnTo>
                  <a:lnTo>
                    <a:pt x="230" y="185"/>
                  </a:lnTo>
                  <a:lnTo>
                    <a:pt x="224" y="210"/>
                  </a:lnTo>
                  <a:lnTo>
                    <a:pt x="216" y="233"/>
                  </a:lnTo>
                  <a:lnTo>
                    <a:pt x="205" y="250"/>
                  </a:lnTo>
                  <a:lnTo>
                    <a:pt x="205" y="250"/>
                  </a:lnTo>
                  <a:lnTo>
                    <a:pt x="190" y="267"/>
                  </a:lnTo>
                  <a:lnTo>
                    <a:pt x="176" y="276"/>
                  </a:lnTo>
                  <a:lnTo>
                    <a:pt x="156" y="284"/>
                  </a:lnTo>
                  <a:lnTo>
                    <a:pt x="136" y="284"/>
                  </a:lnTo>
                  <a:lnTo>
                    <a:pt x="136" y="284"/>
                  </a:lnTo>
                  <a:lnTo>
                    <a:pt x="122" y="284"/>
                  </a:lnTo>
                  <a:lnTo>
                    <a:pt x="111" y="282"/>
                  </a:lnTo>
                  <a:lnTo>
                    <a:pt x="99" y="276"/>
                  </a:lnTo>
                  <a:lnTo>
                    <a:pt x="88" y="264"/>
                  </a:lnTo>
                  <a:lnTo>
                    <a:pt x="102" y="304"/>
                  </a:lnTo>
                  <a:lnTo>
                    <a:pt x="102" y="304"/>
                  </a:lnTo>
                  <a:lnTo>
                    <a:pt x="122" y="310"/>
                  </a:lnTo>
                  <a:lnTo>
                    <a:pt x="145" y="310"/>
                  </a:lnTo>
                  <a:lnTo>
                    <a:pt x="145" y="310"/>
                  </a:lnTo>
                  <a:lnTo>
                    <a:pt x="176" y="307"/>
                  </a:lnTo>
                  <a:lnTo>
                    <a:pt x="190" y="304"/>
                  </a:lnTo>
                  <a:lnTo>
                    <a:pt x="205" y="299"/>
                  </a:lnTo>
                  <a:lnTo>
                    <a:pt x="219" y="290"/>
                  </a:lnTo>
                  <a:lnTo>
                    <a:pt x="230" y="284"/>
                  </a:lnTo>
                  <a:lnTo>
                    <a:pt x="241" y="273"/>
                  </a:lnTo>
                  <a:lnTo>
                    <a:pt x="253" y="262"/>
                  </a:lnTo>
                  <a:lnTo>
                    <a:pt x="253" y="262"/>
                  </a:lnTo>
                  <a:lnTo>
                    <a:pt x="270" y="236"/>
                  </a:lnTo>
                  <a:lnTo>
                    <a:pt x="281" y="210"/>
                  </a:lnTo>
                  <a:lnTo>
                    <a:pt x="290" y="182"/>
                  </a:lnTo>
                  <a:lnTo>
                    <a:pt x="293" y="154"/>
                  </a:lnTo>
                  <a:lnTo>
                    <a:pt x="293" y="154"/>
                  </a:lnTo>
                  <a:lnTo>
                    <a:pt x="290" y="117"/>
                  </a:lnTo>
                  <a:lnTo>
                    <a:pt x="281" y="85"/>
                  </a:lnTo>
                  <a:lnTo>
                    <a:pt x="281" y="85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 sz="1800"/>
            </a:p>
          </p:txBody>
        </p:sp>
        <p:sp>
          <p:nvSpPr>
            <p:cNvPr id="29361" name="Freeform 1713"/>
            <p:cNvSpPr>
              <a:spLocks/>
            </p:cNvSpPr>
            <p:nvPr/>
          </p:nvSpPr>
          <p:spPr bwMode="auto">
            <a:xfrm>
              <a:off x="2192" y="3110"/>
              <a:ext cx="208" cy="310"/>
            </a:xfrm>
            <a:custGeom>
              <a:avLst/>
              <a:gdLst>
                <a:gd name="T0" fmla="*/ 182 w 208"/>
                <a:gd name="T1" fmla="*/ 264 h 310"/>
                <a:gd name="T2" fmla="*/ 182 w 208"/>
                <a:gd name="T3" fmla="*/ 264 h 310"/>
                <a:gd name="T4" fmla="*/ 165 w 208"/>
                <a:gd name="T5" fmla="*/ 270 h 310"/>
                <a:gd name="T6" fmla="*/ 145 w 208"/>
                <a:gd name="T7" fmla="*/ 273 h 310"/>
                <a:gd name="T8" fmla="*/ 145 w 208"/>
                <a:gd name="T9" fmla="*/ 273 h 310"/>
                <a:gd name="T10" fmla="*/ 131 w 208"/>
                <a:gd name="T11" fmla="*/ 273 h 310"/>
                <a:gd name="T12" fmla="*/ 120 w 208"/>
                <a:gd name="T13" fmla="*/ 267 h 310"/>
                <a:gd name="T14" fmla="*/ 108 w 208"/>
                <a:gd name="T15" fmla="*/ 262 h 310"/>
                <a:gd name="T16" fmla="*/ 100 w 208"/>
                <a:gd name="T17" fmla="*/ 250 h 310"/>
                <a:gd name="T18" fmla="*/ 100 w 208"/>
                <a:gd name="T19" fmla="*/ 250 h 310"/>
                <a:gd name="T20" fmla="*/ 91 w 208"/>
                <a:gd name="T21" fmla="*/ 239 h 310"/>
                <a:gd name="T22" fmla="*/ 83 w 208"/>
                <a:gd name="T23" fmla="*/ 225 h 310"/>
                <a:gd name="T24" fmla="*/ 80 w 208"/>
                <a:gd name="T25" fmla="*/ 208 h 310"/>
                <a:gd name="T26" fmla="*/ 80 w 208"/>
                <a:gd name="T27" fmla="*/ 191 h 310"/>
                <a:gd name="T28" fmla="*/ 80 w 208"/>
                <a:gd name="T29" fmla="*/ 0 h 310"/>
                <a:gd name="T30" fmla="*/ 0 w 208"/>
                <a:gd name="T31" fmla="*/ 14 h 310"/>
                <a:gd name="T32" fmla="*/ 0 w 208"/>
                <a:gd name="T33" fmla="*/ 14 h 310"/>
                <a:gd name="T34" fmla="*/ 12 w 208"/>
                <a:gd name="T35" fmla="*/ 20 h 310"/>
                <a:gd name="T36" fmla="*/ 17 w 208"/>
                <a:gd name="T37" fmla="*/ 26 h 310"/>
                <a:gd name="T38" fmla="*/ 23 w 208"/>
                <a:gd name="T39" fmla="*/ 31 h 310"/>
                <a:gd name="T40" fmla="*/ 23 w 208"/>
                <a:gd name="T41" fmla="*/ 40 h 310"/>
                <a:gd name="T42" fmla="*/ 23 w 208"/>
                <a:gd name="T43" fmla="*/ 191 h 310"/>
                <a:gd name="T44" fmla="*/ 23 w 208"/>
                <a:gd name="T45" fmla="*/ 191 h 310"/>
                <a:gd name="T46" fmla="*/ 26 w 208"/>
                <a:gd name="T47" fmla="*/ 219 h 310"/>
                <a:gd name="T48" fmla="*/ 32 w 208"/>
                <a:gd name="T49" fmla="*/ 245 h 310"/>
                <a:gd name="T50" fmla="*/ 40 w 208"/>
                <a:gd name="T51" fmla="*/ 264 h 310"/>
                <a:gd name="T52" fmla="*/ 54 w 208"/>
                <a:gd name="T53" fmla="*/ 282 h 310"/>
                <a:gd name="T54" fmla="*/ 54 w 208"/>
                <a:gd name="T55" fmla="*/ 282 h 310"/>
                <a:gd name="T56" fmla="*/ 71 w 208"/>
                <a:gd name="T57" fmla="*/ 296 h 310"/>
                <a:gd name="T58" fmla="*/ 85 w 208"/>
                <a:gd name="T59" fmla="*/ 304 h 310"/>
                <a:gd name="T60" fmla="*/ 103 w 208"/>
                <a:gd name="T61" fmla="*/ 310 h 310"/>
                <a:gd name="T62" fmla="*/ 122 w 208"/>
                <a:gd name="T63" fmla="*/ 310 h 310"/>
                <a:gd name="T64" fmla="*/ 122 w 208"/>
                <a:gd name="T65" fmla="*/ 310 h 310"/>
                <a:gd name="T66" fmla="*/ 142 w 208"/>
                <a:gd name="T67" fmla="*/ 310 h 310"/>
                <a:gd name="T68" fmla="*/ 162 w 208"/>
                <a:gd name="T69" fmla="*/ 304 h 310"/>
                <a:gd name="T70" fmla="*/ 179 w 208"/>
                <a:gd name="T71" fmla="*/ 296 h 310"/>
                <a:gd name="T72" fmla="*/ 196 w 208"/>
                <a:gd name="T73" fmla="*/ 282 h 310"/>
                <a:gd name="T74" fmla="*/ 208 w 208"/>
                <a:gd name="T75" fmla="*/ 245 h 310"/>
                <a:gd name="T76" fmla="*/ 208 w 208"/>
                <a:gd name="T77" fmla="*/ 245 h 310"/>
                <a:gd name="T78" fmla="*/ 196 w 208"/>
                <a:gd name="T79" fmla="*/ 256 h 310"/>
                <a:gd name="T80" fmla="*/ 182 w 208"/>
                <a:gd name="T81" fmla="*/ 264 h 310"/>
                <a:gd name="T82" fmla="*/ 182 w 208"/>
                <a:gd name="T83" fmla="*/ 264 h 3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208" h="310">
                  <a:moveTo>
                    <a:pt x="182" y="264"/>
                  </a:moveTo>
                  <a:lnTo>
                    <a:pt x="182" y="264"/>
                  </a:lnTo>
                  <a:lnTo>
                    <a:pt x="165" y="270"/>
                  </a:lnTo>
                  <a:lnTo>
                    <a:pt x="145" y="273"/>
                  </a:lnTo>
                  <a:lnTo>
                    <a:pt x="145" y="273"/>
                  </a:lnTo>
                  <a:lnTo>
                    <a:pt x="131" y="273"/>
                  </a:lnTo>
                  <a:lnTo>
                    <a:pt x="120" y="267"/>
                  </a:lnTo>
                  <a:lnTo>
                    <a:pt x="108" y="262"/>
                  </a:lnTo>
                  <a:lnTo>
                    <a:pt x="100" y="250"/>
                  </a:lnTo>
                  <a:lnTo>
                    <a:pt x="100" y="250"/>
                  </a:lnTo>
                  <a:lnTo>
                    <a:pt x="91" y="239"/>
                  </a:lnTo>
                  <a:lnTo>
                    <a:pt x="83" y="225"/>
                  </a:lnTo>
                  <a:lnTo>
                    <a:pt x="80" y="208"/>
                  </a:lnTo>
                  <a:lnTo>
                    <a:pt x="80" y="191"/>
                  </a:lnTo>
                  <a:lnTo>
                    <a:pt x="80" y="0"/>
                  </a:lnTo>
                  <a:lnTo>
                    <a:pt x="0" y="14"/>
                  </a:lnTo>
                  <a:lnTo>
                    <a:pt x="0" y="14"/>
                  </a:lnTo>
                  <a:lnTo>
                    <a:pt x="12" y="20"/>
                  </a:lnTo>
                  <a:lnTo>
                    <a:pt x="17" y="26"/>
                  </a:lnTo>
                  <a:lnTo>
                    <a:pt x="23" y="31"/>
                  </a:lnTo>
                  <a:lnTo>
                    <a:pt x="23" y="40"/>
                  </a:lnTo>
                  <a:lnTo>
                    <a:pt x="23" y="191"/>
                  </a:lnTo>
                  <a:lnTo>
                    <a:pt x="23" y="191"/>
                  </a:lnTo>
                  <a:lnTo>
                    <a:pt x="26" y="219"/>
                  </a:lnTo>
                  <a:lnTo>
                    <a:pt x="32" y="245"/>
                  </a:lnTo>
                  <a:lnTo>
                    <a:pt x="40" y="264"/>
                  </a:lnTo>
                  <a:lnTo>
                    <a:pt x="54" y="282"/>
                  </a:lnTo>
                  <a:lnTo>
                    <a:pt x="54" y="282"/>
                  </a:lnTo>
                  <a:lnTo>
                    <a:pt x="71" y="296"/>
                  </a:lnTo>
                  <a:lnTo>
                    <a:pt x="85" y="304"/>
                  </a:lnTo>
                  <a:lnTo>
                    <a:pt x="103" y="310"/>
                  </a:lnTo>
                  <a:lnTo>
                    <a:pt x="122" y="310"/>
                  </a:lnTo>
                  <a:lnTo>
                    <a:pt x="122" y="310"/>
                  </a:lnTo>
                  <a:lnTo>
                    <a:pt x="142" y="310"/>
                  </a:lnTo>
                  <a:lnTo>
                    <a:pt x="162" y="304"/>
                  </a:lnTo>
                  <a:lnTo>
                    <a:pt x="179" y="296"/>
                  </a:lnTo>
                  <a:lnTo>
                    <a:pt x="196" y="282"/>
                  </a:lnTo>
                  <a:lnTo>
                    <a:pt x="208" y="245"/>
                  </a:lnTo>
                  <a:lnTo>
                    <a:pt x="208" y="245"/>
                  </a:lnTo>
                  <a:lnTo>
                    <a:pt x="196" y="256"/>
                  </a:lnTo>
                  <a:lnTo>
                    <a:pt x="182" y="264"/>
                  </a:lnTo>
                  <a:lnTo>
                    <a:pt x="182" y="264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 sz="1800"/>
            </a:p>
          </p:txBody>
        </p:sp>
        <p:sp>
          <p:nvSpPr>
            <p:cNvPr id="29362" name="Freeform 1714"/>
            <p:cNvSpPr>
              <a:spLocks/>
            </p:cNvSpPr>
            <p:nvPr/>
          </p:nvSpPr>
          <p:spPr bwMode="auto">
            <a:xfrm>
              <a:off x="2383" y="3110"/>
              <a:ext cx="105" cy="310"/>
            </a:xfrm>
            <a:custGeom>
              <a:avLst/>
              <a:gdLst>
                <a:gd name="T0" fmla="*/ 79 w 105"/>
                <a:gd name="T1" fmla="*/ 253 h 310"/>
                <a:gd name="T2" fmla="*/ 79 w 105"/>
                <a:gd name="T3" fmla="*/ 0 h 310"/>
                <a:gd name="T4" fmla="*/ 0 w 105"/>
                <a:gd name="T5" fmla="*/ 14 h 310"/>
                <a:gd name="T6" fmla="*/ 0 w 105"/>
                <a:gd name="T7" fmla="*/ 14 h 310"/>
                <a:gd name="T8" fmla="*/ 11 w 105"/>
                <a:gd name="T9" fmla="*/ 17 h 310"/>
                <a:gd name="T10" fmla="*/ 17 w 105"/>
                <a:gd name="T11" fmla="*/ 23 h 310"/>
                <a:gd name="T12" fmla="*/ 17 w 105"/>
                <a:gd name="T13" fmla="*/ 23 h 310"/>
                <a:gd name="T14" fmla="*/ 22 w 105"/>
                <a:gd name="T15" fmla="*/ 31 h 310"/>
                <a:gd name="T16" fmla="*/ 22 w 105"/>
                <a:gd name="T17" fmla="*/ 40 h 310"/>
                <a:gd name="T18" fmla="*/ 22 w 105"/>
                <a:gd name="T19" fmla="*/ 239 h 310"/>
                <a:gd name="T20" fmla="*/ 25 w 105"/>
                <a:gd name="T21" fmla="*/ 264 h 310"/>
                <a:gd name="T22" fmla="*/ 25 w 105"/>
                <a:gd name="T23" fmla="*/ 264 h 310"/>
                <a:gd name="T24" fmla="*/ 25 w 105"/>
                <a:gd name="T25" fmla="*/ 264 h 310"/>
                <a:gd name="T26" fmla="*/ 25 w 105"/>
                <a:gd name="T27" fmla="*/ 264 h 310"/>
                <a:gd name="T28" fmla="*/ 25 w 105"/>
                <a:gd name="T29" fmla="*/ 282 h 310"/>
                <a:gd name="T30" fmla="*/ 31 w 105"/>
                <a:gd name="T31" fmla="*/ 293 h 310"/>
                <a:gd name="T32" fmla="*/ 31 w 105"/>
                <a:gd name="T33" fmla="*/ 293 h 310"/>
                <a:gd name="T34" fmla="*/ 37 w 105"/>
                <a:gd name="T35" fmla="*/ 301 h 310"/>
                <a:gd name="T36" fmla="*/ 48 w 105"/>
                <a:gd name="T37" fmla="*/ 310 h 310"/>
                <a:gd name="T38" fmla="*/ 105 w 105"/>
                <a:gd name="T39" fmla="*/ 290 h 310"/>
                <a:gd name="T40" fmla="*/ 105 w 105"/>
                <a:gd name="T41" fmla="*/ 290 h 310"/>
                <a:gd name="T42" fmla="*/ 93 w 105"/>
                <a:gd name="T43" fmla="*/ 287 h 310"/>
                <a:gd name="T44" fmla="*/ 85 w 105"/>
                <a:gd name="T45" fmla="*/ 279 h 310"/>
                <a:gd name="T46" fmla="*/ 79 w 105"/>
                <a:gd name="T47" fmla="*/ 267 h 310"/>
                <a:gd name="T48" fmla="*/ 79 w 105"/>
                <a:gd name="T49" fmla="*/ 253 h 310"/>
                <a:gd name="T50" fmla="*/ 79 w 105"/>
                <a:gd name="T51" fmla="*/ 253 h 3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05" h="310">
                  <a:moveTo>
                    <a:pt x="79" y="253"/>
                  </a:moveTo>
                  <a:lnTo>
                    <a:pt x="79" y="0"/>
                  </a:lnTo>
                  <a:lnTo>
                    <a:pt x="0" y="14"/>
                  </a:lnTo>
                  <a:lnTo>
                    <a:pt x="0" y="14"/>
                  </a:lnTo>
                  <a:lnTo>
                    <a:pt x="11" y="17"/>
                  </a:lnTo>
                  <a:lnTo>
                    <a:pt x="17" y="23"/>
                  </a:lnTo>
                  <a:lnTo>
                    <a:pt x="17" y="23"/>
                  </a:lnTo>
                  <a:lnTo>
                    <a:pt x="22" y="31"/>
                  </a:lnTo>
                  <a:lnTo>
                    <a:pt x="22" y="40"/>
                  </a:lnTo>
                  <a:lnTo>
                    <a:pt x="22" y="239"/>
                  </a:lnTo>
                  <a:lnTo>
                    <a:pt x="25" y="264"/>
                  </a:lnTo>
                  <a:lnTo>
                    <a:pt x="25" y="264"/>
                  </a:lnTo>
                  <a:lnTo>
                    <a:pt x="25" y="264"/>
                  </a:lnTo>
                  <a:lnTo>
                    <a:pt x="25" y="264"/>
                  </a:lnTo>
                  <a:lnTo>
                    <a:pt x="25" y="282"/>
                  </a:lnTo>
                  <a:lnTo>
                    <a:pt x="31" y="293"/>
                  </a:lnTo>
                  <a:lnTo>
                    <a:pt x="31" y="293"/>
                  </a:lnTo>
                  <a:lnTo>
                    <a:pt x="37" y="301"/>
                  </a:lnTo>
                  <a:lnTo>
                    <a:pt x="48" y="310"/>
                  </a:lnTo>
                  <a:lnTo>
                    <a:pt x="105" y="290"/>
                  </a:lnTo>
                  <a:lnTo>
                    <a:pt x="105" y="290"/>
                  </a:lnTo>
                  <a:lnTo>
                    <a:pt x="93" y="287"/>
                  </a:lnTo>
                  <a:lnTo>
                    <a:pt x="85" y="279"/>
                  </a:lnTo>
                  <a:lnTo>
                    <a:pt x="79" y="267"/>
                  </a:lnTo>
                  <a:lnTo>
                    <a:pt x="79" y="253"/>
                  </a:lnTo>
                  <a:lnTo>
                    <a:pt x="79" y="253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 sz="1800"/>
            </a:p>
          </p:txBody>
        </p:sp>
        <p:sp>
          <p:nvSpPr>
            <p:cNvPr id="29363" name="Freeform 1715"/>
            <p:cNvSpPr>
              <a:spLocks/>
            </p:cNvSpPr>
            <p:nvPr/>
          </p:nvSpPr>
          <p:spPr bwMode="auto">
            <a:xfrm>
              <a:off x="3010" y="3110"/>
              <a:ext cx="250" cy="310"/>
            </a:xfrm>
            <a:custGeom>
              <a:avLst/>
              <a:gdLst>
                <a:gd name="T0" fmla="*/ 233 w 250"/>
                <a:gd name="T1" fmla="*/ 279 h 310"/>
                <a:gd name="T2" fmla="*/ 230 w 250"/>
                <a:gd name="T3" fmla="*/ 259 h 310"/>
                <a:gd name="T4" fmla="*/ 230 w 250"/>
                <a:gd name="T5" fmla="*/ 85 h 310"/>
                <a:gd name="T6" fmla="*/ 222 w 250"/>
                <a:gd name="T7" fmla="*/ 46 h 310"/>
                <a:gd name="T8" fmla="*/ 199 w 250"/>
                <a:gd name="T9" fmla="*/ 17 h 310"/>
                <a:gd name="T10" fmla="*/ 185 w 250"/>
                <a:gd name="T11" fmla="*/ 12 h 310"/>
                <a:gd name="T12" fmla="*/ 148 w 250"/>
                <a:gd name="T13" fmla="*/ 0 h 310"/>
                <a:gd name="T14" fmla="*/ 128 w 250"/>
                <a:gd name="T15" fmla="*/ 0 h 310"/>
                <a:gd name="T16" fmla="*/ 77 w 250"/>
                <a:gd name="T17" fmla="*/ 9 h 310"/>
                <a:gd name="T18" fmla="*/ 29 w 250"/>
                <a:gd name="T19" fmla="*/ 31 h 310"/>
                <a:gd name="T20" fmla="*/ 29 w 250"/>
                <a:gd name="T21" fmla="*/ 111 h 310"/>
                <a:gd name="T22" fmla="*/ 43 w 250"/>
                <a:gd name="T23" fmla="*/ 74 h 310"/>
                <a:gd name="T24" fmla="*/ 63 w 250"/>
                <a:gd name="T25" fmla="*/ 49 h 310"/>
                <a:gd name="T26" fmla="*/ 74 w 250"/>
                <a:gd name="T27" fmla="*/ 37 h 310"/>
                <a:gd name="T28" fmla="*/ 105 w 250"/>
                <a:gd name="T29" fmla="*/ 26 h 310"/>
                <a:gd name="T30" fmla="*/ 122 w 250"/>
                <a:gd name="T31" fmla="*/ 23 h 310"/>
                <a:gd name="T32" fmla="*/ 145 w 250"/>
                <a:gd name="T33" fmla="*/ 29 h 310"/>
                <a:gd name="T34" fmla="*/ 162 w 250"/>
                <a:gd name="T35" fmla="*/ 40 h 310"/>
                <a:gd name="T36" fmla="*/ 171 w 250"/>
                <a:gd name="T37" fmla="*/ 49 h 310"/>
                <a:gd name="T38" fmla="*/ 176 w 250"/>
                <a:gd name="T39" fmla="*/ 68 h 310"/>
                <a:gd name="T40" fmla="*/ 176 w 250"/>
                <a:gd name="T41" fmla="*/ 80 h 310"/>
                <a:gd name="T42" fmla="*/ 174 w 250"/>
                <a:gd name="T43" fmla="*/ 108 h 310"/>
                <a:gd name="T44" fmla="*/ 165 w 250"/>
                <a:gd name="T45" fmla="*/ 117 h 310"/>
                <a:gd name="T46" fmla="*/ 151 w 250"/>
                <a:gd name="T47" fmla="*/ 122 h 310"/>
                <a:gd name="T48" fmla="*/ 97 w 250"/>
                <a:gd name="T49" fmla="*/ 139 h 310"/>
                <a:gd name="T50" fmla="*/ 43 w 250"/>
                <a:gd name="T51" fmla="*/ 159 h 310"/>
                <a:gd name="T52" fmla="*/ 23 w 250"/>
                <a:gd name="T53" fmla="*/ 174 h 310"/>
                <a:gd name="T54" fmla="*/ 3 w 250"/>
                <a:gd name="T55" fmla="*/ 210 h 310"/>
                <a:gd name="T56" fmla="*/ 0 w 250"/>
                <a:gd name="T57" fmla="*/ 233 h 310"/>
                <a:gd name="T58" fmla="*/ 6 w 250"/>
                <a:gd name="T59" fmla="*/ 259 h 310"/>
                <a:gd name="T60" fmla="*/ 20 w 250"/>
                <a:gd name="T61" fmla="*/ 284 h 310"/>
                <a:gd name="T62" fmla="*/ 32 w 250"/>
                <a:gd name="T63" fmla="*/ 296 h 310"/>
                <a:gd name="T64" fmla="*/ 60 w 250"/>
                <a:gd name="T65" fmla="*/ 310 h 310"/>
                <a:gd name="T66" fmla="*/ 77 w 250"/>
                <a:gd name="T67" fmla="*/ 310 h 310"/>
                <a:gd name="T68" fmla="*/ 120 w 250"/>
                <a:gd name="T69" fmla="*/ 304 h 310"/>
                <a:gd name="T70" fmla="*/ 159 w 250"/>
                <a:gd name="T71" fmla="*/ 279 h 310"/>
                <a:gd name="T72" fmla="*/ 171 w 250"/>
                <a:gd name="T73" fmla="*/ 247 h 310"/>
                <a:gd name="T74" fmla="*/ 139 w 250"/>
                <a:gd name="T75" fmla="*/ 267 h 310"/>
                <a:gd name="T76" fmla="*/ 103 w 250"/>
                <a:gd name="T77" fmla="*/ 273 h 310"/>
                <a:gd name="T78" fmla="*/ 94 w 250"/>
                <a:gd name="T79" fmla="*/ 273 h 310"/>
                <a:gd name="T80" fmla="*/ 74 w 250"/>
                <a:gd name="T81" fmla="*/ 267 h 310"/>
                <a:gd name="T82" fmla="*/ 68 w 250"/>
                <a:gd name="T83" fmla="*/ 259 h 310"/>
                <a:gd name="T84" fmla="*/ 57 w 250"/>
                <a:gd name="T85" fmla="*/ 242 h 310"/>
                <a:gd name="T86" fmla="*/ 54 w 250"/>
                <a:gd name="T87" fmla="*/ 222 h 310"/>
                <a:gd name="T88" fmla="*/ 54 w 250"/>
                <a:gd name="T89" fmla="*/ 210 h 310"/>
                <a:gd name="T90" fmla="*/ 63 w 250"/>
                <a:gd name="T91" fmla="*/ 193 h 310"/>
                <a:gd name="T92" fmla="*/ 68 w 250"/>
                <a:gd name="T93" fmla="*/ 185 h 310"/>
                <a:gd name="T94" fmla="*/ 108 w 250"/>
                <a:gd name="T95" fmla="*/ 162 h 310"/>
                <a:gd name="T96" fmla="*/ 154 w 250"/>
                <a:gd name="T97" fmla="*/ 148 h 310"/>
                <a:gd name="T98" fmla="*/ 176 w 250"/>
                <a:gd name="T99" fmla="*/ 242 h 310"/>
                <a:gd name="T100" fmla="*/ 176 w 250"/>
                <a:gd name="T101" fmla="*/ 262 h 310"/>
                <a:gd name="T102" fmla="*/ 179 w 250"/>
                <a:gd name="T103" fmla="*/ 282 h 310"/>
                <a:gd name="T104" fmla="*/ 182 w 250"/>
                <a:gd name="T105" fmla="*/ 293 h 310"/>
                <a:gd name="T106" fmla="*/ 199 w 250"/>
                <a:gd name="T107" fmla="*/ 310 h 310"/>
                <a:gd name="T108" fmla="*/ 250 w 250"/>
                <a:gd name="T109" fmla="*/ 290 h 310"/>
                <a:gd name="T110" fmla="*/ 233 w 250"/>
                <a:gd name="T111" fmla="*/ 279 h 3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250" h="310">
                  <a:moveTo>
                    <a:pt x="233" y="279"/>
                  </a:moveTo>
                  <a:lnTo>
                    <a:pt x="233" y="279"/>
                  </a:lnTo>
                  <a:lnTo>
                    <a:pt x="230" y="273"/>
                  </a:lnTo>
                  <a:lnTo>
                    <a:pt x="230" y="259"/>
                  </a:lnTo>
                  <a:lnTo>
                    <a:pt x="230" y="85"/>
                  </a:lnTo>
                  <a:lnTo>
                    <a:pt x="230" y="85"/>
                  </a:lnTo>
                  <a:lnTo>
                    <a:pt x="228" y="63"/>
                  </a:lnTo>
                  <a:lnTo>
                    <a:pt x="222" y="46"/>
                  </a:lnTo>
                  <a:lnTo>
                    <a:pt x="213" y="29"/>
                  </a:lnTo>
                  <a:lnTo>
                    <a:pt x="199" y="17"/>
                  </a:lnTo>
                  <a:lnTo>
                    <a:pt x="199" y="17"/>
                  </a:lnTo>
                  <a:lnTo>
                    <a:pt x="185" y="12"/>
                  </a:lnTo>
                  <a:lnTo>
                    <a:pt x="168" y="6"/>
                  </a:lnTo>
                  <a:lnTo>
                    <a:pt x="148" y="0"/>
                  </a:lnTo>
                  <a:lnTo>
                    <a:pt x="128" y="0"/>
                  </a:lnTo>
                  <a:lnTo>
                    <a:pt x="128" y="0"/>
                  </a:lnTo>
                  <a:lnTo>
                    <a:pt x="103" y="3"/>
                  </a:lnTo>
                  <a:lnTo>
                    <a:pt x="77" y="9"/>
                  </a:lnTo>
                  <a:lnTo>
                    <a:pt x="51" y="17"/>
                  </a:lnTo>
                  <a:lnTo>
                    <a:pt x="29" y="31"/>
                  </a:lnTo>
                  <a:lnTo>
                    <a:pt x="29" y="111"/>
                  </a:lnTo>
                  <a:lnTo>
                    <a:pt x="29" y="111"/>
                  </a:lnTo>
                  <a:lnTo>
                    <a:pt x="37" y="91"/>
                  </a:lnTo>
                  <a:lnTo>
                    <a:pt x="43" y="74"/>
                  </a:lnTo>
                  <a:lnTo>
                    <a:pt x="54" y="60"/>
                  </a:lnTo>
                  <a:lnTo>
                    <a:pt x="63" y="49"/>
                  </a:lnTo>
                  <a:lnTo>
                    <a:pt x="63" y="49"/>
                  </a:lnTo>
                  <a:lnTo>
                    <a:pt x="74" y="37"/>
                  </a:lnTo>
                  <a:lnTo>
                    <a:pt x="88" y="31"/>
                  </a:lnTo>
                  <a:lnTo>
                    <a:pt x="105" y="26"/>
                  </a:lnTo>
                  <a:lnTo>
                    <a:pt x="122" y="23"/>
                  </a:lnTo>
                  <a:lnTo>
                    <a:pt x="122" y="23"/>
                  </a:lnTo>
                  <a:lnTo>
                    <a:pt x="134" y="26"/>
                  </a:lnTo>
                  <a:lnTo>
                    <a:pt x="145" y="29"/>
                  </a:lnTo>
                  <a:lnTo>
                    <a:pt x="157" y="34"/>
                  </a:lnTo>
                  <a:lnTo>
                    <a:pt x="162" y="40"/>
                  </a:lnTo>
                  <a:lnTo>
                    <a:pt x="162" y="40"/>
                  </a:lnTo>
                  <a:lnTo>
                    <a:pt x="171" y="49"/>
                  </a:lnTo>
                  <a:lnTo>
                    <a:pt x="174" y="60"/>
                  </a:lnTo>
                  <a:lnTo>
                    <a:pt x="176" y="68"/>
                  </a:lnTo>
                  <a:lnTo>
                    <a:pt x="176" y="80"/>
                  </a:lnTo>
                  <a:lnTo>
                    <a:pt x="176" y="80"/>
                  </a:lnTo>
                  <a:lnTo>
                    <a:pt x="176" y="100"/>
                  </a:lnTo>
                  <a:lnTo>
                    <a:pt x="174" y="108"/>
                  </a:lnTo>
                  <a:lnTo>
                    <a:pt x="174" y="108"/>
                  </a:lnTo>
                  <a:lnTo>
                    <a:pt x="165" y="117"/>
                  </a:lnTo>
                  <a:lnTo>
                    <a:pt x="151" y="122"/>
                  </a:lnTo>
                  <a:lnTo>
                    <a:pt x="151" y="122"/>
                  </a:lnTo>
                  <a:lnTo>
                    <a:pt x="97" y="139"/>
                  </a:lnTo>
                  <a:lnTo>
                    <a:pt x="97" y="139"/>
                  </a:lnTo>
                  <a:lnTo>
                    <a:pt x="63" y="151"/>
                  </a:lnTo>
                  <a:lnTo>
                    <a:pt x="43" y="159"/>
                  </a:lnTo>
                  <a:lnTo>
                    <a:pt x="43" y="159"/>
                  </a:lnTo>
                  <a:lnTo>
                    <a:pt x="23" y="174"/>
                  </a:lnTo>
                  <a:lnTo>
                    <a:pt x="12" y="191"/>
                  </a:lnTo>
                  <a:lnTo>
                    <a:pt x="3" y="210"/>
                  </a:lnTo>
                  <a:lnTo>
                    <a:pt x="0" y="233"/>
                  </a:lnTo>
                  <a:lnTo>
                    <a:pt x="0" y="233"/>
                  </a:lnTo>
                  <a:lnTo>
                    <a:pt x="0" y="245"/>
                  </a:lnTo>
                  <a:lnTo>
                    <a:pt x="6" y="259"/>
                  </a:lnTo>
                  <a:lnTo>
                    <a:pt x="12" y="270"/>
                  </a:lnTo>
                  <a:lnTo>
                    <a:pt x="20" y="284"/>
                  </a:lnTo>
                  <a:lnTo>
                    <a:pt x="20" y="284"/>
                  </a:lnTo>
                  <a:lnTo>
                    <a:pt x="32" y="296"/>
                  </a:lnTo>
                  <a:lnTo>
                    <a:pt x="43" y="304"/>
                  </a:lnTo>
                  <a:lnTo>
                    <a:pt x="60" y="310"/>
                  </a:lnTo>
                  <a:lnTo>
                    <a:pt x="77" y="310"/>
                  </a:lnTo>
                  <a:lnTo>
                    <a:pt x="77" y="310"/>
                  </a:lnTo>
                  <a:lnTo>
                    <a:pt x="100" y="310"/>
                  </a:lnTo>
                  <a:lnTo>
                    <a:pt x="120" y="304"/>
                  </a:lnTo>
                  <a:lnTo>
                    <a:pt x="139" y="293"/>
                  </a:lnTo>
                  <a:lnTo>
                    <a:pt x="159" y="279"/>
                  </a:lnTo>
                  <a:lnTo>
                    <a:pt x="171" y="247"/>
                  </a:lnTo>
                  <a:lnTo>
                    <a:pt x="171" y="247"/>
                  </a:lnTo>
                  <a:lnTo>
                    <a:pt x="157" y="259"/>
                  </a:lnTo>
                  <a:lnTo>
                    <a:pt x="139" y="267"/>
                  </a:lnTo>
                  <a:lnTo>
                    <a:pt x="122" y="273"/>
                  </a:lnTo>
                  <a:lnTo>
                    <a:pt x="103" y="273"/>
                  </a:lnTo>
                  <a:lnTo>
                    <a:pt x="103" y="273"/>
                  </a:lnTo>
                  <a:lnTo>
                    <a:pt x="94" y="273"/>
                  </a:lnTo>
                  <a:lnTo>
                    <a:pt x="83" y="270"/>
                  </a:lnTo>
                  <a:lnTo>
                    <a:pt x="74" y="267"/>
                  </a:lnTo>
                  <a:lnTo>
                    <a:pt x="68" y="259"/>
                  </a:lnTo>
                  <a:lnTo>
                    <a:pt x="68" y="259"/>
                  </a:lnTo>
                  <a:lnTo>
                    <a:pt x="63" y="253"/>
                  </a:lnTo>
                  <a:lnTo>
                    <a:pt x="57" y="242"/>
                  </a:lnTo>
                  <a:lnTo>
                    <a:pt x="54" y="233"/>
                  </a:lnTo>
                  <a:lnTo>
                    <a:pt x="54" y="222"/>
                  </a:lnTo>
                  <a:lnTo>
                    <a:pt x="54" y="222"/>
                  </a:lnTo>
                  <a:lnTo>
                    <a:pt x="54" y="210"/>
                  </a:lnTo>
                  <a:lnTo>
                    <a:pt x="57" y="202"/>
                  </a:lnTo>
                  <a:lnTo>
                    <a:pt x="63" y="193"/>
                  </a:lnTo>
                  <a:lnTo>
                    <a:pt x="68" y="185"/>
                  </a:lnTo>
                  <a:lnTo>
                    <a:pt x="68" y="185"/>
                  </a:lnTo>
                  <a:lnTo>
                    <a:pt x="86" y="174"/>
                  </a:lnTo>
                  <a:lnTo>
                    <a:pt x="108" y="162"/>
                  </a:lnTo>
                  <a:lnTo>
                    <a:pt x="108" y="162"/>
                  </a:lnTo>
                  <a:lnTo>
                    <a:pt x="154" y="148"/>
                  </a:lnTo>
                  <a:lnTo>
                    <a:pt x="176" y="137"/>
                  </a:lnTo>
                  <a:lnTo>
                    <a:pt x="176" y="242"/>
                  </a:lnTo>
                  <a:lnTo>
                    <a:pt x="176" y="242"/>
                  </a:lnTo>
                  <a:lnTo>
                    <a:pt x="176" y="262"/>
                  </a:lnTo>
                  <a:lnTo>
                    <a:pt x="176" y="262"/>
                  </a:lnTo>
                  <a:lnTo>
                    <a:pt x="179" y="282"/>
                  </a:lnTo>
                  <a:lnTo>
                    <a:pt x="182" y="293"/>
                  </a:lnTo>
                  <a:lnTo>
                    <a:pt x="182" y="293"/>
                  </a:lnTo>
                  <a:lnTo>
                    <a:pt x="191" y="301"/>
                  </a:lnTo>
                  <a:lnTo>
                    <a:pt x="199" y="310"/>
                  </a:lnTo>
                  <a:lnTo>
                    <a:pt x="250" y="290"/>
                  </a:lnTo>
                  <a:lnTo>
                    <a:pt x="250" y="290"/>
                  </a:lnTo>
                  <a:lnTo>
                    <a:pt x="239" y="284"/>
                  </a:lnTo>
                  <a:lnTo>
                    <a:pt x="233" y="279"/>
                  </a:lnTo>
                  <a:lnTo>
                    <a:pt x="233" y="279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 sz="1800"/>
            </a:p>
          </p:txBody>
        </p:sp>
        <p:sp>
          <p:nvSpPr>
            <p:cNvPr id="29364" name="Freeform 1716"/>
            <p:cNvSpPr>
              <a:spLocks/>
            </p:cNvSpPr>
            <p:nvPr/>
          </p:nvSpPr>
          <p:spPr bwMode="auto">
            <a:xfrm>
              <a:off x="2871" y="2866"/>
              <a:ext cx="136" cy="170"/>
            </a:xfrm>
            <a:custGeom>
              <a:avLst/>
              <a:gdLst>
                <a:gd name="T0" fmla="*/ 31 w 136"/>
                <a:gd name="T1" fmla="*/ 11 h 170"/>
                <a:gd name="T2" fmla="*/ 31 w 136"/>
                <a:gd name="T3" fmla="*/ 116 h 170"/>
                <a:gd name="T4" fmla="*/ 31 w 136"/>
                <a:gd name="T5" fmla="*/ 116 h 170"/>
                <a:gd name="T6" fmla="*/ 34 w 136"/>
                <a:gd name="T7" fmla="*/ 131 h 170"/>
                <a:gd name="T8" fmla="*/ 40 w 136"/>
                <a:gd name="T9" fmla="*/ 142 h 170"/>
                <a:gd name="T10" fmla="*/ 46 w 136"/>
                <a:gd name="T11" fmla="*/ 150 h 170"/>
                <a:gd name="T12" fmla="*/ 51 w 136"/>
                <a:gd name="T13" fmla="*/ 153 h 170"/>
                <a:gd name="T14" fmla="*/ 63 w 136"/>
                <a:gd name="T15" fmla="*/ 156 h 170"/>
                <a:gd name="T16" fmla="*/ 74 w 136"/>
                <a:gd name="T17" fmla="*/ 159 h 170"/>
                <a:gd name="T18" fmla="*/ 74 w 136"/>
                <a:gd name="T19" fmla="*/ 159 h 170"/>
                <a:gd name="T20" fmla="*/ 85 w 136"/>
                <a:gd name="T21" fmla="*/ 159 h 170"/>
                <a:gd name="T22" fmla="*/ 94 w 136"/>
                <a:gd name="T23" fmla="*/ 156 h 170"/>
                <a:gd name="T24" fmla="*/ 102 w 136"/>
                <a:gd name="T25" fmla="*/ 150 h 170"/>
                <a:gd name="T26" fmla="*/ 108 w 136"/>
                <a:gd name="T27" fmla="*/ 145 h 170"/>
                <a:gd name="T28" fmla="*/ 111 w 136"/>
                <a:gd name="T29" fmla="*/ 139 h 170"/>
                <a:gd name="T30" fmla="*/ 114 w 136"/>
                <a:gd name="T31" fmla="*/ 131 h 170"/>
                <a:gd name="T32" fmla="*/ 117 w 136"/>
                <a:gd name="T33" fmla="*/ 116 h 170"/>
                <a:gd name="T34" fmla="*/ 117 w 136"/>
                <a:gd name="T35" fmla="*/ 11 h 170"/>
                <a:gd name="T36" fmla="*/ 117 w 136"/>
                <a:gd name="T37" fmla="*/ 11 h 170"/>
                <a:gd name="T38" fmla="*/ 114 w 136"/>
                <a:gd name="T39" fmla="*/ 3 h 170"/>
                <a:gd name="T40" fmla="*/ 108 w 136"/>
                <a:gd name="T41" fmla="*/ 0 h 170"/>
                <a:gd name="T42" fmla="*/ 136 w 136"/>
                <a:gd name="T43" fmla="*/ 0 h 170"/>
                <a:gd name="T44" fmla="*/ 136 w 136"/>
                <a:gd name="T45" fmla="*/ 0 h 170"/>
                <a:gd name="T46" fmla="*/ 131 w 136"/>
                <a:gd name="T47" fmla="*/ 3 h 170"/>
                <a:gd name="T48" fmla="*/ 131 w 136"/>
                <a:gd name="T49" fmla="*/ 11 h 170"/>
                <a:gd name="T50" fmla="*/ 128 w 136"/>
                <a:gd name="T51" fmla="*/ 114 h 170"/>
                <a:gd name="T52" fmla="*/ 128 w 136"/>
                <a:gd name="T53" fmla="*/ 114 h 170"/>
                <a:gd name="T54" fmla="*/ 128 w 136"/>
                <a:gd name="T55" fmla="*/ 128 h 170"/>
                <a:gd name="T56" fmla="*/ 125 w 136"/>
                <a:gd name="T57" fmla="*/ 139 h 170"/>
                <a:gd name="T58" fmla="*/ 119 w 136"/>
                <a:gd name="T59" fmla="*/ 150 h 170"/>
                <a:gd name="T60" fmla="*/ 111 w 136"/>
                <a:gd name="T61" fmla="*/ 156 h 170"/>
                <a:gd name="T62" fmla="*/ 102 w 136"/>
                <a:gd name="T63" fmla="*/ 162 h 170"/>
                <a:gd name="T64" fmla="*/ 94 w 136"/>
                <a:gd name="T65" fmla="*/ 167 h 170"/>
                <a:gd name="T66" fmla="*/ 71 w 136"/>
                <a:gd name="T67" fmla="*/ 170 h 170"/>
                <a:gd name="T68" fmla="*/ 71 w 136"/>
                <a:gd name="T69" fmla="*/ 170 h 170"/>
                <a:gd name="T70" fmla="*/ 51 w 136"/>
                <a:gd name="T71" fmla="*/ 167 h 170"/>
                <a:gd name="T72" fmla="*/ 40 w 136"/>
                <a:gd name="T73" fmla="*/ 165 h 170"/>
                <a:gd name="T74" fmla="*/ 31 w 136"/>
                <a:gd name="T75" fmla="*/ 159 h 170"/>
                <a:gd name="T76" fmla="*/ 20 w 136"/>
                <a:gd name="T77" fmla="*/ 150 h 170"/>
                <a:gd name="T78" fmla="*/ 14 w 136"/>
                <a:gd name="T79" fmla="*/ 142 h 170"/>
                <a:gd name="T80" fmla="*/ 9 w 136"/>
                <a:gd name="T81" fmla="*/ 128 h 170"/>
                <a:gd name="T82" fmla="*/ 9 w 136"/>
                <a:gd name="T83" fmla="*/ 114 h 170"/>
                <a:gd name="T84" fmla="*/ 9 w 136"/>
                <a:gd name="T85" fmla="*/ 11 h 170"/>
                <a:gd name="T86" fmla="*/ 9 w 136"/>
                <a:gd name="T87" fmla="*/ 11 h 170"/>
                <a:gd name="T88" fmla="*/ 6 w 136"/>
                <a:gd name="T89" fmla="*/ 3 h 170"/>
                <a:gd name="T90" fmla="*/ 0 w 136"/>
                <a:gd name="T91" fmla="*/ 0 h 170"/>
                <a:gd name="T92" fmla="*/ 40 w 136"/>
                <a:gd name="T93" fmla="*/ 0 h 170"/>
                <a:gd name="T94" fmla="*/ 40 w 136"/>
                <a:gd name="T95" fmla="*/ 0 h 170"/>
                <a:gd name="T96" fmla="*/ 34 w 136"/>
                <a:gd name="T97" fmla="*/ 3 h 170"/>
                <a:gd name="T98" fmla="*/ 31 w 136"/>
                <a:gd name="T99" fmla="*/ 11 h 170"/>
                <a:gd name="T100" fmla="*/ 31 w 136"/>
                <a:gd name="T101" fmla="*/ 11 h 1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136" h="170">
                  <a:moveTo>
                    <a:pt x="31" y="11"/>
                  </a:moveTo>
                  <a:lnTo>
                    <a:pt x="31" y="116"/>
                  </a:lnTo>
                  <a:lnTo>
                    <a:pt x="31" y="116"/>
                  </a:lnTo>
                  <a:lnTo>
                    <a:pt x="34" y="131"/>
                  </a:lnTo>
                  <a:lnTo>
                    <a:pt x="40" y="142"/>
                  </a:lnTo>
                  <a:lnTo>
                    <a:pt x="46" y="150"/>
                  </a:lnTo>
                  <a:lnTo>
                    <a:pt x="51" y="153"/>
                  </a:lnTo>
                  <a:lnTo>
                    <a:pt x="63" y="156"/>
                  </a:lnTo>
                  <a:lnTo>
                    <a:pt x="74" y="159"/>
                  </a:lnTo>
                  <a:lnTo>
                    <a:pt x="74" y="159"/>
                  </a:lnTo>
                  <a:lnTo>
                    <a:pt x="85" y="159"/>
                  </a:lnTo>
                  <a:lnTo>
                    <a:pt x="94" y="156"/>
                  </a:lnTo>
                  <a:lnTo>
                    <a:pt x="102" y="150"/>
                  </a:lnTo>
                  <a:lnTo>
                    <a:pt x="108" y="145"/>
                  </a:lnTo>
                  <a:lnTo>
                    <a:pt x="111" y="139"/>
                  </a:lnTo>
                  <a:lnTo>
                    <a:pt x="114" y="131"/>
                  </a:lnTo>
                  <a:lnTo>
                    <a:pt x="117" y="116"/>
                  </a:lnTo>
                  <a:lnTo>
                    <a:pt x="117" y="11"/>
                  </a:lnTo>
                  <a:lnTo>
                    <a:pt x="117" y="11"/>
                  </a:lnTo>
                  <a:lnTo>
                    <a:pt x="114" y="3"/>
                  </a:lnTo>
                  <a:lnTo>
                    <a:pt x="108" y="0"/>
                  </a:lnTo>
                  <a:lnTo>
                    <a:pt x="136" y="0"/>
                  </a:lnTo>
                  <a:lnTo>
                    <a:pt x="136" y="0"/>
                  </a:lnTo>
                  <a:lnTo>
                    <a:pt x="131" y="3"/>
                  </a:lnTo>
                  <a:lnTo>
                    <a:pt x="131" y="11"/>
                  </a:lnTo>
                  <a:lnTo>
                    <a:pt x="128" y="114"/>
                  </a:lnTo>
                  <a:lnTo>
                    <a:pt x="128" y="114"/>
                  </a:lnTo>
                  <a:lnTo>
                    <a:pt x="128" y="128"/>
                  </a:lnTo>
                  <a:lnTo>
                    <a:pt x="125" y="139"/>
                  </a:lnTo>
                  <a:lnTo>
                    <a:pt x="119" y="150"/>
                  </a:lnTo>
                  <a:lnTo>
                    <a:pt x="111" y="156"/>
                  </a:lnTo>
                  <a:lnTo>
                    <a:pt x="102" y="162"/>
                  </a:lnTo>
                  <a:lnTo>
                    <a:pt x="94" y="167"/>
                  </a:lnTo>
                  <a:lnTo>
                    <a:pt x="71" y="170"/>
                  </a:lnTo>
                  <a:lnTo>
                    <a:pt x="71" y="170"/>
                  </a:lnTo>
                  <a:lnTo>
                    <a:pt x="51" y="167"/>
                  </a:lnTo>
                  <a:lnTo>
                    <a:pt x="40" y="165"/>
                  </a:lnTo>
                  <a:lnTo>
                    <a:pt x="31" y="159"/>
                  </a:lnTo>
                  <a:lnTo>
                    <a:pt x="20" y="150"/>
                  </a:lnTo>
                  <a:lnTo>
                    <a:pt x="14" y="142"/>
                  </a:lnTo>
                  <a:lnTo>
                    <a:pt x="9" y="128"/>
                  </a:lnTo>
                  <a:lnTo>
                    <a:pt x="9" y="114"/>
                  </a:lnTo>
                  <a:lnTo>
                    <a:pt x="9" y="11"/>
                  </a:lnTo>
                  <a:lnTo>
                    <a:pt x="9" y="11"/>
                  </a:lnTo>
                  <a:lnTo>
                    <a:pt x="6" y="3"/>
                  </a:lnTo>
                  <a:lnTo>
                    <a:pt x="0" y="0"/>
                  </a:lnTo>
                  <a:lnTo>
                    <a:pt x="40" y="0"/>
                  </a:lnTo>
                  <a:lnTo>
                    <a:pt x="40" y="0"/>
                  </a:lnTo>
                  <a:lnTo>
                    <a:pt x="34" y="3"/>
                  </a:lnTo>
                  <a:lnTo>
                    <a:pt x="31" y="11"/>
                  </a:lnTo>
                  <a:lnTo>
                    <a:pt x="31" y="11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 sz="1800"/>
            </a:p>
          </p:txBody>
        </p:sp>
        <p:sp>
          <p:nvSpPr>
            <p:cNvPr id="29365" name="Freeform 1717"/>
            <p:cNvSpPr>
              <a:spLocks/>
            </p:cNvSpPr>
            <p:nvPr/>
          </p:nvSpPr>
          <p:spPr bwMode="auto">
            <a:xfrm>
              <a:off x="3022" y="2866"/>
              <a:ext cx="153" cy="173"/>
            </a:xfrm>
            <a:custGeom>
              <a:avLst/>
              <a:gdLst>
                <a:gd name="T0" fmla="*/ 133 w 153"/>
                <a:gd name="T1" fmla="*/ 11 h 173"/>
                <a:gd name="T2" fmla="*/ 133 w 153"/>
                <a:gd name="T3" fmla="*/ 11 h 173"/>
                <a:gd name="T4" fmla="*/ 133 w 153"/>
                <a:gd name="T5" fmla="*/ 3 h 173"/>
                <a:gd name="T6" fmla="*/ 127 w 153"/>
                <a:gd name="T7" fmla="*/ 0 h 173"/>
                <a:gd name="T8" fmla="*/ 153 w 153"/>
                <a:gd name="T9" fmla="*/ 0 h 173"/>
                <a:gd name="T10" fmla="*/ 153 w 153"/>
                <a:gd name="T11" fmla="*/ 0 h 173"/>
                <a:gd name="T12" fmla="*/ 147 w 153"/>
                <a:gd name="T13" fmla="*/ 3 h 173"/>
                <a:gd name="T14" fmla="*/ 147 w 153"/>
                <a:gd name="T15" fmla="*/ 11 h 173"/>
                <a:gd name="T16" fmla="*/ 147 w 153"/>
                <a:gd name="T17" fmla="*/ 173 h 173"/>
                <a:gd name="T18" fmla="*/ 147 w 153"/>
                <a:gd name="T19" fmla="*/ 173 h 173"/>
                <a:gd name="T20" fmla="*/ 88 w 153"/>
                <a:gd name="T21" fmla="*/ 99 h 173"/>
                <a:gd name="T22" fmla="*/ 28 w 153"/>
                <a:gd name="T23" fmla="*/ 25 h 173"/>
                <a:gd name="T24" fmla="*/ 28 w 153"/>
                <a:gd name="T25" fmla="*/ 156 h 173"/>
                <a:gd name="T26" fmla="*/ 28 w 153"/>
                <a:gd name="T27" fmla="*/ 156 h 173"/>
                <a:gd name="T28" fmla="*/ 31 w 153"/>
                <a:gd name="T29" fmla="*/ 165 h 173"/>
                <a:gd name="T30" fmla="*/ 34 w 153"/>
                <a:gd name="T31" fmla="*/ 167 h 173"/>
                <a:gd name="T32" fmla="*/ 8 w 153"/>
                <a:gd name="T33" fmla="*/ 167 h 173"/>
                <a:gd name="T34" fmla="*/ 8 w 153"/>
                <a:gd name="T35" fmla="*/ 167 h 173"/>
                <a:gd name="T36" fmla="*/ 14 w 153"/>
                <a:gd name="T37" fmla="*/ 165 h 173"/>
                <a:gd name="T38" fmla="*/ 14 w 153"/>
                <a:gd name="T39" fmla="*/ 156 h 173"/>
                <a:gd name="T40" fmla="*/ 14 w 153"/>
                <a:gd name="T41" fmla="*/ 20 h 173"/>
                <a:gd name="T42" fmla="*/ 14 w 153"/>
                <a:gd name="T43" fmla="*/ 20 h 173"/>
                <a:gd name="T44" fmla="*/ 14 w 153"/>
                <a:gd name="T45" fmla="*/ 14 h 173"/>
                <a:gd name="T46" fmla="*/ 11 w 153"/>
                <a:gd name="T47" fmla="*/ 8 h 173"/>
                <a:gd name="T48" fmla="*/ 11 w 153"/>
                <a:gd name="T49" fmla="*/ 8 h 173"/>
                <a:gd name="T50" fmla="*/ 8 w 153"/>
                <a:gd name="T51" fmla="*/ 3 h 173"/>
                <a:gd name="T52" fmla="*/ 0 w 153"/>
                <a:gd name="T53" fmla="*/ 0 h 173"/>
                <a:gd name="T54" fmla="*/ 37 w 153"/>
                <a:gd name="T55" fmla="*/ 0 h 173"/>
                <a:gd name="T56" fmla="*/ 133 w 153"/>
                <a:gd name="T57" fmla="*/ 119 h 173"/>
                <a:gd name="T58" fmla="*/ 133 w 153"/>
                <a:gd name="T59" fmla="*/ 11 h 173"/>
                <a:gd name="T60" fmla="*/ 133 w 153"/>
                <a:gd name="T61" fmla="*/ 11 h 1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153" h="173">
                  <a:moveTo>
                    <a:pt x="133" y="11"/>
                  </a:moveTo>
                  <a:lnTo>
                    <a:pt x="133" y="11"/>
                  </a:lnTo>
                  <a:lnTo>
                    <a:pt x="133" y="3"/>
                  </a:lnTo>
                  <a:lnTo>
                    <a:pt x="127" y="0"/>
                  </a:lnTo>
                  <a:lnTo>
                    <a:pt x="153" y="0"/>
                  </a:lnTo>
                  <a:lnTo>
                    <a:pt x="153" y="0"/>
                  </a:lnTo>
                  <a:lnTo>
                    <a:pt x="147" y="3"/>
                  </a:lnTo>
                  <a:lnTo>
                    <a:pt x="147" y="11"/>
                  </a:lnTo>
                  <a:lnTo>
                    <a:pt x="147" y="173"/>
                  </a:lnTo>
                  <a:lnTo>
                    <a:pt x="147" y="173"/>
                  </a:lnTo>
                  <a:lnTo>
                    <a:pt x="88" y="99"/>
                  </a:lnTo>
                  <a:lnTo>
                    <a:pt x="28" y="25"/>
                  </a:lnTo>
                  <a:lnTo>
                    <a:pt x="28" y="156"/>
                  </a:lnTo>
                  <a:lnTo>
                    <a:pt x="28" y="156"/>
                  </a:lnTo>
                  <a:lnTo>
                    <a:pt x="31" y="165"/>
                  </a:lnTo>
                  <a:lnTo>
                    <a:pt x="34" y="167"/>
                  </a:lnTo>
                  <a:lnTo>
                    <a:pt x="8" y="167"/>
                  </a:lnTo>
                  <a:lnTo>
                    <a:pt x="8" y="167"/>
                  </a:lnTo>
                  <a:lnTo>
                    <a:pt x="14" y="165"/>
                  </a:lnTo>
                  <a:lnTo>
                    <a:pt x="14" y="156"/>
                  </a:lnTo>
                  <a:lnTo>
                    <a:pt x="14" y="20"/>
                  </a:lnTo>
                  <a:lnTo>
                    <a:pt x="14" y="20"/>
                  </a:lnTo>
                  <a:lnTo>
                    <a:pt x="14" y="14"/>
                  </a:lnTo>
                  <a:lnTo>
                    <a:pt x="11" y="8"/>
                  </a:lnTo>
                  <a:lnTo>
                    <a:pt x="11" y="8"/>
                  </a:lnTo>
                  <a:lnTo>
                    <a:pt x="8" y="3"/>
                  </a:lnTo>
                  <a:lnTo>
                    <a:pt x="0" y="0"/>
                  </a:lnTo>
                  <a:lnTo>
                    <a:pt x="37" y="0"/>
                  </a:lnTo>
                  <a:lnTo>
                    <a:pt x="133" y="119"/>
                  </a:lnTo>
                  <a:lnTo>
                    <a:pt x="133" y="11"/>
                  </a:lnTo>
                  <a:lnTo>
                    <a:pt x="133" y="11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 sz="1800"/>
            </a:p>
          </p:txBody>
        </p:sp>
        <p:sp>
          <p:nvSpPr>
            <p:cNvPr id="29366" name="Freeform 1718"/>
            <p:cNvSpPr>
              <a:spLocks/>
            </p:cNvSpPr>
            <p:nvPr/>
          </p:nvSpPr>
          <p:spPr bwMode="auto">
            <a:xfrm>
              <a:off x="3201" y="2866"/>
              <a:ext cx="37" cy="167"/>
            </a:xfrm>
            <a:custGeom>
              <a:avLst/>
              <a:gdLst>
                <a:gd name="T0" fmla="*/ 37 w 37"/>
                <a:gd name="T1" fmla="*/ 0 h 167"/>
                <a:gd name="T2" fmla="*/ 37 w 37"/>
                <a:gd name="T3" fmla="*/ 0 h 167"/>
                <a:gd name="T4" fmla="*/ 31 w 37"/>
                <a:gd name="T5" fmla="*/ 3 h 167"/>
                <a:gd name="T6" fmla="*/ 28 w 37"/>
                <a:gd name="T7" fmla="*/ 11 h 167"/>
                <a:gd name="T8" fmla="*/ 28 w 37"/>
                <a:gd name="T9" fmla="*/ 156 h 167"/>
                <a:gd name="T10" fmla="*/ 28 w 37"/>
                <a:gd name="T11" fmla="*/ 156 h 167"/>
                <a:gd name="T12" fmla="*/ 31 w 37"/>
                <a:gd name="T13" fmla="*/ 165 h 167"/>
                <a:gd name="T14" fmla="*/ 37 w 37"/>
                <a:gd name="T15" fmla="*/ 167 h 167"/>
                <a:gd name="T16" fmla="*/ 0 w 37"/>
                <a:gd name="T17" fmla="*/ 167 h 167"/>
                <a:gd name="T18" fmla="*/ 0 w 37"/>
                <a:gd name="T19" fmla="*/ 167 h 167"/>
                <a:gd name="T20" fmla="*/ 2 w 37"/>
                <a:gd name="T21" fmla="*/ 165 h 167"/>
                <a:gd name="T22" fmla="*/ 5 w 37"/>
                <a:gd name="T23" fmla="*/ 156 h 167"/>
                <a:gd name="T24" fmla="*/ 5 w 37"/>
                <a:gd name="T25" fmla="*/ 11 h 167"/>
                <a:gd name="T26" fmla="*/ 5 w 37"/>
                <a:gd name="T27" fmla="*/ 11 h 167"/>
                <a:gd name="T28" fmla="*/ 2 w 37"/>
                <a:gd name="T29" fmla="*/ 3 h 167"/>
                <a:gd name="T30" fmla="*/ 0 w 37"/>
                <a:gd name="T31" fmla="*/ 0 h 167"/>
                <a:gd name="T32" fmla="*/ 37 w 37"/>
                <a:gd name="T33" fmla="*/ 0 h 167"/>
                <a:gd name="T34" fmla="*/ 37 w 37"/>
                <a:gd name="T35" fmla="*/ 0 h 1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37" h="167">
                  <a:moveTo>
                    <a:pt x="37" y="0"/>
                  </a:moveTo>
                  <a:lnTo>
                    <a:pt x="37" y="0"/>
                  </a:lnTo>
                  <a:lnTo>
                    <a:pt x="31" y="3"/>
                  </a:lnTo>
                  <a:lnTo>
                    <a:pt x="28" y="11"/>
                  </a:lnTo>
                  <a:lnTo>
                    <a:pt x="28" y="156"/>
                  </a:lnTo>
                  <a:lnTo>
                    <a:pt x="28" y="156"/>
                  </a:lnTo>
                  <a:lnTo>
                    <a:pt x="31" y="165"/>
                  </a:lnTo>
                  <a:lnTo>
                    <a:pt x="37" y="167"/>
                  </a:lnTo>
                  <a:lnTo>
                    <a:pt x="0" y="167"/>
                  </a:lnTo>
                  <a:lnTo>
                    <a:pt x="0" y="167"/>
                  </a:lnTo>
                  <a:lnTo>
                    <a:pt x="2" y="165"/>
                  </a:lnTo>
                  <a:lnTo>
                    <a:pt x="5" y="156"/>
                  </a:lnTo>
                  <a:lnTo>
                    <a:pt x="5" y="11"/>
                  </a:lnTo>
                  <a:lnTo>
                    <a:pt x="5" y="11"/>
                  </a:lnTo>
                  <a:lnTo>
                    <a:pt x="2" y="3"/>
                  </a:lnTo>
                  <a:lnTo>
                    <a:pt x="0" y="0"/>
                  </a:lnTo>
                  <a:lnTo>
                    <a:pt x="37" y="0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 sz="1800"/>
            </a:p>
          </p:txBody>
        </p:sp>
        <p:sp>
          <p:nvSpPr>
            <p:cNvPr id="29367" name="Freeform 1719"/>
            <p:cNvSpPr>
              <a:spLocks/>
            </p:cNvSpPr>
            <p:nvPr/>
          </p:nvSpPr>
          <p:spPr bwMode="auto">
            <a:xfrm>
              <a:off x="3249" y="2866"/>
              <a:ext cx="153" cy="173"/>
            </a:xfrm>
            <a:custGeom>
              <a:avLst/>
              <a:gdLst>
                <a:gd name="T0" fmla="*/ 131 w 153"/>
                <a:gd name="T1" fmla="*/ 11 h 173"/>
                <a:gd name="T2" fmla="*/ 131 w 153"/>
                <a:gd name="T3" fmla="*/ 11 h 173"/>
                <a:gd name="T4" fmla="*/ 131 w 153"/>
                <a:gd name="T5" fmla="*/ 3 h 173"/>
                <a:gd name="T6" fmla="*/ 125 w 153"/>
                <a:gd name="T7" fmla="*/ 0 h 173"/>
                <a:gd name="T8" fmla="*/ 153 w 153"/>
                <a:gd name="T9" fmla="*/ 0 h 173"/>
                <a:gd name="T10" fmla="*/ 153 w 153"/>
                <a:gd name="T11" fmla="*/ 0 h 173"/>
                <a:gd name="T12" fmla="*/ 148 w 153"/>
                <a:gd name="T13" fmla="*/ 6 h 173"/>
                <a:gd name="T14" fmla="*/ 142 w 153"/>
                <a:gd name="T15" fmla="*/ 11 h 173"/>
                <a:gd name="T16" fmla="*/ 142 w 153"/>
                <a:gd name="T17" fmla="*/ 11 h 173"/>
                <a:gd name="T18" fmla="*/ 82 w 153"/>
                <a:gd name="T19" fmla="*/ 173 h 173"/>
                <a:gd name="T20" fmla="*/ 82 w 153"/>
                <a:gd name="T21" fmla="*/ 173 h 173"/>
                <a:gd name="T22" fmla="*/ 14 w 153"/>
                <a:gd name="T23" fmla="*/ 11 h 173"/>
                <a:gd name="T24" fmla="*/ 14 w 153"/>
                <a:gd name="T25" fmla="*/ 11 h 173"/>
                <a:gd name="T26" fmla="*/ 8 w 153"/>
                <a:gd name="T27" fmla="*/ 6 h 173"/>
                <a:gd name="T28" fmla="*/ 0 w 153"/>
                <a:gd name="T29" fmla="*/ 0 h 173"/>
                <a:gd name="T30" fmla="*/ 45 w 153"/>
                <a:gd name="T31" fmla="*/ 0 h 173"/>
                <a:gd name="T32" fmla="*/ 45 w 153"/>
                <a:gd name="T33" fmla="*/ 0 h 173"/>
                <a:gd name="T34" fmla="*/ 43 w 153"/>
                <a:gd name="T35" fmla="*/ 3 h 173"/>
                <a:gd name="T36" fmla="*/ 40 w 153"/>
                <a:gd name="T37" fmla="*/ 6 h 173"/>
                <a:gd name="T38" fmla="*/ 43 w 153"/>
                <a:gd name="T39" fmla="*/ 14 h 173"/>
                <a:gd name="T40" fmla="*/ 43 w 153"/>
                <a:gd name="T41" fmla="*/ 14 h 173"/>
                <a:gd name="T42" fmla="*/ 85 w 153"/>
                <a:gd name="T43" fmla="*/ 128 h 173"/>
                <a:gd name="T44" fmla="*/ 85 w 153"/>
                <a:gd name="T45" fmla="*/ 128 h 173"/>
                <a:gd name="T46" fmla="*/ 131 w 153"/>
                <a:gd name="T47" fmla="*/ 11 h 173"/>
                <a:gd name="T48" fmla="*/ 131 w 153"/>
                <a:gd name="T49" fmla="*/ 11 h 1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53" h="173">
                  <a:moveTo>
                    <a:pt x="131" y="11"/>
                  </a:moveTo>
                  <a:lnTo>
                    <a:pt x="131" y="11"/>
                  </a:lnTo>
                  <a:lnTo>
                    <a:pt x="131" y="3"/>
                  </a:lnTo>
                  <a:lnTo>
                    <a:pt x="125" y="0"/>
                  </a:lnTo>
                  <a:lnTo>
                    <a:pt x="153" y="0"/>
                  </a:lnTo>
                  <a:lnTo>
                    <a:pt x="153" y="0"/>
                  </a:lnTo>
                  <a:lnTo>
                    <a:pt x="148" y="6"/>
                  </a:lnTo>
                  <a:lnTo>
                    <a:pt x="142" y="11"/>
                  </a:lnTo>
                  <a:lnTo>
                    <a:pt x="142" y="11"/>
                  </a:lnTo>
                  <a:lnTo>
                    <a:pt x="82" y="173"/>
                  </a:lnTo>
                  <a:lnTo>
                    <a:pt x="82" y="173"/>
                  </a:lnTo>
                  <a:lnTo>
                    <a:pt x="14" y="11"/>
                  </a:lnTo>
                  <a:lnTo>
                    <a:pt x="14" y="11"/>
                  </a:lnTo>
                  <a:lnTo>
                    <a:pt x="8" y="6"/>
                  </a:lnTo>
                  <a:lnTo>
                    <a:pt x="0" y="0"/>
                  </a:lnTo>
                  <a:lnTo>
                    <a:pt x="45" y="0"/>
                  </a:lnTo>
                  <a:lnTo>
                    <a:pt x="45" y="0"/>
                  </a:lnTo>
                  <a:lnTo>
                    <a:pt x="43" y="3"/>
                  </a:lnTo>
                  <a:lnTo>
                    <a:pt x="40" y="6"/>
                  </a:lnTo>
                  <a:lnTo>
                    <a:pt x="43" y="14"/>
                  </a:lnTo>
                  <a:lnTo>
                    <a:pt x="43" y="14"/>
                  </a:lnTo>
                  <a:lnTo>
                    <a:pt x="85" y="128"/>
                  </a:lnTo>
                  <a:lnTo>
                    <a:pt x="85" y="128"/>
                  </a:lnTo>
                  <a:lnTo>
                    <a:pt x="131" y="11"/>
                  </a:lnTo>
                  <a:lnTo>
                    <a:pt x="131" y="11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 sz="1800"/>
            </a:p>
          </p:txBody>
        </p:sp>
        <p:sp>
          <p:nvSpPr>
            <p:cNvPr id="29368" name="Freeform 1720"/>
            <p:cNvSpPr>
              <a:spLocks/>
            </p:cNvSpPr>
            <p:nvPr/>
          </p:nvSpPr>
          <p:spPr bwMode="auto">
            <a:xfrm>
              <a:off x="3411" y="2866"/>
              <a:ext cx="105" cy="167"/>
            </a:xfrm>
            <a:custGeom>
              <a:avLst/>
              <a:gdLst>
                <a:gd name="T0" fmla="*/ 94 w 105"/>
                <a:gd name="T1" fmla="*/ 23 h 167"/>
                <a:gd name="T2" fmla="*/ 94 w 105"/>
                <a:gd name="T3" fmla="*/ 23 h 167"/>
                <a:gd name="T4" fmla="*/ 85 w 105"/>
                <a:gd name="T5" fmla="*/ 14 h 167"/>
                <a:gd name="T6" fmla="*/ 74 w 105"/>
                <a:gd name="T7" fmla="*/ 11 h 167"/>
                <a:gd name="T8" fmla="*/ 74 w 105"/>
                <a:gd name="T9" fmla="*/ 11 h 167"/>
                <a:gd name="T10" fmla="*/ 31 w 105"/>
                <a:gd name="T11" fmla="*/ 11 h 167"/>
                <a:gd name="T12" fmla="*/ 31 w 105"/>
                <a:gd name="T13" fmla="*/ 68 h 167"/>
                <a:gd name="T14" fmla="*/ 71 w 105"/>
                <a:gd name="T15" fmla="*/ 68 h 167"/>
                <a:gd name="T16" fmla="*/ 71 w 105"/>
                <a:gd name="T17" fmla="*/ 68 h 167"/>
                <a:gd name="T18" fmla="*/ 76 w 105"/>
                <a:gd name="T19" fmla="*/ 65 h 167"/>
                <a:gd name="T20" fmla="*/ 79 w 105"/>
                <a:gd name="T21" fmla="*/ 62 h 167"/>
                <a:gd name="T22" fmla="*/ 79 w 105"/>
                <a:gd name="T23" fmla="*/ 88 h 167"/>
                <a:gd name="T24" fmla="*/ 79 w 105"/>
                <a:gd name="T25" fmla="*/ 88 h 167"/>
                <a:gd name="T26" fmla="*/ 76 w 105"/>
                <a:gd name="T27" fmla="*/ 82 h 167"/>
                <a:gd name="T28" fmla="*/ 71 w 105"/>
                <a:gd name="T29" fmla="*/ 82 h 167"/>
                <a:gd name="T30" fmla="*/ 31 w 105"/>
                <a:gd name="T31" fmla="*/ 82 h 167"/>
                <a:gd name="T32" fmla="*/ 31 w 105"/>
                <a:gd name="T33" fmla="*/ 153 h 167"/>
                <a:gd name="T34" fmla="*/ 31 w 105"/>
                <a:gd name="T35" fmla="*/ 153 h 167"/>
                <a:gd name="T36" fmla="*/ 59 w 105"/>
                <a:gd name="T37" fmla="*/ 156 h 167"/>
                <a:gd name="T38" fmla="*/ 59 w 105"/>
                <a:gd name="T39" fmla="*/ 156 h 167"/>
                <a:gd name="T40" fmla="*/ 76 w 105"/>
                <a:gd name="T41" fmla="*/ 156 h 167"/>
                <a:gd name="T42" fmla="*/ 88 w 105"/>
                <a:gd name="T43" fmla="*/ 153 h 167"/>
                <a:gd name="T44" fmla="*/ 96 w 105"/>
                <a:gd name="T45" fmla="*/ 148 h 167"/>
                <a:gd name="T46" fmla="*/ 105 w 105"/>
                <a:gd name="T47" fmla="*/ 139 h 167"/>
                <a:gd name="T48" fmla="*/ 99 w 105"/>
                <a:gd name="T49" fmla="*/ 167 h 167"/>
                <a:gd name="T50" fmla="*/ 0 w 105"/>
                <a:gd name="T51" fmla="*/ 167 h 167"/>
                <a:gd name="T52" fmla="*/ 0 w 105"/>
                <a:gd name="T53" fmla="*/ 167 h 167"/>
                <a:gd name="T54" fmla="*/ 5 w 105"/>
                <a:gd name="T55" fmla="*/ 165 h 167"/>
                <a:gd name="T56" fmla="*/ 8 w 105"/>
                <a:gd name="T57" fmla="*/ 156 h 167"/>
                <a:gd name="T58" fmla="*/ 8 w 105"/>
                <a:gd name="T59" fmla="*/ 11 h 167"/>
                <a:gd name="T60" fmla="*/ 8 w 105"/>
                <a:gd name="T61" fmla="*/ 11 h 167"/>
                <a:gd name="T62" fmla="*/ 5 w 105"/>
                <a:gd name="T63" fmla="*/ 3 h 167"/>
                <a:gd name="T64" fmla="*/ 0 w 105"/>
                <a:gd name="T65" fmla="*/ 0 h 167"/>
                <a:gd name="T66" fmla="*/ 94 w 105"/>
                <a:gd name="T67" fmla="*/ 0 h 167"/>
                <a:gd name="T68" fmla="*/ 94 w 105"/>
                <a:gd name="T69" fmla="*/ 23 h 167"/>
                <a:gd name="T70" fmla="*/ 94 w 105"/>
                <a:gd name="T71" fmla="*/ 23 h 1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105" h="167">
                  <a:moveTo>
                    <a:pt x="94" y="23"/>
                  </a:moveTo>
                  <a:lnTo>
                    <a:pt x="94" y="23"/>
                  </a:lnTo>
                  <a:lnTo>
                    <a:pt x="85" y="14"/>
                  </a:lnTo>
                  <a:lnTo>
                    <a:pt x="74" y="11"/>
                  </a:lnTo>
                  <a:lnTo>
                    <a:pt x="74" y="11"/>
                  </a:lnTo>
                  <a:lnTo>
                    <a:pt x="31" y="11"/>
                  </a:lnTo>
                  <a:lnTo>
                    <a:pt x="31" y="68"/>
                  </a:lnTo>
                  <a:lnTo>
                    <a:pt x="71" y="68"/>
                  </a:lnTo>
                  <a:lnTo>
                    <a:pt x="71" y="68"/>
                  </a:lnTo>
                  <a:lnTo>
                    <a:pt x="76" y="65"/>
                  </a:lnTo>
                  <a:lnTo>
                    <a:pt x="79" y="62"/>
                  </a:lnTo>
                  <a:lnTo>
                    <a:pt x="79" y="88"/>
                  </a:lnTo>
                  <a:lnTo>
                    <a:pt x="79" y="88"/>
                  </a:lnTo>
                  <a:lnTo>
                    <a:pt x="76" y="82"/>
                  </a:lnTo>
                  <a:lnTo>
                    <a:pt x="71" y="82"/>
                  </a:lnTo>
                  <a:lnTo>
                    <a:pt x="31" y="82"/>
                  </a:lnTo>
                  <a:lnTo>
                    <a:pt x="31" y="153"/>
                  </a:lnTo>
                  <a:lnTo>
                    <a:pt x="31" y="153"/>
                  </a:lnTo>
                  <a:lnTo>
                    <a:pt x="59" y="156"/>
                  </a:lnTo>
                  <a:lnTo>
                    <a:pt x="59" y="156"/>
                  </a:lnTo>
                  <a:lnTo>
                    <a:pt x="76" y="156"/>
                  </a:lnTo>
                  <a:lnTo>
                    <a:pt x="88" y="153"/>
                  </a:lnTo>
                  <a:lnTo>
                    <a:pt x="96" y="148"/>
                  </a:lnTo>
                  <a:lnTo>
                    <a:pt x="105" y="139"/>
                  </a:lnTo>
                  <a:lnTo>
                    <a:pt x="99" y="167"/>
                  </a:lnTo>
                  <a:lnTo>
                    <a:pt x="0" y="167"/>
                  </a:lnTo>
                  <a:lnTo>
                    <a:pt x="0" y="167"/>
                  </a:lnTo>
                  <a:lnTo>
                    <a:pt x="5" y="165"/>
                  </a:lnTo>
                  <a:lnTo>
                    <a:pt x="8" y="156"/>
                  </a:lnTo>
                  <a:lnTo>
                    <a:pt x="8" y="11"/>
                  </a:lnTo>
                  <a:lnTo>
                    <a:pt x="8" y="11"/>
                  </a:lnTo>
                  <a:lnTo>
                    <a:pt x="5" y="3"/>
                  </a:lnTo>
                  <a:lnTo>
                    <a:pt x="0" y="0"/>
                  </a:lnTo>
                  <a:lnTo>
                    <a:pt x="94" y="0"/>
                  </a:lnTo>
                  <a:lnTo>
                    <a:pt x="94" y="23"/>
                  </a:lnTo>
                  <a:lnTo>
                    <a:pt x="94" y="23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 sz="1800"/>
            </a:p>
          </p:txBody>
        </p:sp>
        <p:sp>
          <p:nvSpPr>
            <p:cNvPr id="29369" name="Freeform 1721"/>
            <p:cNvSpPr>
              <a:spLocks noEditPoints="1"/>
            </p:cNvSpPr>
            <p:nvPr/>
          </p:nvSpPr>
          <p:spPr bwMode="auto">
            <a:xfrm>
              <a:off x="3527" y="2866"/>
              <a:ext cx="145" cy="167"/>
            </a:xfrm>
            <a:custGeom>
              <a:avLst/>
              <a:gdLst>
                <a:gd name="T0" fmla="*/ 68 w 145"/>
                <a:gd name="T1" fmla="*/ 82 h 167"/>
                <a:gd name="T2" fmla="*/ 85 w 145"/>
                <a:gd name="T3" fmla="*/ 91 h 167"/>
                <a:gd name="T4" fmla="*/ 94 w 145"/>
                <a:gd name="T5" fmla="*/ 102 h 167"/>
                <a:gd name="T6" fmla="*/ 120 w 145"/>
                <a:gd name="T7" fmla="*/ 145 h 167"/>
                <a:gd name="T8" fmla="*/ 131 w 145"/>
                <a:gd name="T9" fmla="*/ 159 h 167"/>
                <a:gd name="T10" fmla="*/ 145 w 145"/>
                <a:gd name="T11" fmla="*/ 167 h 167"/>
                <a:gd name="T12" fmla="*/ 120 w 145"/>
                <a:gd name="T13" fmla="*/ 167 h 167"/>
                <a:gd name="T14" fmla="*/ 108 w 145"/>
                <a:gd name="T15" fmla="*/ 165 h 167"/>
                <a:gd name="T16" fmla="*/ 100 w 145"/>
                <a:gd name="T17" fmla="*/ 156 h 167"/>
                <a:gd name="T18" fmla="*/ 71 w 145"/>
                <a:gd name="T19" fmla="*/ 111 h 167"/>
                <a:gd name="T20" fmla="*/ 54 w 145"/>
                <a:gd name="T21" fmla="*/ 91 h 167"/>
                <a:gd name="T22" fmla="*/ 46 w 145"/>
                <a:gd name="T23" fmla="*/ 91 h 167"/>
                <a:gd name="T24" fmla="*/ 32 w 145"/>
                <a:gd name="T25" fmla="*/ 156 h 167"/>
                <a:gd name="T26" fmla="*/ 34 w 145"/>
                <a:gd name="T27" fmla="*/ 165 h 167"/>
                <a:gd name="T28" fmla="*/ 0 w 145"/>
                <a:gd name="T29" fmla="*/ 167 h 167"/>
                <a:gd name="T30" fmla="*/ 6 w 145"/>
                <a:gd name="T31" fmla="*/ 165 h 167"/>
                <a:gd name="T32" fmla="*/ 9 w 145"/>
                <a:gd name="T33" fmla="*/ 11 h 167"/>
                <a:gd name="T34" fmla="*/ 6 w 145"/>
                <a:gd name="T35" fmla="*/ 3 h 167"/>
                <a:gd name="T36" fmla="*/ 49 w 145"/>
                <a:gd name="T37" fmla="*/ 0 h 167"/>
                <a:gd name="T38" fmla="*/ 66 w 145"/>
                <a:gd name="T39" fmla="*/ 0 h 167"/>
                <a:gd name="T40" fmla="*/ 88 w 145"/>
                <a:gd name="T41" fmla="*/ 8 h 167"/>
                <a:gd name="T42" fmla="*/ 103 w 145"/>
                <a:gd name="T43" fmla="*/ 20 h 167"/>
                <a:gd name="T44" fmla="*/ 108 w 145"/>
                <a:gd name="T45" fmla="*/ 40 h 167"/>
                <a:gd name="T46" fmla="*/ 108 w 145"/>
                <a:gd name="T47" fmla="*/ 51 h 167"/>
                <a:gd name="T48" fmla="*/ 100 w 145"/>
                <a:gd name="T49" fmla="*/ 65 h 167"/>
                <a:gd name="T50" fmla="*/ 83 w 145"/>
                <a:gd name="T51" fmla="*/ 79 h 167"/>
                <a:gd name="T52" fmla="*/ 68 w 145"/>
                <a:gd name="T53" fmla="*/ 82 h 167"/>
                <a:gd name="T54" fmla="*/ 32 w 145"/>
                <a:gd name="T55" fmla="*/ 77 h 167"/>
                <a:gd name="T56" fmla="*/ 46 w 145"/>
                <a:gd name="T57" fmla="*/ 77 h 167"/>
                <a:gd name="T58" fmla="*/ 60 w 145"/>
                <a:gd name="T59" fmla="*/ 77 h 167"/>
                <a:gd name="T60" fmla="*/ 77 w 145"/>
                <a:gd name="T61" fmla="*/ 65 h 167"/>
                <a:gd name="T62" fmla="*/ 83 w 145"/>
                <a:gd name="T63" fmla="*/ 51 h 167"/>
                <a:gd name="T64" fmla="*/ 83 w 145"/>
                <a:gd name="T65" fmla="*/ 42 h 167"/>
                <a:gd name="T66" fmla="*/ 77 w 145"/>
                <a:gd name="T67" fmla="*/ 20 h 167"/>
                <a:gd name="T68" fmla="*/ 60 w 145"/>
                <a:gd name="T69" fmla="*/ 11 h 167"/>
                <a:gd name="T70" fmla="*/ 49 w 145"/>
                <a:gd name="T71" fmla="*/ 8 h 167"/>
                <a:gd name="T72" fmla="*/ 32 w 145"/>
                <a:gd name="T73" fmla="*/ 11 h 1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145" h="167">
                  <a:moveTo>
                    <a:pt x="68" y="82"/>
                  </a:moveTo>
                  <a:lnTo>
                    <a:pt x="68" y="82"/>
                  </a:lnTo>
                  <a:lnTo>
                    <a:pt x="77" y="85"/>
                  </a:lnTo>
                  <a:lnTo>
                    <a:pt x="85" y="91"/>
                  </a:lnTo>
                  <a:lnTo>
                    <a:pt x="94" y="102"/>
                  </a:lnTo>
                  <a:lnTo>
                    <a:pt x="94" y="102"/>
                  </a:lnTo>
                  <a:lnTo>
                    <a:pt x="108" y="125"/>
                  </a:lnTo>
                  <a:lnTo>
                    <a:pt x="120" y="145"/>
                  </a:lnTo>
                  <a:lnTo>
                    <a:pt x="131" y="159"/>
                  </a:lnTo>
                  <a:lnTo>
                    <a:pt x="131" y="159"/>
                  </a:lnTo>
                  <a:lnTo>
                    <a:pt x="139" y="165"/>
                  </a:lnTo>
                  <a:lnTo>
                    <a:pt x="145" y="167"/>
                  </a:lnTo>
                  <a:lnTo>
                    <a:pt x="120" y="167"/>
                  </a:lnTo>
                  <a:lnTo>
                    <a:pt x="120" y="167"/>
                  </a:lnTo>
                  <a:lnTo>
                    <a:pt x="114" y="167"/>
                  </a:lnTo>
                  <a:lnTo>
                    <a:pt x="108" y="165"/>
                  </a:lnTo>
                  <a:lnTo>
                    <a:pt x="100" y="156"/>
                  </a:lnTo>
                  <a:lnTo>
                    <a:pt x="100" y="156"/>
                  </a:lnTo>
                  <a:lnTo>
                    <a:pt x="71" y="111"/>
                  </a:lnTo>
                  <a:lnTo>
                    <a:pt x="71" y="111"/>
                  </a:lnTo>
                  <a:lnTo>
                    <a:pt x="60" y="96"/>
                  </a:lnTo>
                  <a:lnTo>
                    <a:pt x="54" y="91"/>
                  </a:lnTo>
                  <a:lnTo>
                    <a:pt x="46" y="91"/>
                  </a:lnTo>
                  <a:lnTo>
                    <a:pt x="46" y="91"/>
                  </a:lnTo>
                  <a:lnTo>
                    <a:pt x="32" y="91"/>
                  </a:lnTo>
                  <a:lnTo>
                    <a:pt x="32" y="156"/>
                  </a:lnTo>
                  <a:lnTo>
                    <a:pt x="32" y="156"/>
                  </a:lnTo>
                  <a:lnTo>
                    <a:pt x="34" y="165"/>
                  </a:lnTo>
                  <a:lnTo>
                    <a:pt x="37" y="167"/>
                  </a:lnTo>
                  <a:lnTo>
                    <a:pt x="0" y="167"/>
                  </a:lnTo>
                  <a:lnTo>
                    <a:pt x="0" y="167"/>
                  </a:lnTo>
                  <a:lnTo>
                    <a:pt x="6" y="165"/>
                  </a:lnTo>
                  <a:lnTo>
                    <a:pt x="9" y="156"/>
                  </a:lnTo>
                  <a:lnTo>
                    <a:pt x="9" y="11"/>
                  </a:lnTo>
                  <a:lnTo>
                    <a:pt x="9" y="11"/>
                  </a:lnTo>
                  <a:lnTo>
                    <a:pt x="6" y="3"/>
                  </a:lnTo>
                  <a:lnTo>
                    <a:pt x="0" y="0"/>
                  </a:lnTo>
                  <a:lnTo>
                    <a:pt x="49" y="0"/>
                  </a:lnTo>
                  <a:lnTo>
                    <a:pt x="49" y="0"/>
                  </a:lnTo>
                  <a:lnTo>
                    <a:pt x="66" y="0"/>
                  </a:lnTo>
                  <a:lnTo>
                    <a:pt x="77" y="3"/>
                  </a:lnTo>
                  <a:lnTo>
                    <a:pt x="88" y="8"/>
                  </a:lnTo>
                  <a:lnTo>
                    <a:pt x="97" y="14"/>
                  </a:lnTo>
                  <a:lnTo>
                    <a:pt x="103" y="20"/>
                  </a:lnTo>
                  <a:lnTo>
                    <a:pt x="105" y="28"/>
                  </a:lnTo>
                  <a:lnTo>
                    <a:pt x="108" y="40"/>
                  </a:lnTo>
                  <a:lnTo>
                    <a:pt x="108" y="40"/>
                  </a:lnTo>
                  <a:lnTo>
                    <a:pt x="108" y="51"/>
                  </a:lnTo>
                  <a:lnTo>
                    <a:pt x="105" y="60"/>
                  </a:lnTo>
                  <a:lnTo>
                    <a:pt x="100" y="65"/>
                  </a:lnTo>
                  <a:lnTo>
                    <a:pt x="94" y="71"/>
                  </a:lnTo>
                  <a:lnTo>
                    <a:pt x="83" y="79"/>
                  </a:lnTo>
                  <a:lnTo>
                    <a:pt x="68" y="82"/>
                  </a:lnTo>
                  <a:lnTo>
                    <a:pt x="68" y="82"/>
                  </a:lnTo>
                  <a:close/>
                  <a:moveTo>
                    <a:pt x="32" y="11"/>
                  </a:moveTo>
                  <a:lnTo>
                    <a:pt x="32" y="77"/>
                  </a:lnTo>
                  <a:lnTo>
                    <a:pt x="32" y="77"/>
                  </a:lnTo>
                  <a:lnTo>
                    <a:pt x="46" y="77"/>
                  </a:lnTo>
                  <a:lnTo>
                    <a:pt x="46" y="77"/>
                  </a:lnTo>
                  <a:lnTo>
                    <a:pt x="60" y="77"/>
                  </a:lnTo>
                  <a:lnTo>
                    <a:pt x="71" y="68"/>
                  </a:lnTo>
                  <a:lnTo>
                    <a:pt x="77" y="65"/>
                  </a:lnTo>
                  <a:lnTo>
                    <a:pt x="80" y="57"/>
                  </a:lnTo>
                  <a:lnTo>
                    <a:pt x="83" y="51"/>
                  </a:lnTo>
                  <a:lnTo>
                    <a:pt x="83" y="42"/>
                  </a:lnTo>
                  <a:lnTo>
                    <a:pt x="83" y="42"/>
                  </a:lnTo>
                  <a:lnTo>
                    <a:pt x="83" y="31"/>
                  </a:lnTo>
                  <a:lnTo>
                    <a:pt x="77" y="20"/>
                  </a:lnTo>
                  <a:lnTo>
                    <a:pt x="66" y="11"/>
                  </a:lnTo>
                  <a:lnTo>
                    <a:pt x="60" y="11"/>
                  </a:lnTo>
                  <a:lnTo>
                    <a:pt x="49" y="8"/>
                  </a:lnTo>
                  <a:lnTo>
                    <a:pt x="49" y="8"/>
                  </a:lnTo>
                  <a:lnTo>
                    <a:pt x="32" y="11"/>
                  </a:lnTo>
                  <a:lnTo>
                    <a:pt x="32" y="11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 sz="1800"/>
            </a:p>
          </p:txBody>
        </p:sp>
        <p:sp>
          <p:nvSpPr>
            <p:cNvPr id="29370" name="Freeform 1722"/>
            <p:cNvSpPr>
              <a:spLocks/>
            </p:cNvSpPr>
            <p:nvPr/>
          </p:nvSpPr>
          <p:spPr bwMode="auto">
            <a:xfrm>
              <a:off x="3672" y="2863"/>
              <a:ext cx="102" cy="173"/>
            </a:xfrm>
            <a:custGeom>
              <a:avLst/>
              <a:gdLst>
                <a:gd name="T0" fmla="*/ 102 w 102"/>
                <a:gd name="T1" fmla="*/ 122 h 173"/>
                <a:gd name="T2" fmla="*/ 97 w 102"/>
                <a:gd name="T3" fmla="*/ 142 h 173"/>
                <a:gd name="T4" fmla="*/ 85 w 102"/>
                <a:gd name="T5" fmla="*/ 159 h 173"/>
                <a:gd name="T6" fmla="*/ 68 w 102"/>
                <a:gd name="T7" fmla="*/ 170 h 173"/>
                <a:gd name="T8" fmla="*/ 48 w 102"/>
                <a:gd name="T9" fmla="*/ 173 h 173"/>
                <a:gd name="T10" fmla="*/ 34 w 102"/>
                <a:gd name="T11" fmla="*/ 170 h 173"/>
                <a:gd name="T12" fmla="*/ 3 w 102"/>
                <a:gd name="T13" fmla="*/ 159 h 173"/>
                <a:gd name="T14" fmla="*/ 0 w 102"/>
                <a:gd name="T15" fmla="*/ 122 h 173"/>
                <a:gd name="T16" fmla="*/ 14 w 102"/>
                <a:gd name="T17" fmla="*/ 148 h 173"/>
                <a:gd name="T18" fmla="*/ 37 w 102"/>
                <a:gd name="T19" fmla="*/ 162 h 173"/>
                <a:gd name="T20" fmla="*/ 46 w 102"/>
                <a:gd name="T21" fmla="*/ 162 h 173"/>
                <a:gd name="T22" fmla="*/ 63 w 102"/>
                <a:gd name="T23" fmla="*/ 159 h 173"/>
                <a:gd name="T24" fmla="*/ 74 w 102"/>
                <a:gd name="T25" fmla="*/ 151 h 173"/>
                <a:gd name="T26" fmla="*/ 80 w 102"/>
                <a:gd name="T27" fmla="*/ 131 h 173"/>
                <a:gd name="T28" fmla="*/ 80 w 102"/>
                <a:gd name="T29" fmla="*/ 122 h 173"/>
                <a:gd name="T30" fmla="*/ 68 w 102"/>
                <a:gd name="T31" fmla="*/ 105 h 173"/>
                <a:gd name="T32" fmla="*/ 37 w 102"/>
                <a:gd name="T33" fmla="*/ 88 h 173"/>
                <a:gd name="T34" fmla="*/ 23 w 102"/>
                <a:gd name="T35" fmla="*/ 80 h 173"/>
                <a:gd name="T36" fmla="*/ 3 w 102"/>
                <a:gd name="T37" fmla="*/ 57 h 173"/>
                <a:gd name="T38" fmla="*/ 3 w 102"/>
                <a:gd name="T39" fmla="*/ 43 h 173"/>
                <a:gd name="T40" fmla="*/ 6 w 102"/>
                <a:gd name="T41" fmla="*/ 26 h 173"/>
                <a:gd name="T42" fmla="*/ 20 w 102"/>
                <a:gd name="T43" fmla="*/ 11 h 173"/>
                <a:gd name="T44" fmla="*/ 54 w 102"/>
                <a:gd name="T45" fmla="*/ 0 h 173"/>
                <a:gd name="T46" fmla="*/ 71 w 102"/>
                <a:gd name="T47" fmla="*/ 3 h 173"/>
                <a:gd name="T48" fmla="*/ 88 w 102"/>
                <a:gd name="T49" fmla="*/ 9 h 173"/>
                <a:gd name="T50" fmla="*/ 91 w 102"/>
                <a:gd name="T51" fmla="*/ 43 h 173"/>
                <a:gd name="T52" fmla="*/ 77 w 102"/>
                <a:gd name="T53" fmla="*/ 23 h 173"/>
                <a:gd name="T54" fmla="*/ 57 w 102"/>
                <a:gd name="T55" fmla="*/ 11 h 173"/>
                <a:gd name="T56" fmla="*/ 48 w 102"/>
                <a:gd name="T57" fmla="*/ 11 h 173"/>
                <a:gd name="T58" fmla="*/ 29 w 102"/>
                <a:gd name="T59" fmla="*/ 20 h 173"/>
                <a:gd name="T60" fmla="*/ 23 w 102"/>
                <a:gd name="T61" fmla="*/ 37 h 173"/>
                <a:gd name="T62" fmla="*/ 23 w 102"/>
                <a:gd name="T63" fmla="*/ 45 h 173"/>
                <a:gd name="T64" fmla="*/ 40 w 102"/>
                <a:gd name="T65" fmla="*/ 63 h 173"/>
                <a:gd name="T66" fmla="*/ 57 w 102"/>
                <a:gd name="T67" fmla="*/ 68 h 173"/>
                <a:gd name="T68" fmla="*/ 88 w 102"/>
                <a:gd name="T69" fmla="*/ 88 h 173"/>
                <a:gd name="T70" fmla="*/ 100 w 102"/>
                <a:gd name="T71" fmla="*/ 102 h 173"/>
                <a:gd name="T72" fmla="*/ 102 w 102"/>
                <a:gd name="T73" fmla="*/ 122 h 1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102" h="173">
                  <a:moveTo>
                    <a:pt x="102" y="122"/>
                  </a:moveTo>
                  <a:lnTo>
                    <a:pt x="102" y="122"/>
                  </a:lnTo>
                  <a:lnTo>
                    <a:pt x="102" y="134"/>
                  </a:lnTo>
                  <a:lnTo>
                    <a:pt x="97" y="142"/>
                  </a:lnTo>
                  <a:lnTo>
                    <a:pt x="91" y="151"/>
                  </a:lnTo>
                  <a:lnTo>
                    <a:pt x="85" y="159"/>
                  </a:lnTo>
                  <a:lnTo>
                    <a:pt x="77" y="165"/>
                  </a:lnTo>
                  <a:lnTo>
                    <a:pt x="68" y="170"/>
                  </a:lnTo>
                  <a:lnTo>
                    <a:pt x="57" y="173"/>
                  </a:lnTo>
                  <a:lnTo>
                    <a:pt x="48" y="173"/>
                  </a:lnTo>
                  <a:lnTo>
                    <a:pt x="48" y="173"/>
                  </a:lnTo>
                  <a:lnTo>
                    <a:pt x="34" y="170"/>
                  </a:lnTo>
                  <a:lnTo>
                    <a:pt x="20" y="168"/>
                  </a:lnTo>
                  <a:lnTo>
                    <a:pt x="3" y="159"/>
                  </a:lnTo>
                  <a:lnTo>
                    <a:pt x="0" y="122"/>
                  </a:lnTo>
                  <a:lnTo>
                    <a:pt x="0" y="122"/>
                  </a:lnTo>
                  <a:lnTo>
                    <a:pt x="6" y="136"/>
                  </a:lnTo>
                  <a:lnTo>
                    <a:pt x="14" y="148"/>
                  </a:lnTo>
                  <a:lnTo>
                    <a:pt x="29" y="159"/>
                  </a:lnTo>
                  <a:lnTo>
                    <a:pt x="37" y="162"/>
                  </a:lnTo>
                  <a:lnTo>
                    <a:pt x="46" y="162"/>
                  </a:lnTo>
                  <a:lnTo>
                    <a:pt x="46" y="162"/>
                  </a:lnTo>
                  <a:lnTo>
                    <a:pt x="54" y="162"/>
                  </a:lnTo>
                  <a:lnTo>
                    <a:pt x="63" y="159"/>
                  </a:lnTo>
                  <a:lnTo>
                    <a:pt x="68" y="156"/>
                  </a:lnTo>
                  <a:lnTo>
                    <a:pt x="74" y="151"/>
                  </a:lnTo>
                  <a:lnTo>
                    <a:pt x="80" y="139"/>
                  </a:lnTo>
                  <a:lnTo>
                    <a:pt x="80" y="131"/>
                  </a:lnTo>
                  <a:lnTo>
                    <a:pt x="80" y="131"/>
                  </a:lnTo>
                  <a:lnTo>
                    <a:pt x="80" y="122"/>
                  </a:lnTo>
                  <a:lnTo>
                    <a:pt x="77" y="114"/>
                  </a:lnTo>
                  <a:lnTo>
                    <a:pt x="68" y="105"/>
                  </a:lnTo>
                  <a:lnTo>
                    <a:pt x="54" y="97"/>
                  </a:lnTo>
                  <a:lnTo>
                    <a:pt x="37" y="88"/>
                  </a:lnTo>
                  <a:lnTo>
                    <a:pt x="37" y="88"/>
                  </a:lnTo>
                  <a:lnTo>
                    <a:pt x="23" y="80"/>
                  </a:lnTo>
                  <a:lnTo>
                    <a:pt x="11" y="68"/>
                  </a:lnTo>
                  <a:lnTo>
                    <a:pt x="3" y="57"/>
                  </a:lnTo>
                  <a:lnTo>
                    <a:pt x="3" y="43"/>
                  </a:lnTo>
                  <a:lnTo>
                    <a:pt x="3" y="43"/>
                  </a:lnTo>
                  <a:lnTo>
                    <a:pt x="3" y="34"/>
                  </a:lnTo>
                  <a:lnTo>
                    <a:pt x="6" y="26"/>
                  </a:lnTo>
                  <a:lnTo>
                    <a:pt x="11" y="17"/>
                  </a:lnTo>
                  <a:lnTo>
                    <a:pt x="20" y="11"/>
                  </a:lnTo>
                  <a:lnTo>
                    <a:pt x="34" y="3"/>
                  </a:lnTo>
                  <a:lnTo>
                    <a:pt x="54" y="0"/>
                  </a:lnTo>
                  <a:lnTo>
                    <a:pt x="54" y="0"/>
                  </a:lnTo>
                  <a:lnTo>
                    <a:pt x="71" y="3"/>
                  </a:lnTo>
                  <a:lnTo>
                    <a:pt x="80" y="6"/>
                  </a:lnTo>
                  <a:lnTo>
                    <a:pt x="88" y="9"/>
                  </a:lnTo>
                  <a:lnTo>
                    <a:pt x="91" y="43"/>
                  </a:lnTo>
                  <a:lnTo>
                    <a:pt x="91" y="43"/>
                  </a:lnTo>
                  <a:lnTo>
                    <a:pt x="85" y="31"/>
                  </a:lnTo>
                  <a:lnTo>
                    <a:pt x="77" y="23"/>
                  </a:lnTo>
                  <a:lnTo>
                    <a:pt x="65" y="14"/>
                  </a:lnTo>
                  <a:lnTo>
                    <a:pt x="57" y="11"/>
                  </a:lnTo>
                  <a:lnTo>
                    <a:pt x="48" y="11"/>
                  </a:lnTo>
                  <a:lnTo>
                    <a:pt x="48" y="11"/>
                  </a:lnTo>
                  <a:lnTo>
                    <a:pt x="37" y="11"/>
                  </a:lnTo>
                  <a:lnTo>
                    <a:pt x="29" y="20"/>
                  </a:lnTo>
                  <a:lnTo>
                    <a:pt x="23" y="28"/>
                  </a:lnTo>
                  <a:lnTo>
                    <a:pt x="23" y="37"/>
                  </a:lnTo>
                  <a:lnTo>
                    <a:pt x="23" y="37"/>
                  </a:lnTo>
                  <a:lnTo>
                    <a:pt x="23" y="45"/>
                  </a:lnTo>
                  <a:lnTo>
                    <a:pt x="31" y="54"/>
                  </a:lnTo>
                  <a:lnTo>
                    <a:pt x="40" y="63"/>
                  </a:lnTo>
                  <a:lnTo>
                    <a:pt x="57" y="68"/>
                  </a:lnTo>
                  <a:lnTo>
                    <a:pt x="57" y="68"/>
                  </a:lnTo>
                  <a:lnTo>
                    <a:pt x="74" y="77"/>
                  </a:lnTo>
                  <a:lnTo>
                    <a:pt x="88" y="88"/>
                  </a:lnTo>
                  <a:lnTo>
                    <a:pt x="94" y="94"/>
                  </a:lnTo>
                  <a:lnTo>
                    <a:pt x="100" y="102"/>
                  </a:lnTo>
                  <a:lnTo>
                    <a:pt x="102" y="111"/>
                  </a:lnTo>
                  <a:lnTo>
                    <a:pt x="102" y="122"/>
                  </a:lnTo>
                  <a:lnTo>
                    <a:pt x="102" y="122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 sz="1800"/>
            </a:p>
          </p:txBody>
        </p:sp>
        <p:sp>
          <p:nvSpPr>
            <p:cNvPr id="29371" name="Freeform 1723"/>
            <p:cNvSpPr>
              <a:spLocks/>
            </p:cNvSpPr>
            <p:nvPr/>
          </p:nvSpPr>
          <p:spPr bwMode="auto">
            <a:xfrm>
              <a:off x="3791" y="2866"/>
              <a:ext cx="37" cy="167"/>
            </a:xfrm>
            <a:custGeom>
              <a:avLst/>
              <a:gdLst>
                <a:gd name="T0" fmla="*/ 37 w 37"/>
                <a:gd name="T1" fmla="*/ 0 h 167"/>
                <a:gd name="T2" fmla="*/ 37 w 37"/>
                <a:gd name="T3" fmla="*/ 0 h 167"/>
                <a:gd name="T4" fmla="*/ 32 w 37"/>
                <a:gd name="T5" fmla="*/ 3 h 167"/>
                <a:gd name="T6" fmla="*/ 29 w 37"/>
                <a:gd name="T7" fmla="*/ 11 h 167"/>
                <a:gd name="T8" fmla="*/ 29 w 37"/>
                <a:gd name="T9" fmla="*/ 156 h 167"/>
                <a:gd name="T10" fmla="*/ 29 w 37"/>
                <a:gd name="T11" fmla="*/ 156 h 167"/>
                <a:gd name="T12" fmla="*/ 32 w 37"/>
                <a:gd name="T13" fmla="*/ 165 h 167"/>
                <a:gd name="T14" fmla="*/ 37 w 37"/>
                <a:gd name="T15" fmla="*/ 167 h 167"/>
                <a:gd name="T16" fmla="*/ 0 w 37"/>
                <a:gd name="T17" fmla="*/ 167 h 167"/>
                <a:gd name="T18" fmla="*/ 0 w 37"/>
                <a:gd name="T19" fmla="*/ 167 h 167"/>
                <a:gd name="T20" fmla="*/ 3 w 37"/>
                <a:gd name="T21" fmla="*/ 165 h 167"/>
                <a:gd name="T22" fmla="*/ 6 w 37"/>
                <a:gd name="T23" fmla="*/ 156 h 167"/>
                <a:gd name="T24" fmla="*/ 6 w 37"/>
                <a:gd name="T25" fmla="*/ 11 h 167"/>
                <a:gd name="T26" fmla="*/ 6 w 37"/>
                <a:gd name="T27" fmla="*/ 11 h 167"/>
                <a:gd name="T28" fmla="*/ 3 w 37"/>
                <a:gd name="T29" fmla="*/ 3 h 167"/>
                <a:gd name="T30" fmla="*/ 0 w 37"/>
                <a:gd name="T31" fmla="*/ 0 h 167"/>
                <a:gd name="T32" fmla="*/ 37 w 37"/>
                <a:gd name="T33" fmla="*/ 0 h 167"/>
                <a:gd name="T34" fmla="*/ 37 w 37"/>
                <a:gd name="T35" fmla="*/ 0 h 1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37" h="167">
                  <a:moveTo>
                    <a:pt x="37" y="0"/>
                  </a:moveTo>
                  <a:lnTo>
                    <a:pt x="37" y="0"/>
                  </a:lnTo>
                  <a:lnTo>
                    <a:pt x="32" y="3"/>
                  </a:lnTo>
                  <a:lnTo>
                    <a:pt x="29" y="11"/>
                  </a:lnTo>
                  <a:lnTo>
                    <a:pt x="29" y="156"/>
                  </a:lnTo>
                  <a:lnTo>
                    <a:pt x="29" y="156"/>
                  </a:lnTo>
                  <a:lnTo>
                    <a:pt x="32" y="165"/>
                  </a:lnTo>
                  <a:lnTo>
                    <a:pt x="37" y="167"/>
                  </a:lnTo>
                  <a:lnTo>
                    <a:pt x="0" y="167"/>
                  </a:lnTo>
                  <a:lnTo>
                    <a:pt x="0" y="167"/>
                  </a:lnTo>
                  <a:lnTo>
                    <a:pt x="3" y="165"/>
                  </a:lnTo>
                  <a:lnTo>
                    <a:pt x="6" y="156"/>
                  </a:lnTo>
                  <a:lnTo>
                    <a:pt x="6" y="11"/>
                  </a:lnTo>
                  <a:lnTo>
                    <a:pt x="6" y="11"/>
                  </a:lnTo>
                  <a:lnTo>
                    <a:pt x="3" y="3"/>
                  </a:lnTo>
                  <a:lnTo>
                    <a:pt x="0" y="0"/>
                  </a:lnTo>
                  <a:lnTo>
                    <a:pt x="37" y="0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 sz="1800"/>
            </a:p>
          </p:txBody>
        </p:sp>
        <p:sp>
          <p:nvSpPr>
            <p:cNvPr id="29372" name="Freeform 1724"/>
            <p:cNvSpPr>
              <a:spLocks/>
            </p:cNvSpPr>
            <p:nvPr/>
          </p:nvSpPr>
          <p:spPr bwMode="auto">
            <a:xfrm>
              <a:off x="3840" y="2866"/>
              <a:ext cx="130" cy="167"/>
            </a:xfrm>
            <a:custGeom>
              <a:avLst/>
              <a:gdLst>
                <a:gd name="T0" fmla="*/ 79 w 130"/>
                <a:gd name="T1" fmla="*/ 11 h 167"/>
                <a:gd name="T2" fmla="*/ 79 w 130"/>
                <a:gd name="T3" fmla="*/ 156 h 167"/>
                <a:gd name="T4" fmla="*/ 79 w 130"/>
                <a:gd name="T5" fmla="*/ 156 h 167"/>
                <a:gd name="T6" fmla="*/ 79 w 130"/>
                <a:gd name="T7" fmla="*/ 165 h 167"/>
                <a:gd name="T8" fmla="*/ 85 w 130"/>
                <a:gd name="T9" fmla="*/ 167 h 167"/>
                <a:gd name="T10" fmla="*/ 48 w 130"/>
                <a:gd name="T11" fmla="*/ 167 h 167"/>
                <a:gd name="T12" fmla="*/ 48 w 130"/>
                <a:gd name="T13" fmla="*/ 167 h 167"/>
                <a:gd name="T14" fmla="*/ 54 w 130"/>
                <a:gd name="T15" fmla="*/ 165 h 167"/>
                <a:gd name="T16" fmla="*/ 54 w 130"/>
                <a:gd name="T17" fmla="*/ 156 h 167"/>
                <a:gd name="T18" fmla="*/ 54 w 130"/>
                <a:gd name="T19" fmla="*/ 11 h 167"/>
                <a:gd name="T20" fmla="*/ 54 w 130"/>
                <a:gd name="T21" fmla="*/ 11 h 167"/>
                <a:gd name="T22" fmla="*/ 14 w 130"/>
                <a:gd name="T23" fmla="*/ 14 h 167"/>
                <a:gd name="T24" fmla="*/ 14 w 130"/>
                <a:gd name="T25" fmla="*/ 14 h 167"/>
                <a:gd name="T26" fmla="*/ 11 w 130"/>
                <a:gd name="T27" fmla="*/ 14 h 167"/>
                <a:gd name="T28" fmla="*/ 5 w 130"/>
                <a:gd name="T29" fmla="*/ 17 h 167"/>
                <a:gd name="T30" fmla="*/ 0 w 130"/>
                <a:gd name="T31" fmla="*/ 23 h 167"/>
                <a:gd name="T32" fmla="*/ 0 w 130"/>
                <a:gd name="T33" fmla="*/ 0 h 167"/>
                <a:gd name="T34" fmla="*/ 130 w 130"/>
                <a:gd name="T35" fmla="*/ 0 h 167"/>
                <a:gd name="T36" fmla="*/ 130 w 130"/>
                <a:gd name="T37" fmla="*/ 23 h 167"/>
                <a:gd name="T38" fmla="*/ 130 w 130"/>
                <a:gd name="T39" fmla="*/ 23 h 167"/>
                <a:gd name="T40" fmla="*/ 128 w 130"/>
                <a:gd name="T41" fmla="*/ 17 h 167"/>
                <a:gd name="T42" fmla="*/ 119 w 130"/>
                <a:gd name="T43" fmla="*/ 14 h 167"/>
                <a:gd name="T44" fmla="*/ 119 w 130"/>
                <a:gd name="T45" fmla="*/ 14 h 167"/>
                <a:gd name="T46" fmla="*/ 79 w 130"/>
                <a:gd name="T47" fmla="*/ 11 h 167"/>
                <a:gd name="T48" fmla="*/ 79 w 130"/>
                <a:gd name="T49" fmla="*/ 11 h 1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30" h="167">
                  <a:moveTo>
                    <a:pt x="79" y="11"/>
                  </a:moveTo>
                  <a:lnTo>
                    <a:pt x="79" y="156"/>
                  </a:lnTo>
                  <a:lnTo>
                    <a:pt x="79" y="156"/>
                  </a:lnTo>
                  <a:lnTo>
                    <a:pt x="79" y="165"/>
                  </a:lnTo>
                  <a:lnTo>
                    <a:pt x="85" y="167"/>
                  </a:lnTo>
                  <a:lnTo>
                    <a:pt x="48" y="167"/>
                  </a:lnTo>
                  <a:lnTo>
                    <a:pt x="48" y="167"/>
                  </a:lnTo>
                  <a:lnTo>
                    <a:pt x="54" y="165"/>
                  </a:lnTo>
                  <a:lnTo>
                    <a:pt x="54" y="156"/>
                  </a:lnTo>
                  <a:lnTo>
                    <a:pt x="54" y="11"/>
                  </a:lnTo>
                  <a:lnTo>
                    <a:pt x="54" y="11"/>
                  </a:lnTo>
                  <a:lnTo>
                    <a:pt x="14" y="14"/>
                  </a:lnTo>
                  <a:lnTo>
                    <a:pt x="14" y="14"/>
                  </a:lnTo>
                  <a:lnTo>
                    <a:pt x="11" y="14"/>
                  </a:lnTo>
                  <a:lnTo>
                    <a:pt x="5" y="17"/>
                  </a:lnTo>
                  <a:lnTo>
                    <a:pt x="0" y="23"/>
                  </a:lnTo>
                  <a:lnTo>
                    <a:pt x="0" y="0"/>
                  </a:lnTo>
                  <a:lnTo>
                    <a:pt x="130" y="0"/>
                  </a:lnTo>
                  <a:lnTo>
                    <a:pt x="130" y="23"/>
                  </a:lnTo>
                  <a:lnTo>
                    <a:pt x="130" y="23"/>
                  </a:lnTo>
                  <a:lnTo>
                    <a:pt x="128" y="17"/>
                  </a:lnTo>
                  <a:lnTo>
                    <a:pt x="119" y="14"/>
                  </a:lnTo>
                  <a:lnTo>
                    <a:pt x="119" y="14"/>
                  </a:lnTo>
                  <a:lnTo>
                    <a:pt x="79" y="11"/>
                  </a:lnTo>
                  <a:lnTo>
                    <a:pt x="79" y="11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 sz="1800"/>
            </a:p>
          </p:txBody>
        </p:sp>
        <p:sp>
          <p:nvSpPr>
            <p:cNvPr id="29373" name="Freeform 1725"/>
            <p:cNvSpPr>
              <a:spLocks/>
            </p:cNvSpPr>
            <p:nvPr/>
          </p:nvSpPr>
          <p:spPr bwMode="auto">
            <a:xfrm>
              <a:off x="3976" y="2866"/>
              <a:ext cx="142" cy="167"/>
            </a:xfrm>
            <a:custGeom>
              <a:avLst/>
              <a:gdLst>
                <a:gd name="T0" fmla="*/ 142 w 142"/>
                <a:gd name="T1" fmla="*/ 0 h 167"/>
                <a:gd name="T2" fmla="*/ 142 w 142"/>
                <a:gd name="T3" fmla="*/ 0 h 167"/>
                <a:gd name="T4" fmla="*/ 131 w 142"/>
                <a:gd name="T5" fmla="*/ 6 h 167"/>
                <a:gd name="T6" fmla="*/ 125 w 142"/>
                <a:gd name="T7" fmla="*/ 14 h 167"/>
                <a:gd name="T8" fmla="*/ 85 w 142"/>
                <a:gd name="T9" fmla="*/ 88 h 167"/>
                <a:gd name="T10" fmla="*/ 85 w 142"/>
                <a:gd name="T11" fmla="*/ 156 h 167"/>
                <a:gd name="T12" fmla="*/ 85 w 142"/>
                <a:gd name="T13" fmla="*/ 156 h 167"/>
                <a:gd name="T14" fmla="*/ 88 w 142"/>
                <a:gd name="T15" fmla="*/ 165 h 167"/>
                <a:gd name="T16" fmla="*/ 97 w 142"/>
                <a:gd name="T17" fmla="*/ 167 h 167"/>
                <a:gd name="T18" fmla="*/ 54 w 142"/>
                <a:gd name="T19" fmla="*/ 167 h 167"/>
                <a:gd name="T20" fmla="*/ 54 w 142"/>
                <a:gd name="T21" fmla="*/ 167 h 167"/>
                <a:gd name="T22" fmla="*/ 60 w 142"/>
                <a:gd name="T23" fmla="*/ 165 h 167"/>
                <a:gd name="T24" fmla="*/ 63 w 142"/>
                <a:gd name="T25" fmla="*/ 162 h 167"/>
                <a:gd name="T26" fmla="*/ 63 w 142"/>
                <a:gd name="T27" fmla="*/ 156 h 167"/>
                <a:gd name="T28" fmla="*/ 63 w 142"/>
                <a:gd name="T29" fmla="*/ 88 h 167"/>
                <a:gd name="T30" fmla="*/ 14 w 142"/>
                <a:gd name="T31" fmla="*/ 11 h 167"/>
                <a:gd name="T32" fmla="*/ 14 w 142"/>
                <a:gd name="T33" fmla="*/ 11 h 167"/>
                <a:gd name="T34" fmla="*/ 9 w 142"/>
                <a:gd name="T35" fmla="*/ 6 h 167"/>
                <a:gd name="T36" fmla="*/ 0 w 142"/>
                <a:gd name="T37" fmla="*/ 0 h 167"/>
                <a:gd name="T38" fmla="*/ 48 w 142"/>
                <a:gd name="T39" fmla="*/ 0 h 167"/>
                <a:gd name="T40" fmla="*/ 48 w 142"/>
                <a:gd name="T41" fmla="*/ 0 h 167"/>
                <a:gd name="T42" fmla="*/ 45 w 142"/>
                <a:gd name="T43" fmla="*/ 0 h 167"/>
                <a:gd name="T44" fmla="*/ 43 w 142"/>
                <a:gd name="T45" fmla="*/ 3 h 167"/>
                <a:gd name="T46" fmla="*/ 43 w 142"/>
                <a:gd name="T47" fmla="*/ 8 h 167"/>
                <a:gd name="T48" fmla="*/ 45 w 142"/>
                <a:gd name="T49" fmla="*/ 14 h 167"/>
                <a:gd name="T50" fmla="*/ 80 w 142"/>
                <a:gd name="T51" fmla="*/ 77 h 167"/>
                <a:gd name="T52" fmla="*/ 114 w 142"/>
                <a:gd name="T53" fmla="*/ 11 h 167"/>
                <a:gd name="T54" fmla="*/ 114 w 142"/>
                <a:gd name="T55" fmla="*/ 11 h 167"/>
                <a:gd name="T56" fmla="*/ 114 w 142"/>
                <a:gd name="T57" fmla="*/ 6 h 167"/>
                <a:gd name="T58" fmla="*/ 114 w 142"/>
                <a:gd name="T59" fmla="*/ 3 h 167"/>
                <a:gd name="T60" fmla="*/ 108 w 142"/>
                <a:gd name="T61" fmla="*/ 0 h 167"/>
                <a:gd name="T62" fmla="*/ 142 w 142"/>
                <a:gd name="T63" fmla="*/ 0 h 167"/>
                <a:gd name="T64" fmla="*/ 142 w 142"/>
                <a:gd name="T65" fmla="*/ 0 h 1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42" h="167">
                  <a:moveTo>
                    <a:pt x="142" y="0"/>
                  </a:moveTo>
                  <a:lnTo>
                    <a:pt x="142" y="0"/>
                  </a:lnTo>
                  <a:lnTo>
                    <a:pt x="131" y="6"/>
                  </a:lnTo>
                  <a:lnTo>
                    <a:pt x="125" y="14"/>
                  </a:lnTo>
                  <a:lnTo>
                    <a:pt x="85" y="88"/>
                  </a:lnTo>
                  <a:lnTo>
                    <a:pt x="85" y="156"/>
                  </a:lnTo>
                  <a:lnTo>
                    <a:pt x="85" y="156"/>
                  </a:lnTo>
                  <a:lnTo>
                    <a:pt x="88" y="165"/>
                  </a:lnTo>
                  <a:lnTo>
                    <a:pt x="97" y="167"/>
                  </a:lnTo>
                  <a:lnTo>
                    <a:pt x="54" y="167"/>
                  </a:lnTo>
                  <a:lnTo>
                    <a:pt x="54" y="167"/>
                  </a:lnTo>
                  <a:lnTo>
                    <a:pt x="60" y="165"/>
                  </a:lnTo>
                  <a:lnTo>
                    <a:pt x="63" y="162"/>
                  </a:lnTo>
                  <a:lnTo>
                    <a:pt x="63" y="156"/>
                  </a:lnTo>
                  <a:lnTo>
                    <a:pt x="63" y="88"/>
                  </a:lnTo>
                  <a:lnTo>
                    <a:pt x="14" y="11"/>
                  </a:lnTo>
                  <a:lnTo>
                    <a:pt x="14" y="11"/>
                  </a:lnTo>
                  <a:lnTo>
                    <a:pt x="9" y="6"/>
                  </a:lnTo>
                  <a:lnTo>
                    <a:pt x="0" y="0"/>
                  </a:lnTo>
                  <a:lnTo>
                    <a:pt x="48" y="0"/>
                  </a:lnTo>
                  <a:lnTo>
                    <a:pt x="48" y="0"/>
                  </a:lnTo>
                  <a:lnTo>
                    <a:pt x="45" y="0"/>
                  </a:lnTo>
                  <a:lnTo>
                    <a:pt x="43" y="3"/>
                  </a:lnTo>
                  <a:lnTo>
                    <a:pt x="43" y="8"/>
                  </a:lnTo>
                  <a:lnTo>
                    <a:pt x="45" y="14"/>
                  </a:lnTo>
                  <a:lnTo>
                    <a:pt x="80" y="77"/>
                  </a:lnTo>
                  <a:lnTo>
                    <a:pt x="114" y="11"/>
                  </a:lnTo>
                  <a:lnTo>
                    <a:pt x="114" y="11"/>
                  </a:lnTo>
                  <a:lnTo>
                    <a:pt x="114" y="6"/>
                  </a:lnTo>
                  <a:lnTo>
                    <a:pt x="114" y="3"/>
                  </a:lnTo>
                  <a:lnTo>
                    <a:pt x="108" y="0"/>
                  </a:lnTo>
                  <a:lnTo>
                    <a:pt x="142" y="0"/>
                  </a:lnTo>
                  <a:lnTo>
                    <a:pt x="142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 sz="1800"/>
            </a:p>
          </p:txBody>
        </p:sp>
        <p:sp>
          <p:nvSpPr>
            <p:cNvPr id="29374" name="Freeform 1726"/>
            <p:cNvSpPr>
              <a:spLocks noEditPoints="1"/>
            </p:cNvSpPr>
            <p:nvPr/>
          </p:nvSpPr>
          <p:spPr bwMode="auto">
            <a:xfrm>
              <a:off x="4192" y="2863"/>
              <a:ext cx="156" cy="173"/>
            </a:xfrm>
            <a:custGeom>
              <a:avLst/>
              <a:gdLst>
                <a:gd name="T0" fmla="*/ 77 w 156"/>
                <a:gd name="T1" fmla="*/ 173 h 173"/>
                <a:gd name="T2" fmla="*/ 48 w 156"/>
                <a:gd name="T3" fmla="*/ 165 h 173"/>
                <a:gd name="T4" fmla="*/ 23 w 156"/>
                <a:gd name="T5" fmla="*/ 148 h 173"/>
                <a:gd name="T6" fmla="*/ 6 w 156"/>
                <a:gd name="T7" fmla="*/ 119 h 173"/>
                <a:gd name="T8" fmla="*/ 0 w 156"/>
                <a:gd name="T9" fmla="*/ 85 h 173"/>
                <a:gd name="T10" fmla="*/ 3 w 156"/>
                <a:gd name="T11" fmla="*/ 68 h 173"/>
                <a:gd name="T12" fmla="*/ 14 w 156"/>
                <a:gd name="T13" fmla="*/ 40 h 173"/>
                <a:gd name="T14" fmla="*/ 34 w 156"/>
                <a:gd name="T15" fmla="*/ 14 h 173"/>
                <a:gd name="T16" fmla="*/ 62 w 156"/>
                <a:gd name="T17" fmla="*/ 3 h 173"/>
                <a:gd name="T18" fmla="*/ 82 w 156"/>
                <a:gd name="T19" fmla="*/ 0 h 173"/>
                <a:gd name="T20" fmla="*/ 108 w 156"/>
                <a:gd name="T21" fmla="*/ 6 h 173"/>
                <a:gd name="T22" fmla="*/ 133 w 156"/>
                <a:gd name="T23" fmla="*/ 23 h 173"/>
                <a:gd name="T24" fmla="*/ 150 w 156"/>
                <a:gd name="T25" fmla="*/ 51 h 173"/>
                <a:gd name="T26" fmla="*/ 156 w 156"/>
                <a:gd name="T27" fmla="*/ 88 h 173"/>
                <a:gd name="T28" fmla="*/ 156 w 156"/>
                <a:gd name="T29" fmla="*/ 108 h 173"/>
                <a:gd name="T30" fmla="*/ 142 w 156"/>
                <a:gd name="T31" fmla="*/ 139 h 173"/>
                <a:gd name="T32" fmla="*/ 119 w 156"/>
                <a:gd name="T33" fmla="*/ 162 h 173"/>
                <a:gd name="T34" fmla="*/ 91 w 156"/>
                <a:gd name="T35" fmla="*/ 173 h 173"/>
                <a:gd name="T36" fmla="*/ 77 w 156"/>
                <a:gd name="T37" fmla="*/ 173 h 173"/>
                <a:gd name="T38" fmla="*/ 25 w 156"/>
                <a:gd name="T39" fmla="*/ 82 h 173"/>
                <a:gd name="T40" fmla="*/ 31 w 156"/>
                <a:gd name="T41" fmla="*/ 119 h 173"/>
                <a:gd name="T42" fmla="*/ 43 w 156"/>
                <a:gd name="T43" fmla="*/ 142 h 173"/>
                <a:gd name="T44" fmla="*/ 60 w 156"/>
                <a:gd name="T45" fmla="*/ 156 h 173"/>
                <a:gd name="T46" fmla="*/ 79 w 156"/>
                <a:gd name="T47" fmla="*/ 162 h 173"/>
                <a:gd name="T48" fmla="*/ 91 w 156"/>
                <a:gd name="T49" fmla="*/ 159 h 173"/>
                <a:gd name="T50" fmla="*/ 111 w 156"/>
                <a:gd name="T51" fmla="*/ 151 h 173"/>
                <a:gd name="T52" fmla="*/ 122 w 156"/>
                <a:gd name="T53" fmla="*/ 131 h 173"/>
                <a:gd name="T54" fmla="*/ 131 w 156"/>
                <a:gd name="T55" fmla="*/ 105 h 173"/>
                <a:gd name="T56" fmla="*/ 131 w 156"/>
                <a:gd name="T57" fmla="*/ 88 h 173"/>
                <a:gd name="T58" fmla="*/ 128 w 156"/>
                <a:gd name="T59" fmla="*/ 57 h 173"/>
                <a:gd name="T60" fmla="*/ 116 w 156"/>
                <a:gd name="T61" fmla="*/ 31 h 173"/>
                <a:gd name="T62" fmla="*/ 102 w 156"/>
                <a:gd name="T63" fmla="*/ 17 h 173"/>
                <a:gd name="T64" fmla="*/ 79 w 156"/>
                <a:gd name="T65" fmla="*/ 11 h 173"/>
                <a:gd name="T66" fmla="*/ 68 w 156"/>
                <a:gd name="T67" fmla="*/ 11 h 173"/>
                <a:gd name="T68" fmla="*/ 48 w 156"/>
                <a:gd name="T69" fmla="*/ 23 h 173"/>
                <a:gd name="T70" fmla="*/ 34 w 156"/>
                <a:gd name="T71" fmla="*/ 40 h 173"/>
                <a:gd name="T72" fmla="*/ 28 w 156"/>
                <a:gd name="T73" fmla="*/ 65 h 173"/>
                <a:gd name="T74" fmla="*/ 25 w 156"/>
                <a:gd name="T75" fmla="*/ 82 h 1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156" h="173">
                  <a:moveTo>
                    <a:pt x="77" y="173"/>
                  </a:moveTo>
                  <a:lnTo>
                    <a:pt x="77" y="173"/>
                  </a:lnTo>
                  <a:lnTo>
                    <a:pt x="62" y="170"/>
                  </a:lnTo>
                  <a:lnTo>
                    <a:pt x="48" y="165"/>
                  </a:lnTo>
                  <a:lnTo>
                    <a:pt x="34" y="159"/>
                  </a:lnTo>
                  <a:lnTo>
                    <a:pt x="23" y="148"/>
                  </a:lnTo>
                  <a:lnTo>
                    <a:pt x="14" y="134"/>
                  </a:lnTo>
                  <a:lnTo>
                    <a:pt x="6" y="119"/>
                  </a:lnTo>
                  <a:lnTo>
                    <a:pt x="3" y="102"/>
                  </a:lnTo>
                  <a:lnTo>
                    <a:pt x="0" y="85"/>
                  </a:lnTo>
                  <a:lnTo>
                    <a:pt x="0" y="85"/>
                  </a:lnTo>
                  <a:lnTo>
                    <a:pt x="3" y="68"/>
                  </a:lnTo>
                  <a:lnTo>
                    <a:pt x="6" y="54"/>
                  </a:lnTo>
                  <a:lnTo>
                    <a:pt x="14" y="40"/>
                  </a:lnTo>
                  <a:lnTo>
                    <a:pt x="23" y="26"/>
                  </a:lnTo>
                  <a:lnTo>
                    <a:pt x="34" y="14"/>
                  </a:lnTo>
                  <a:lnTo>
                    <a:pt x="48" y="6"/>
                  </a:lnTo>
                  <a:lnTo>
                    <a:pt x="62" y="3"/>
                  </a:lnTo>
                  <a:lnTo>
                    <a:pt x="82" y="0"/>
                  </a:lnTo>
                  <a:lnTo>
                    <a:pt x="82" y="0"/>
                  </a:lnTo>
                  <a:lnTo>
                    <a:pt x="94" y="3"/>
                  </a:lnTo>
                  <a:lnTo>
                    <a:pt x="108" y="6"/>
                  </a:lnTo>
                  <a:lnTo>
                    <a:pt x="122" y="14"/>
                  </a:lnTo>
                  <a:lnTo>
                    <a:pt x="133" y="23"/>
                  </a:lnTo>
                  <a:lnTo>
                    <a:pt x="142" y="37"/>
                  </a:lnTo>
                  <a:lnTo>
                    <a:pt x="150" y="51"/>
                  </a:lnTo>
                  <a:lnTo>
                    <a:pt x="156" y="68"/>
                  </a:lnTo>
                  <a:lnTo>
                    <a:pt x="156" y="88"/>
                  </a:lnTo>
                  <a:lnTo>
                    <a:pt x="156" y="88"/>
                  </a:lnTo>
                  <a:lnTo>
                    <a:pt x="156" y="108"/>
                  </a:lnTo>
                  <a:lnTo>
                    <a:pt x="150" y="125"/>
                  </a:lnTo>
                  <a:lnTo>
                    <a:pt x="142" y="139"/>
                  </a:lnTo>
                  <a:lnTo>
                    <a:pt x="131" y="153"/>
                  </a:lnTo>
                  <a:lnTo>
                    <a:pt x="119" y="162"/>
                  </a:lnTo>
                  <a:lnTo>
                    <a:pt x="105" y="168"/>
                  </a:lnTo>
                  <a:lnTo>
                    <a:pt x="91" y="173"/>
                  </a:lnTo>
                  <a:lnTo>
                    <a:pt x="77" y="173"/>
                  </a:lnTo>
                  <a:lnTo>
                    <a:pt x="77" y="173"/>
                  </a:lnTo>
                  <a:close/>
                  <a:moveTo>
                    <a:pt x="25" y="82"/>
                  </a:moveTo>
                  <a:lnTo>
                    <a:pt x="25" y="82"/>
                  </a:lnTo>
                  <a:lnTo>
                    <a:pt x="28" y="102"/>
                  </a:lnTo>
                  <a:lnTo>
                    <a:pt x="31" y="119"/>
                  </a:lnTo>
                  <a:lnTo>
                    <a:pt x="37" y="131"/>
                  </a:lnTo>
                  <a:lnTo>
                    <a:pt x="43" y="142"/>
                  </a:lnTo>
                  <a:lnTo>
                    <a:pt x="51" y="151"/>
                  </a:lnTo>
                  <a:lnTo>
                    <a:pt x="60" y="156"/>
                  </a:lnTo>
                  <a:lnTo>
                    <a:pt x="71" y="159"/>
                  </a:lnTo>
                  <a:lnTo>
                    <a:pt x="79" y="162"/>
                  </a:lnTo>
                  <a:lnTo>
                    <a:pt x="79" y="162"/>
                  </a:lnTo>
                  <a:lnTo>
                    <a:pt x="91" y="159"/>
                  </a:lnTo>
                  <a:lnTo>
                    <a:pt x="102" y="156"/>
                  </a:lnTo>
                  <a:lnTo>
                    <a:pt x="111" y="151"/>
                  </a:lnTo>
                  <a:lnTo>
                    <a:pt x="116" y="142"/>
                  </a:lnTo>
                  <a:lnTo>
                    <a:pt x="122" y="131"/>
                  </a:lnTo>
                  <a:lnTo>
                    <a:pt x="128" y="119"/>
                  </a:lnTo>
                  <a:lnTo>
                    <a:pt x="131" y="105"/>
                  </a:lnTo>
                  <a:lnTo>
                    <a:pt x="131" y="88"/>
                  </a:lnTo>
                  <a:lnTo>
                    <a:pt x="131" y="88"/>
                  </a:lnTo>
                  <a:lnTo>
                    <a:pt x="131" y="71"/>
                  </a:lnTo>
                  <a:lnTo>
                    <a:pt x="128" y="57"/>
                  </a:lnTo>
                  <a:lnTo>
                    <a:pt x="122" y="43"/>
                  </a:lnTo>
                  <a:lnTo>
                    <a:pt x="116" y="31"/>
                  </a:lnTo>
                  <a:lnTo>
                    <a:pt x="111" y="23"/>
                  </a:lnTo>
                  <a:lnTo>
                    <a:pt x="102" y="17"/>
                  </a:lnTo>
                  <a:lnTo>
                    <a:pt x="91" y="11"/>
                  </a:lnTo>
                  <a:lnTo>
                    <a:pt x="79" y="11"/>
                  </a:lnTo>
                  <a:lnTo>
                    <a:pt x="79" y="11"/>
                  </a:lnTo>
                  <a:lnTo>
                    <a:pt x="68" y="11"/>
                  </a:lnTo>
                  <a:lnTo>
                    <a:pt x="57" y="14"/>
                  </a:lnTo>
                  <a:lnTo>
                    <a:pt x="48" y="23"/>
                  </a:lnTo>
                  <a:lnTo>
                    <a:pt x="40" y="28"/>
                  </a:lnTo>
                  <a:lnTo>
                    <a:pt x="34" y="40"/>
                  </a:lnTo>
                  <a:lnTo>
                    <a:pt x="31" y="51"/>
                  </a:lnTo>
                  <a:lnTo>
                    <a:pt x="28" y="65"/>
                  </a:lnTo>
                  <a:lnTo>
                    <a:pt x="25" y="82"/>
                  </a:lnTo>
                  <a:lnTo>
                    <a:pt x="25" y="82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 sz="1800"/>
            </a:p>
          </p:txBody>
        </p:sp>
        <p:sp>
          <p:nvSpPr>
            <p:cNvPr id="29375" name="Freeform 1727"/>
            <p:cNvSpPr>
              <a:spLocks/>
            </p:cNvSpPr>
            <p:nvPr/>
          </p:nvSpPr>
          <p:spPr bwMode="auto">
            <a:xfrm>
              <a:off x="4365" y="2866"/>
              <a:ext cx="100" cy="167"/>
            </a:xfrm>
            <a:custGeom>
              <a:avLst/>
              <a:gdLst>
                <a:gd name="T0" fmla="*/ 37 w 100"/>
                <a:gd name="T1" fmla="*/ 167 h 167"/>
                <a:gd name="T2" fmla="*/ 0 w 100"/>
                <a:gd name="T3" fmla="*/ 167 h 167"/>
                <a:gd name="T4" fmla="*/ 0 w 100"/>
                <a:gd name="T5" fmla="*/ 167 h 167"/>
                <a:gd name="T6" fmla="*/ 6 w 100"/>
                <a:gd name="T7" fmla="*/ 165 h 167"/>
                <a:gd name="T8" fmla="*/ 6 w 100"/>
                <a:gd name="T9" fmla="*/ 156 h 167"/>
                <a:gd name="T10" fmla="*/ 6 w 100"/>
                <a:gd name="T11" fmla="*/ 11 h 167"/>
                <a:gd name="T12" fmla="*/ 6 w 100"/>
                <a:gd name="T13" fmla="*/ 11 h 167"/>
                <a:gd name="T14" fmla="*/ 6 w 100"/>
                <a:gd name="T15" fmla="*/ 3 h 167"/>
                <a:gd name="T16" fmla="*/ 0 w 100"/>
                <a:gd name="T17" fmla="*/ 0 h 167"/>
                <a:gd name="T18" fmla="*/ 100 w 100"/>
                <a:gd name="T19" fmla="*/ 0 h 167"/>
                <a:gd name="T20" fmla="*/ 100 w 100"/>
                <a:gd name="T21" fmla="*/ 23 h 167"/>
                <a:gd name="T22" fmla="*/ 100 w 100"/>
                <a:gd name="T23" fmla="*/ 23 h 167"/>
                <a:gd name="T24" fmla="*/ 91 w 100"/>
                <a:gd name="T25" fmla="*/ 14 h 167"/>
                <a:gd name="T26" fmla="*/ 77 w 100"/>
                <a:gd name="T27" fmla="*/ 11 h 167"/>
                <a:gd name="T28" fmla="*/ 77 w 100"/>
                <a:gd name="T29" fmla="*/ 11 h 167"/>
                <a:gd name="T30" fmla="*/ 31 w 100"/>
                <a:gd name="T31" fmla="*/ 11 h 167"/>
                <a:gd name="T32" fmla="*/ 31 w 100"/>
                <a:gd name="T33" fmla="*/ 68 h 167"/>
                <a:gd name="T34" fmla="*/ 71 w 100"/>
                <a:gd name="T35" fmla="*/ 68 h 167"/>
                <a:gd name="T36" fmla="*/ 71 w 100"/>
                <a:gd name="T37" fmla="*/ 68 h 167"/>
                <a:gd name="T38" fmla="*/ 77 w 100"/>
                <a:gd name="T39" fmla="*/ 65 h 167"/>
                <a:gd name="T40" fmla="*/ 80 w 100"/>
                <a:gd name="T41" fmla="*/ 62 h 167"/>
                <a:gd name="T42" fmla="*/ 80 w 100"/>
                <a:gd name="T43" fmla="*/ 88 h 167"/>
                <a:gd name="T44" fmla="*/ 80 w 100"/>
                <a:gd name="T45" fmla="*/ 88 h 167"/>
                <a:gd name="T46" fmla="*/ 77 w 100"/>
                <a:gd name="T47" fmla="*/ 82 h 167"/>
                <a:gd name="T48" fmla="*/ 71 w 100"/>
                <a:gd name="T49" fmla="*/ 82 h 167"/>
                <a:gd name="T50" fmla="*/ 31 w 100"/>
                <a:gd name="T51" fmla="*/ 82 h 167"/>
                <a:gd name="T52" fmla="*/ 31 w 100"/>
                <a:gd name="T53" fmla="*/ 156 h 167"/>
                <a:gd name="T54" fmla="*/ 31 w 100"/>
                <a:gd name="T55" fmla="*/ 156 h 167"/>
                <a:gd name="T56" fmla="*/ 31 w 100"/>
                <a:gd name="T57" fmla="*/ 165 h 167"/>
                <a:gd name="T58" fmla="*/ 37 w 100"/>
                <a:gd name="T59" fmla="*/ 167 h 167"/>
                <a:gd name="T60" fmla="*/ 37 w 100"/>
                <a:gd name="T61" fmla="*/ 167 h 1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100" h="167">
                  <a:moveTo>
                    <a:pt x="37" y="167"/>
                  </a:moveTo>
                  <a:lnTo>
                    <a:pt x="0" y="167"/>
                  </a:lnTo>
                  <a:lnTo>
                    <a:pt x="0" y="167"/>
                  </a:lnTo>
                  <a:lnTo>
                    <a:pt x="6" y="165"/>
                  </a:lnTo>
                  <a:lnTo>
                    <a:pt x="6" y="156"/>
                  </a:lnTo>
                  <a:lnTo>
                    <a:pt x="6" y="11"/>
                  </a:lnTo>
                  <a:lnTo>
                    <a:pt x="6" y="11"/>
                  </a:lnTo>
                  <a:lnTo>
                    <a:pt x="6" y="3"/>
                  </a:lnTo>
                  <a:lnTo>
                    <a:pt x="0" y="0"/>
                  </a:lnTo>
                  <a:lnTo>
                    <a:pt x="100" y="0"/>
                  </a:lnTo>
                  <a:lnTo>
                    <a:pt x="100" y="23"/>
                  </a:lnTo>
                  <a:lnTo>
                    <a:pt x="100" y="23"/>
                  </a:lnTo>
                  <a:lnTo>
                    <a:pt x="91" y="14"/>
                  </a:lnTo>
                  <a:lnTo>
                    <a:pt x="77" y="11"/>
                  </a:lnTo>
                  <a:lnTo>
                    <a:pt x="77" y="11"/>
                  </a:lnTo>
                  <a:lnTo>
                    <a:pt x="31" y="11"/>
                  </a:lnTo>
                  <a:lnTo>
                    <a:pt x="31" y="68"/>
                  </a:lnTo>
                  <a:lnTo>
                    <a:pt x="71" y="68"/>
                  </a:lnTo>
                  <a:lnTo>
                    <a:pt x="71" y="68"/>
                  </a:lnTo>
                  <a:lnTo>
                    <a:pt x="77" y="65"/>
                  </a:lnTo>
                  <a:lnTo>
                    <a:pt x="80" y="62"/>
                  </a:lnTo>
                  <a:lnTo>
                    <a:pt x="80" y="88"/>
                  </a:lnTo>
                  <a:lnTo>
                    <a:pt x="80" y="88"/>
                  </a:lnTo>
                  <a:lnTo>
                    <a:pt x="77" y="82"/>
                  </a:lnTo>
                  <a:lnTo>
                    <a:pt x="71" y="82"/>
                  </a:lnTo>
                  <a:lnTo>
                    <a:pt x="31" y="82"/>
                  </a:lnTo>
                  <a:lnTo>
                    <a:pt x="31" y="156"/>
                  </a:lnTo>
                  <a:lnTo>
                    <a:pt x="31" y="156"/>
                  </a:lnTo>
                  <a:lnTo>
                    <a:pt x="31" y="165"/>
                  </a:lnTo>
                  <a:lnTo>
                    <a:pt x="37" y="167"/>
                  </a:lnTo>
                  <a:lnTo>
                    <a:pt x="37" y="167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 sz="1800"/>
            </a:p>
          </p:txBody>
        </p:sp>
      </p:grpSp>
    </p:spTree>
    <p:extLst>
      <p:ext uri="{BB962C8B-B14F-4D97-AF65-F5344CB8AC3E}">
        <p14:creationId xmlns:p14="http://schemas.microsoft.com/office/powerpoint/2010/main" val="2876899598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6D86079-05B3-4EA2-ABBE-AF4F211968BB}" type="datetimeFigureOut">
              <a:rPr lang="en-GB" smtClean="0"/>
              <a:t>06/04/2014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1BCAF4-ECF9-4396-955E-889240849B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1145863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6D86079-05B3-4EA2-ABBE-AF4F211968BB}" type="datetimeFigureOut">
              <a:rPr lang="en-GB" smtClean="0"/>
              <a:t>06/04/2014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1BCAF4-ECF9-4396-955E-889240849B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2720013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8368" y="1700213"/>
            <a:ext cx="5516033" cy="45021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1" y="1700213"/>
            <a:ext cx="5516033" cy="45021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6D86079-05B3-4EA2-ABBE-AF4F211968BB}" type="datetimeFigureOut">
              <a:rPr lang="en-GB" smtClean="0"/>
              <a:t>06/04/2014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1BCAF4-ECF9-4396-955E-889240849B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7746551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6D86079-05B3-4EA2-ABBE-AF4F211968BB}" type="datetimeFigureOut">
              <a:rPr lang="en-GB" smtClean="0"/>
              <a:t>06/04/2014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1BCAF4-ECF9-4396-955E-889240849B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17854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6D86079-05B3-4EA2-ABBE-AF4F211968BB}" type="datetimeFigureOut">
              <a:rPr lang="en-GB" smtClean="0"/>
              <a:t>06/04/2014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1BCAF4-ECF9-4396-955E-889240849B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1843153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6D86079-05B3-4EA2-ABBE-AF4F211968BB}" type="datetimeFigureOut">
              <a:rPr lang="en-GB" smtClean="0"/>
              <a:t>06/04/2014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1BCAF4-ECF9-4396-955E-889240849B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6217649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6D86079-05B3-4EA2-ABBE-AF4F211968BB}" type="datetimeFigureOut">
              <a:rPr lang="en-GB" smtClean="0"/>
              <a:t>06/04/2014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1BCAF4-ECF9-4396-955E-889240849B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1040446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6D86079-05B3-4EA2-ABBE-AF4F211968BB}" type="datetimeFigureOut">
              <a:rPr lang="en-GB" smtClean="0"/>
              <a:t>06/04/2014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1BCAF4-ECF9-4396-955E-889240849B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5543243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6D86079-05B3-4EA2-ABBE-AF4F211968BB}" type="datetimeFigureOut">
              <a:rPr lang="en-GB" smtClean="0"/>
              <a:t>06/04/2014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1BCAF4-ECF9-4396-955E-889240849B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2172092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6D86079-05B3-4EA2-ABBE-AF4F211968BB}" type="datetimeFigureOut">
              <a:rPr lang="en-GB" smtClean="0"/>
              <a:t>06/04/2014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1BCAF4-ECF9-4396-955E-889240849B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2002170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04817" y="1"/>
            <a:ext cx="2808816" cy="62023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8367" y="1"/>
            <a:ext cx="8223251" cy="62023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6D86079-05B3-4EA2-ABBE-AF4F211968BB}" type="datetimeFigureOut">
              <a:rPr lang="en-GB" smtClean="0"/>
              <a:t>06/04/2014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1BCAF4-ECF9-4396-955E-889240849B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4307666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703"/>
          <p:cNvGrpSpPr>
            <a:grpSpLocks/>
          </p:cNvGrpSpPr>
          <p:nvPr/>
        </p:nvGrpSpPr>
        <p:grpSpPr bwMode="auto">
          <a:xfrm>
            <a:off x="8068734" y="368300"/>
            <a:ext cx="3596217" cy="585788"/>
            <a:chOff x="1610" y="2863"/>
            <a:chExt cx="3221" cy="699"/>
          </a:xfrm>
        </p:grpSpPr>
        <p:sp>
          <p:nvSpPr>
            <p:cNvPr id="5" name="Freeform 1704"/>
            <p:cNvSpPr>
              <a:spLocks/>
            </p:cNvSpPr>
            <p:nvPr/>
          </p:nvSpPr>
          <p:spPr bwMode="auto">
            <a:xfrm>
              <a:off x="1610" y="2971"/>
              <a:ext cx="264" cy="449"/>
            </a:xfrm>
            <a:custGeom>
              <a:avLst/>
              <a:gdLst/>
              <a:ahLst/>
              <a:cxnLst>
                <a:cxn ang="0">
                  <a:pos x="142" y="179"/>
                </a:cxn>
                <a:cxn ang="0">
                  <a:pos x="210" y="216"/>
                </a:cxn>
                <a:cxn ang="0">
                  <a:pos x="247" y="253"/>
                </a:cxn>
                <a:cxn ang="0">
                  <a:pos x="256" y="267"/>
                </a:cxn>
                <a:cxn ang="0">
                  <a:pos x="264" y="298"/>
                </a:cxn>
                <a:cxn ang="0">
                  <a:pos x="264" y="318"/>
                </a:cxn>
                <a:cxn ang="0">
                  <a:pos x="253" y="369"/>
                </a:cxn>
                <a:cxn ang="0">
                  <a:pos x="222" y="412"/>
                </a:cxn>
                <a:cxn ang="0">
                  <a:pos x="199" y="429"/>
                </a:cxn>
                <a:cxn ang="0">
                  <a:pos x="148" y="446"/>
                </a:cxn>
                <a:cxn ang="0">
                  <a:pos x="122" y="449"/>
                </a:cxn>
                <a:cxn ang="0">
                  <a:pos x="60" y="440"/>
                </a:cxn>
                <a:cxn ang="0">
                  <a:pos x="34" y="429"/>
                </a:cxn>
                <a:cxn ang="0">
                  <a:pos x="0" y="318"/>
                </a:cxn>
                <a:cxn ang="0">
                  <a:pos x="9" y="338"/>
                </a:cxn>
                <a:cxn ang="0">
                  <a:pos x="28" y="375"/>
                </a:cxn>
                <a:cxn ang="0">
                  <a:pos x="43" y="392"/>
                </a:cxn>
                <a:cxn ang="0">
                  <a:pos x="74" y="415"/>
                </a:cxn>
                <a:cxn ang="0">
                  <a:pos x="116" y="423"/>
                </a:cxn>
                <a:cxn ang="0">
                  <a:pos x="139" y="421"/>
                </a:cxn>
                <a:cxn ang="0">
                  <a:pos x="173" y="406"/>
                </a:cxn>
                <a:cxn ang="0">
                  <a:pos x="185" y="395"/>
                </a:cxn>
                <a:cxn ang="0">
                  <a:pos x="199" y="367"/>
                </a:cxn>
                <a:cxn ang="0">
                  <a:pos x="205" y="335"/>
                </a:cxn>
                <a:cxn ang="0">
                  <a:pos x="205" y="318"/>
                </a:cxn>
                <a:cxn ang="0">
                  <a:pos x="193" y="290"/>
                </a:cxn>
                <a:cxn ang="0">
                  <a:pos x="185" y="278"/>
                </a:cxn>
                <a:cxn ang="0">
                  <a:pos x="97" y="230"/>
                </a:cxn>
                <a:cxn ang="0">
                  <a:pos x="74" y="219"/>
                </a:cxn>
                <a:cxn ang="0">
                  <a:pos x="37" y="193"/>
                </a:cxn>
                <a:cxn ang="0">
                  <a:pos x="26" y="179"/>
                </a:cxn>
                <a:cxn ang="0">
                  <a:pos x="9" y="148"/>
                </a:cxn>
                <a:cxn ang="0">
                  <a:pos x="3" y="114"/>
                </a:cxn>
                <a:cxn ang="0">
                  <a:pos x="6" y="88"/>
                </a:cxn>
                <a:cxn ang="0">
                  <a:pos x="26" y="45"/>
                </a:cxn>
                <a:cxn ang="0">
                  <a:pos x="43" y="28"/>
                </a:cxn>
                <a:cxn ang="0">
                  <a:pos x="85" y="6"/>
                </a:cxn>
                <a:cxn ang="0">
                  <a:pos x="136" y="0"/>
                </a:cxn>
                <a:cxn ang="0">
                  <a:pos x="162" y="0"/>
                </a:cxn>
                <a:cxn ang="0">
                  <a:pos x="207" y="14"/>
                </a:cxn>
                <a:cxn ang="0">
                  <a:pos x="230" y="108"/>
                </a:cxn>
                <a:cxn ang="0">
                  <a:pos x="227" y="94"/>
                </a:cxn>
                <a:cxn ang="0">
                  <a:pos x="207" y="65"/>
                </a:cxn>
                <a:cxn ang="0">
                  <a:pos x="196" y="51"/>
                </a:cxn>
                <a:cxn ang="0">
                  <a:pos x="165" y="31"/>
                </a:cxn>
                <a:cxn ang="0">
                  <a:pos x="128" y="26"/>
                </a:cxn>
                <a:cxn ang="0">
                  <a:pos x="108" y="26"/>
                </a:cxn>
                <a:cxn ang="0">
                  <a:pos x="82" y="37"/>
                </a:cxn>
                <a:cxn ang="0">
                  <a:pos x="71" y="48"/>
                </a:cxn>
                <a:cxn ang="0">
                  <a:pos x="60" y="68"/>
                </a:cxn>
                <a:cxn ang="0">
                  <a:pos x="54" y="94"/>
                </a:cxn>
                <a:cxn ang="0">
                  <a:pos x="57" y="108"/>
                </a:cxn>
                <a:cxn ang="0">
                  <a:pos x="65" y="128"/>
                </a:cxn>
                <a:cxn ang="0">
                  <a:pos x="71" y="139"/>
                </a:cxn>
                <a:cxn ang="0">
                  <a:pos x="142" y="179"/>
                </a:cxn>
              </a:cxnLst>
              <a:rect l="0" t="0" r="r" b="b"/>
              <a:pathLst>
                <a:path w="264" h="449">
                  <a:moveTo>
                    <a:pt x="142" y="179"/>
                  </a:moveTo>
                  <a:lnTo>
                    <a:pt x="142" y="179"/>
                  </a:lnTo>
                  <a:lnTo>
                    <a:pt x="210" y="216"/>
                  </a:lnTo>
                  <a:lnTo>
                    <a:pt x="210" y="216"/>
                  </a:lnTo>
                  <a:lnTo>
                    <a:pt x="230" y="233"/>
                  </a:lnTo>
                  <a:lnTo>
                    <a:pt x="247" y="253"/>
                  </a:lnTo>
                  <a:lnTo>
                    <a:pt x="247" y="253"/>
                  </a:lnTo>
                  <a:lnTo>
                    <a:pt x="256" y="267"/>
                  </a:lnTo>
                  <a:lnTo>
                    <a:pt x="261" y="281"/>
                  </a:lnTo>
                  <a:lnTo>
                    <a:pt x="264" y="298"/>
                  </a:lnTo>
                  <a:lnTo>
                    <a:pt x="264" y="318"/>
                  </a:lnTo>
                  <a:lnTo>
                    <a:pt x="264" y="318"/>
                  </a:lnTo>
                  <a:lnTo>
                    <a:pt x="261" y="347"/>
                  </a:lnTo>
                  <a:lnTo>
                    <a:pt x="253" y="369"/>
                  </a:lnTo>
                  <a:lnTo>
                    <a:pt x="239" y="392"/>
                  </a:lnTo>
                  <a:lnTo>
                    <a:pt x="222" y="412"/>
                  </a:lnTo>
                  <a:lnTo>
                    <a:pt x="222" y="412"/>
                  </a:lnTo>
                  <a:lnTo>
                    <a:pt x="199" y="429"/>
                  </a:lnTo>
                  <a:lnTo>
                    <a:pt x="173" y="440"/>
                  </a:lnTo>
                  <a:lnTo>
                    <a:pt x="148" y="446"/>
                  </a:lnTo>
                  <a:lnTo>
                    <a:pt x="122" y="449"/>
                  </a:lnTo>
                  <a:lnTo>
                    <a:pt x="122" y="449"/>
                  </a:lnTo>
                  <a:lnTo>
                    <a:pt x="88" y="446"/>
                  </a:lnTo>
                  <a:lnTo>
                    <a:pt x="60" y="440"/>
                  </a:lnTo>
                  <a:lnTo>
                    <a:pt x="60" y="440"/>
                  </a:lnTo>
                  <a:lnTo>
                    <a:pt x="34" y="429"/>
                  </a:lnTo>
                  <a:lnTo>
                    <a:pt x="3" y="415"/>
                  </a:lnTo>
                  <a:lnTo>
                    <a:pt x="0" y="318"/>
                  </a:lnTo>
                  <a:lnTo>
                    <a:pt x="0" y="318"/>
                  </a:lnTo>
                  <a:lnTo>
                    <a:pt x="9" y="338"/>
                  </a:lnTo>
                  <a:lnTo>
                    <a:pt x="17" y="358"/>
                  </a:lnTo>
                  <a:lnTo>
                    <a:pt x="28" y="375"/>
                  </a:lnTo>
                  <a:lnTo>
                    <a:pt x="43" y="392"/>
                  </a:lnTo>
                  <a:lnTo>
                    <a:pt x="43" y="392"/>
                  </a:lnTo>
                  <a:lnTo>
                    <a:pt x="57" y="406"/>
                  </a:lnTo>
                  <a:lnTo>
                    <a:pt x="74" y="415"/>
                  </a:lnTo>
                  <a:lnTo>
                    <a:pt x="94" y="421"/>
                  </a:lnTo>
                  <a:lnTo>
                    <a:pt x="116" y="423"/>
                  </a:lnTo>
                  <a:lnTo>
                    <a:pt x="116" y="423"/>
                  </a:lnTo>
                  <a:lnTo>
                    <a:pt x="139" y="421"/>
                  </a:lnTo>
                  <a:lnTo>
                    <a:pt x="156" y="415"/>
                  </a:lnTo>
                  <a:lnTo>
                    <a:pt x="173" y="406"/>
                  </a:lnTo>
                  <a:lnTo>
                    <a:pt x="185" y="395"/>
                  </a:lnTo>
                  <a:lnTo>
                    <a:pt x="185" y="395"/>
                  </a:lnTo>
                  <a:lnTo>
                    <a:pt x="193" y="381"/>
                  </a:lnTo>
                  <a:lnTo>
                    <a:pt x="199" y="367"/>
                  </a:lnTo>
                  <a:lnTo>
                    <a:pt x="205" y="352"/>
                  </a:lnTo>
                  <a:lnTo>
                    <a:pt x="205" y="335"/>
                  </a:lnTo>
                  <a:lnTo>
                    <a:pt x="205" y="335"/>
                  </a:lnTo>
                  <a:lnTo>
                    <a:pt x="205" y="318"/>
                  </a:lnTo>
                  <a:lnTo>
                    <a:pt x="199" y="301"/>
                  </a:lnTo>
                  <a:lnTo>
                    <a:pt x="193" y="290"/>
                  </a:lnTo>
                  <a:lnTo>
                    <a:pt x="185" y="278"/>
                  </a:lnTo>
                  <a:lnTo>
                    <a:pt x="185" y="278"/>
                  </a:lnTo>
                  <a:lnTo>
                    <a:pt x="153" y="259"/>
                  </a:lnTo>
                  <a:lnTo>
                    <a:pt x="97" y="230"/>
                  </a:lnTo>
                  <a:lnTo>
                    <a:pt x="97" y="230"/>
                  </a:lnTo>
                  <a:lnTo>
                    <a:pt x="74" y="219"/>
                  </a:lnTo>
                  <a:lnTo>
                    <a:pt x="54" y="205"/>
                  </a:lnTo>
                  <a:lnTo>
                    <a:pt x="37" y="193"/>
                  </a:lnTo>
                  <a:lnTo>
                    <a:pt x="26" y="179"/>
                  </a:lnTo>
                  <a:lnTo>
                    <a:pt x="26" y="179"/>
                  </a:lnTo>
                  <a:lnTo>
                    <a:pt x="14" y="165"/>
                  </a:lnTo>
                  <a:lnTo>
                    <a:pt x="9" y="148"/>
                  </a:lnTo>
                  <a:lnTo>
                    <a:pt x="3" y="131"/>
                  </a:lnTo>
                  <a:lnTo>
                    <a:pt x="3" y="114"/>
                  </a:lnTo>
                  <a:lnTo>
                    <a:pt x="3" y="114"/>
                  </a:lnTo>
                  <a:lnTo>
                    <a:pt x="6" y="88"/>
                  </a:lnTo>
                  <a:lnTo>
                    <a:pt x="11" y="65"/>
                  </a:lnTo>
                  <a:lnTo>
                    <a:pt x="26" y="45"/>
                  </a:lnTo>
                  <a:lnTo>
                    <a:pt x="43" y="28"/>
                  </a:lnTo>
                  <a:lnTo>
                    <a:pt x="43" y="28"/>
                  </a:lnTo>
                  <a:lnTo>
                    <a:pt x="65" y="17"/>
                  </a:lnTo>
                  <a:lnTo>
                    <a:pt x="85" y="6"/>
                  </a:lnTo>
                  <a:lnTo>
                    <a:pt x="111" y="0"/>
                  </a:lnTo>
                  <a:lnTo>
                    <a:pt x="136" y="0"/>
                  </a:lnTo>
                  <a:lnTo>
                    <a:pt x="136" y="0"/>
                  </a:lnTo>
                  <a:lnTo>
                    <a:pt x="162" y="0"/>
                  </a:lnTo>
                  <a:lnTo>
                    <a:pt x="185" y="6"/>
                  </a:lnTo>
                  <a:lnTo>
                    <a:pt x="207" y="14"/>
                  </a:lnTo>
                  <a:lnTo>
                    <a:pt x="227" y="23"/>
                  </a:lnTo>
                  <a:lnTo>
                    <a:pt x="230" y="108"/>
                  </a:lnTo>
                  <a:lnTo>
                    <a:pt x="230" y="108"/>
                  </a:lnTo>
                  <a:lnTo>
                    <a:pt x="227" y="94"/>
                  </a:lnTo>
                  <a:lnTo>
                    <a:pt x="219" y="80"/>
                  </a:lnTo>
                  <a:lnTo>
                    <a:pt x="207" y="65"/>
                  </a:lnTo>
                  <a:lnTo>
                    <a:pt x="196" y="51"/>
                  </a:lnTo>
                  <a:lnTo>
                    <a:pt x="196" y="51"/>
                  </a:lnTo>
                  <a:lnTo>
                    <a:pt x="182" y="40"/>
                  </a:lnTo>
                  <a:lnTo>
                    <a:pt x="165" y="31"/>
                  </a:lnTo>
                  <a:lnTo>
                    <a:pt x="148" y="28"/>
                  </a:lnTo>
                  <a:lnTo>
                    <a:pt x="128" y="26"/>
                  </a:lnTo>
                  <a:lnTo>
                    <a:pt x="128" y="26"/>
                  </a:lnTo>
                  <a:lnTo>
                    <a:pt x="108" y="26"/>
                  </a:lnTo>
                  <a:lnTo>
                    <a:pt x="94" y="31"/>
                  </a:lnTo>
                  <a:lnTo>
                    <a:pt x="82" y="37"/>
                  </a:lnTo>
                  <a:lnTo>
                    <a:pt x="71" y="48"/>
                  </a:lnTo>
                  <a:lnTo>
                    <a:pt x="71" y="48"/>
                  </a:lnTo>
                  <a:lnTo>
                    <a:pt x="65" y="57"/>
                  </a:lnTo>
                  <a:lnTo>
                    <a:pt x="60" y="68"/>
                  </a:lnTo>
                  <a:lnTo>
                    <a:pt x="57" y="82"/>
                  </a:lnTo>
                  <a:lnTo>
                    <a:pt x="54" y="94"/>
                  </a:lnTo>
                  <a:lnTo>
                    <a:pt x="54" y="94"/>
                  </a:lnTo>
                  <a:lnTo>
                    <a:pt x="57" y="108"/>
                  </a:lnTo>
                  <a:lnTo>
                    <a:pt x="60" y="119"/>
                  </a:lnTo>
                  <a:lnTo>
                    <a:pt x="65" y="128"/>
                  </a:lnTo>
                  <a:lnTo>
                    <a:pt x="71" y="139"/>
                  </a:lnTo>
                  <a:lnTo>
                    <a:pt x="71" y="139"/>
                  </a:lnTo>
                  <a:lnTo>
                    <a:pt x="99" y="156"/>
                  </a:lnTo>
                  <a:lnTo>
                    <a:pt x="142" y="179"/>
                  </a:lnTo>
                  <a:lnTo>
                    <a:pt x="142" y="179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 sz="1800">
                <a:ea typeface="ＭＳ Ｐゴシック" pitchFamily="16" charset="-128"/>
                <a:cs typeface="Arial" charset="0"/>
              </a:endParaRPr>
            </a:p>
          </p:txBody>
        </p:sp>
        <p:sp>
          <p:nvSpPr>
            <p:cNvPr id="6" name="Freeform 1705"/>
            <p:cNvSpPr>
              <a:spLocks noEditPoints="1"/>
            </p:cNvSpPr>
            <p:nvPr/>
          </p:nvSpPr>
          <p:spPr bwMode="auto">
            <a:xfrm>
              <a:off x="1900" y="3109"/>
              <a:ext cx="281" cy="311"/>
            </a:xfrm>
            <a:custGeom>
              <a:avLst/>
              <a:gdLst/>
              <a:ahLst/>
              <a:cxnLst>
                <a:cxn ang="0">
                  <a:pos x="142" y="0"/>
                </a:cxn>
                <a:cxn ang="0">
                  <a:pos x="184" y="6"/>
                </a:cxn>
                <a:cxn ang="0">
                  <a:pos x="218" y="23"/>
                </a:cxn>
                <a:cxn ang="0">
                  <a:pos x="235" y="34"/>
                </a:cxn>
                <a:cxn ang="0">
                  <a:pos x="258" y="63"/>
                </a:cxn>
                <a:cxn ang="0">
                  <a:pos x="267" y="80"/>
                </a:cxn>
                <a:cxn ang="0">
                  <a:pos x="278" y="117"/>
                </a:cxn>
                <a:cxn ang="0">
                  <a:pos x="281" y="156"/>
                </a:cxn>
                <a:cxn ang="0">
                  <a:pos x="281" y="174"/>
                </a:cxn>
                <a:cxn ang="0">
                  <a:pos x="272" y="210"/>
                </a:cxn>
                <a:cxn ang="0">
                  <a:pos x="264" y="230"/>
                </a:cxn>
                <a:cxn ang="0">
                  <a:pos x="241" y="262"/>
                </a:cxn>
                <a:cxn ang="0">
                  <a:pos x="213" y="290"/>
                </a:cxn>
                <a:cxn ang="0">
                  <a:pos x="196" y="299"/>
                </a:cxn>
                <a:cxn ang="0">
                  <a:pos x="159" y="310"/>
                </a:cxn>
                <a:cxn ang="0">
                  <a:pos x="139" y="310"/>
                </a:cxn>
                <a:cxn ang="0">
                  <a:pos x="93" y="304"/>
                </a:cxn>
                <a:cxn ang="0">
                  <a:pos x="65" y="293"/>
                </a:cxn>
                <a:cxn ang="0">
                  <a:pos x="45" y="273"/>
                </a:cxn>
                <a:cxn ang="0">
                  <a:pos x="34" y="264"/>
                </a:cxn>
                <a:cxn ang="0">
                  <a:pos x="8" y="213"/>
                </a:cxn>
                <a:cxn ang="0">
                  <a:pos x="0" y="156"/>
                </a:cxn>
                <a:cxn ang="0">
                  <a:pos x="0" y="137"/>
                </a:cxn>
                <a:cxn ang="0">
                  <a:pos x="8" y="100"/>
                </a:cxn>
                <a:cxn ang="0">
                  <a:pos x="17" y="80"/>
                </a:cxn>
                <a:cxn ang="0">
                  <a:pos x="37" y="49"/>
                </a:cxn>
                <a:cxn ang="0">
                  <a:pos x="68" y="23"/>
                </a:cxn>
                <a:cxn ang="0">
                  <a:pos x="82" y="12"/>
                </a:cxn>
                <a:cxn ang="0">
                  <a:pos x="122" y="0"/>
                </a:cxn>
                <a:cxn ang="0">
                  <a:pos x="142" y="0"/>
                </a:cxn>
                <a:cxn ang="0">
                  <a:pos x="136" y="23"/>
                </a:cxn>
                <a:cxn ang="0">
                  <a:pos x="99" y="34"/>
                </a:cxn>
                <a:cxn ang="0">
                  <a:pos x="76" y="66"/>
                </a:cxn>
                <a:cxn ang="0">
                  <a:pos x="68" y="85"/>
                </a:cxn>
                <a:cxn ang="0">
                  <a:pos x="57" y="131"/>
                </a:cxn>
                <a:cxn ang="0">
                  <a:pos x="57" y="159"/>
                </a:cxn>
                <a:cxn ang="0">
                  <a:pos x="65" y="210"/>
                </a:cxn>
                <a:cxn ang="0">
                  <a:pos x="82" y="250"/>
                </a:cxn>
                <a:cxn ang="0">
                  <a:pos x="96" y="267"/>
                </a:cxn>
                <a:cxn ang="0">
                  <a:pos x="128" y="284"/>
                </a:cxn>
                <a:cxn ang="0">
                  <a:pos x="145" y="284"/>
                </a:cxn>
                <a:cxn ang="0">
                  <a:pos x="179" y="273"/>
                </a:cxn>
                <a:cxn ang="0">
                  <a:pos x="204" y="245"/>
                </a:cxn>
                <a:cxn ang="0">
                  <a:pos x="213" y="225"/>
                </a:cxn>
                <a:cxn ang="0">
                  <a:pos x="224" y="179"/>
                </a:cxn>
                <a:cxn ang="0">
                  <a:pos x="224" y="151"/>
                </a:cxn>
                <a:cxn ang="0">
                  <a:pos x="210" y="85"/>
                </a:cxn>
                <a:cxn ang="0">
                  <a:pos x="199" y="60"/>
                </a:cxn>
                <a:cxn ang="0">
                  <a:pos x="182" y="40"/>
                </a:cxn>
                <a:cxn ang="0">
                  <a:pos x="162" y="29"/>
                </a:cxn>
                <a:cxn ang="0">
                  <a:pos x="136" y="23"/>
                </a:cxn>
              </a:cxnLst>
              <a:rect l="0" t="0" r="r" b="b"/>
              <a:pathLst>
                <a:path w="281" h="310">
                  <a:moveTo>
                    <a:pt x="142" y="0"/>
                  </a:moveTo>
                  <a:lnTo>
                    <a:pt x="142" y="0"/>
                  </a:lnTo>
                  <a:lnTo>
                    <a:pt x="164" y="0"/>
                  </a:lnTo>
                  <a:lnTo>
                    <a:pt x="184" y="6"/>
                  </a:lnTo>
                  <a:lnTo>
                    <a:pt x="201" y="12"/>
                  </a:lnTo>
                  <a:lnTo>
                    <a:pt x="218" y="23"/>
                  </a:lnTo>
                  <a:lnTo>
                    <a:pt x="218" y="23"/>
                  </a:lnTo>
                  <a:lnTo>
                    <a:pt x="235" y="34"/>
                  </a:lnTo>
                  <a:lnTo>
                    <a:pt x="247" y="49"/>
                  </a:lnTo>
                  <a:lnTo>
                    <a:pt x="258" y="63"/>
                  </a:lnTo>
                  <a:lnTo>
                    <a:pt x="267" y="80"/>
                  </a:lnTo>
                  <a:lnTo>
                    <a:pt x="267" y="80"/>
                  </a:lnTo>
                  <a:lnTo>
                    <a:pt x="272" y="100"/>
                  </a:lnTo>
                  <a:lnTo>
                    <a:pt x="278" y="117"/>
                  </a:lnTo>
                  <a:lnTo>
                    <a:pt x="281" y="137"/>
                  </a:lnTo>
                  <a:lnTo>
                    <a:pt x="281" y="156"/>
                  </a:lnTo>
                  <a:lnTo>
                    <a:pt x="281" y="156"/>
                  </a:lnTo>
                  <a:lnTo>
                    <a:pt x="281" y="174"/>
                  </a:lnTo>
                  <a:lnTo>
                    <a:pt x="278" y="193"/>
                  </a:lnTo>
                  <a:lnTo>
                    <a:pt x="272" y="210"/>
                  </a:lnTo>
                  <a:lnTo>
                    <a:pt x="264" y="230"/>
                  </a:lnTo>
                  <a:lnTo>
                    <a:pt x="264" y="230"/>
                  </a:lnTo>
                  <a:lnTo>
                    <a:pt x="253" y="247"/>
                  </a:lnTo>
                  <a:lnTo>
                    <a:pt x="241" y="262"/>
                  </a:lnTo>
                  <a:lnTo>
                    <a:pt x="230" y="276"/>
                  </a:lnTo>
                  <a:lnTo>
                    <a:pt x="213" y="290"/>
                  </a:lnTo>
                  <a:lnTo>
                    <a:pt x="213" y="290"/>
                  </a:lnTo>
                  <a:lnTo>
                    <a:pt x="196" y="299"/>
                  </a:lnTo>
                  <a:lnTo>
                    <a:pt x="179" y="304"/>
                  </a:lnTo>
                  <a:lnTo>
                    <a:pt x="159" y="310"/>
                  </a:lnTo>
                  <a:lnTo>
                    <a:pt x="139" y="310"/>
                  </a:lnTo>
                  <a:lnTo>
                    <a:pt x="139" y="310"/>
                  </a:lnTo>
                  <a:lnTo>
                    <a:pt x="108" y="307"/>
                  </a:lnTo>
                  <a:lnTo>
                    <a:pt x="93" y="304"/>
                  </a:lnTo>
                  <a:lnTo>
                    <a:pt x="79" y="299"/>
                  </a:lnTo>
                  <a:lnTo>
                    <a:pt x="65" y="293"/>
                  </a:lnTo>
                  <a:lnTo>
                    <a:pt x="54" y="284"/>
                  </a:lnTo>
                  <a:lnTo>
                    <a:pt x="45" y="273"/>
                  </a:lnTo>
                  <a:lnTo>
                    <a:pt x="34" y="264"/>
                  </a:lnTo>
                  <a:lnTo>
                    <a:pt x="34" y="264"/>
                  </a:lnTo>
                  <a:lnTo>
                    <a:pt x="20" y="239"/>
                  </a:lnTo>
                  <a:lnTo>
                    <a:pt x="8" y="213"/>
                  </a:lnTo>
                  <a:lnTo>
                    <a:pt x="0" y="185"/>
                  </a:lnTo>
                  <a:lnTo>
                    <a:pt x="0" y="156"/>
                  </a:lnTo>
                  <a:lnTo>
                    <a:pt x="0" y="156"/>
                  </a:lnTo>
                  <a:lnTo>
                    <a:pt x="0" y="137"/>
                  </a:lnTo>
                  <a:lnTo>
                    <a:pt x="3" y="117"/>
                  </a:lnTo>
                  <a:lnTo>
                    <a:pt x="8" y="100"/>
                  </a:lnTo>
                  <a:lnTo>
                    <a:pt x="17" y="80"/>
                  </a:lnTo>
                  <a:lnTo>
                    <a:pt x="17" y="80"/>
                  </a:lnTo>
                  <a:lnTo>
                    <a:pt x="25" y="63"/>
                  </a:lnTo>
                  <a:lnTo>
                    <a:pt x="37" y="49"/>
                  </a:lnTo>
                  <a:lnTo>
                    <a:pt x="51" y="34"/>
                  </a:lnTo>
                  <a:lnTo>
                    <a:pt x="68" y="23"/>
                  </a:lnTo>
                  <a:lnTo>
                    <a:pt x="68" y="23"/>
                  </a:lnTo>
                  <a:lnTo>
                    <a:pt x="82" y="12"/>
                  </a:lnTo>
                  <a:lnTo>
                    <a:pt x="102" y="6"/>
                  </a:lnTo>
                  <a:lnTo>
                    <a:pt x="122" y="0"/>
                  </a:lnTo>
                  <a:lnTo>
                    <a:pt x="142" y="0"/>
                  </a:lnTo>
                  <a:lnTo>
                    <a:pt x="142" y="0"/>
                  </a:lnTo>
                  <a:close/>
                  <a:moveTo>
                    <a:pt x="136" y="23"/>
                  </a:moveTo>
                  <a:lnTo>
                    <a:pt x="136" y="23"/>
                  </a:lnTo>
                  <a:lnTo>
                    <a:pt x="116" y="26"/>
                  </a:lnTo>
                  <a:lnTo>
                    <a:pt x="99" y="34"/>
                  </a:lnTo>
                  <a:lnTo>
                    <a:pt x="88" y="49"/>
                  </a:lnTo>
                  <a:lnTo>
                    <a:pt x="76" y="66"/>
                  </a:lnTo>
                  <a:lnTo>
                    <a:pt x="76" y="66"/>
                  </a:lnTo>
                  <a:lnTo>
                    <a:pt x="68" y="85"/>
                  </a:lnTo>
                  <a:lnTo>
                    <a:pt x="62" y="108"/>
                  </a:lnTo>
                  <a:lnTo>
                    <a:pt x="57" y="131"/>
                  </a:lnTo>
                  <a:lnTo>
                    <a:pt x="57" y="159"/>
                  </a:lnTo>
                  <a:lnTo>
                    <a:pt x="57" y="159"/>
                  </a:lnTo>
                  <a:lnTo>
                    <a:pt x="59" y="185"/>
                  </a:lnTo>
                  <a:lnTo>
                    <a:pt x="65" y="210"/>
                  </a:lnTo>
                  <a:lnTo>
                    <a:pt x="74" y="230"/>
                  </a:lnTo>
                  <a:lnTo>
                    <a:pt x="82" y="250"/>
                  </a:lnTo>
                  <a:lnTo>
                    <a:pt x="82" y="250"/>
                  </a:lnTo>
                  <a:lnTo>
                    <a:pt x="96" y="267"/>
                  </a:lnTo>
                  <a:lnTo>
                    <a:pt x="110" y="279"/>
                  </a:lnTo>
                  <a:lnTo>
                    <a:pt x="128" y="284"/>
                  </a:lnTo>
                  <a:lnTo>
                    <a:pt x="145" y="284"/>
                  </a:lnTo>
                  <a:lnTo>
                    <a:pt x="145" y="284"/>
                  </a:lnTo>
                  <a:lnTo>
                    <a:pt x="164" y="282"/>
                  </a:lnTo>
                  <a:lnTo>
                    <a:pt x="179" y="273"/>
                  </a:lnTo>
                  <a:lnTo>
                    <a:pt x="193" y="262"/>
                  </a:lnTo>
                  <a:lnTo>
                    <a:pt x="204" y="245"/>
                  </a:lnTo>
                  <a:lnTo>
                    <a:pt x="204" y="245"/>
                  </a:lnTo>
                  <a:lnTo>
                    <a:pt x="213" y="225"/>
                  </a:lnTo>
                  <a:lnTo>
                    <a:pt x="218" y="202"/>
                  </a:lnTo>
                  <a:lnTo>
                    <a:pt x="224" y="179"/>
                  </a:lnTo>
                  <a:lnTo>
                    <a:pt x="224" y="151"/>
                  </a:lnTo>
                  <a:lnTo>
                    <a:pt x="224" y="151"/>
                  </a:lnTo>
                  <a:lnTo>
                    <a:pt x="218" y="117"/>
                  </a:lnTo>
                  <a:lnTo>
                    <a:pt x="210" y="85"/>
                  </a:lnTo>
                  <a:lnTo>
                    <a:pt x="210" y="85"/>
                  </a:lnTo>
                  <a:lnTo>
                    <a:pt x="199" y="60"/>
                  </a:lnTo>
                  <a:lnTo>
                    <a:pt x="182" y="40"/>
                  </a:lnTo>
                  <a:lnTo>
                    <a:pt x="182" y="40"/>
                  </a:lnTo>
                  <a:lnTo>
                    <a:pt x="173" y="31"/>
                  </a:lnTo>
                  <a:lnTo>
                    <a:pt x="162" y="29"/>
                  </a:lnTo>
                  <a:lnTo>
                    <a:pt x="150" y="23"/>
                  </a:lnTo>
                  <a:lnTo>
                    <a:pt x="136" y="23"/>
                  </a:lnTo>
                  <a:lnTo>
                    <a:pt x="136" y="23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 sz="1800">
                <a:ea typeface="ＭＳ Ｐゴシック" pitchFamily="16" charset="-128"/>
                <a:cs typeface="Arial" charset="0"/>
              </a:endParaRPr>
            </a:p>
          </p:txBody>
        </p:sp>
        <p:sp>
          <p:nvSpPr>
            <p:cNvPr id="7" name="Freeform 1706"/>
            <p:cNvSpPr>
              <a:spLocks/>
            </p:cNvSpPr>
            <p:nvPr/>
          </p:nvSpPr>
          <p:spPr bwMode="auto">
            <a:xfrm>
              <a:off x="2493" y="3058"/>
              <a:ext cx="182" cy="362"/>
            </a:xfrm>
            <a:custGeom>
              <a:avLst/>
              <a:gdLst/>
              <a:ahLst/>
              <a:cxnLst>
                <a:cxn ang="0">
                  <a:pos x="86" y="0"/>
                </a:cxn>
                <a:cxn ang="0">
                  <a:pos x="86" y="60"/>
                </a:cxn>
                <a:cxn ang="0">
                  <a:pos x="174" y="60"/>
                </a:cxn>
                <a:cxn ang="0">
                  <a:pos x="151" y="85"/>
                </a:cxn>
                <a:cxn ang="0">
                  <a:pos x="83" y="85"/>
                </a:cxn>
                <a:cxn ang="0">
                  <a:pos x="83" y="267"/>
                </a:cxn>
                <a:cxn ang="0">
                  <a:pos x="83" y="267"/>
                </a:cxn>
                <a:cxn ang="0">
                  <a:pos x="83" y="284"/>
                </a:cxn>
                <a:cxn ang="0">
                  <a:pos x="86" y="296"/>
                </a:cxn>
                <a:cxn ang="0">
                  <a:pos x="91" y="307"/>
                </a:cxn>
                <a:cxn ang="0">
                  <a:pos x="97" y="318"/>
                </a:cxn>
                <a:cxn ang="0">
                  <a:pos x="105" y="324"/>
                </a:cxn>
                <a:cxn ang="0">
                  <a:pos x="117" y="330"/>
                </a:cxn>
                <a:cxn ang="0">
                  <a:pos x="128" y="333"/>
                </a:cxn>
                <a:cxn ang="0">
                  <a:pos x="142" y="335"/>
                </a:cxn>
                <a:cxn ang="0">
                  <a:pos x="142" y="335"/>
                </a:cxn>
                <a:cxn ang="0">
                  <a:pos x="157" y="333"/>
                </a:cxn>
                <a:cxn ang="0">
                  <a:pos x="165" y="330"/>
                </a:cxn>
                <a:cxn ang="0">
                  <a:pos x="165" y="330"/>
                </a:cxn>
                <a:cxn ang="0">
                  <a:pos x="182" y="318"/>
                </a:cxn>
                <a:cxn ang="0">
                  <a:pos x="182" y="318"/>
                </a:cxn>
                <a:cxn ang="0">
                  <a:pos x="182" y="324"/>
                </a:cxn>
                <a:cxn ang="0">
                  <a:pos x="179" y="333"/>
                </a:cxn>
                <a:cxn ang="0">
                  <a:pos x="162" y="347"/>
                </a:cxn>
                <a:cxn ang="0">
                  <a:pos x="162" y="347"/>
                </a:cxn>
                <a:cxn ang="0">
                  <a:pos x="154" y="352"/>
                </a:cxn>
                <a:cxn ang="0">
                  <a:pos x="142" y="358"/>
                </a:cxn>
                <a:cxn ang="0">
                  <a:pos x="131" y="361"/>
                </a:cxn>
                <a:cxn ang="0">
                  <a:pos x="117" y="361"/>
                </a:cxn>
                <a:cxn ang="0">
                  <a:pos x="117" y="361"/>
                </a:cxn>
                <a:cxn ang="0">
                  <a:pos x="100" y="361"/>
                </a:cxn>
                <a:cxn ang="0">
                  <a:pos x="83" y="355"/>
                </a:cxn>
                <a:cxn ang="0">
                  <a:pos x="66" y="347"/>
                </a:cxn>
                <a:cxn ang="0">
                  <a:pos x="54" y="335"/>
                </a:cxn>
                <a:cxn ang="0">
                  <a:pos x="54" y="335"/>
                </a:cxn>
                <a:cxn ang="0">
                  <a:pos x="43" y="324"/>
                </a:cxn>
                <a:cxn ang="0">
                  <a:pos x="34" y="307"/>
                </a:cxn>
                <a:cxn ang="0">
                  <a:pos x="29" y="290"/>
                </a:cxn>
                <a:cxn ang="0">
                  <a:pos x="29" y="267"/>
                </a:cxn>
                <a:cxn ang="0">
                  <a:pos x="29" y="85"/>
                </a:cxn>
                <a:cxn ang="0">
                  <a:pos x="0" y="85"/>
                </a:cxn>
                <a:cxn ang="0">
                  <a:pos x="86" y="0"/>
                </a:cxn>
                <a:cxn ang="0">
                  <a:pos x="86" y="0"/>
                </a:cxn>
              </a:cxnLst>
              <a:rect l="0" t="0" r="r" b="b"/>
              <a:pathLst>
                <a:path w="182" h="361">
                  <a:moveTo>
                    <a:pt x="86" y="0"/>
                  </a:moveTo>
                  <a:lnTo>
                    <a:pt x="86" y="60"/>
                  </a:lnTo>
                  <a:lnTo>
                    <a:pt x="174" y="60"/>
                  </a:lnTo>
                  <a:lnTo>
                    <a:pt x="151" y="85"/>
                  </a:lnTo>
                  <a:lnTo>
                    <a:pt x="83" y="85"/>
                  </a:lnTo>
                  <a:lnTo>
                    <a:pt x="83" y="267"/>
                  </a:lnTo>
                  <a:lnTo>
                    <a:pt x="83" y="267"/>
                  </a:lnTo>
                  <a:lnTo>
                    <a:pt x="83" y="284"/>
                  </a:lnTo>
                  <a:lnTo>
                    <a:pt x="86" y="296"/>
                  </a:lnTo>
                  <a:lnTo>
                    <a:pt x="91" y="307"/>
                  </a:lnTo>
                  <a:lnTo>
                    <a:pt x="97" y="318"/>
                  </a:lnTo>
                  <a:lnTo>
                    <a:pt x="105" y="324"/>
                  </a:lnTo>
                  <a:lnTo>
                    <a:pt x="117" y="330"/>
                  </a:lnTo>
                  <a:lnTo>
                    <a:pt x="128" y="333"/>
                  </a:lnTo>
                  <a:lnTo>
                    <a:pt x="142" y="335"/>
                  </a:lnTo>
                  <a:lnTo>
                    <a:pt x="142" y="335"/>
                  </a:lnTo>
                  <a:lnTo>
                    <a:pt x="157" y="333"/>
                  </a:lnTo>
                  <a:lnTo>
                    <a:pt x="165" y="330"/>
                  </a:lnTo>
                  <a:lnTo>
                    <a:pt x="165" y="330"/>
                  </a:lnTo>
                  <a:lnTo>
                    <a:pt x="182" y="318"/>
                  </a:lnTo>
                  <a:lnTo>
                    <a:pt x="182" y="318"/>
                  </a:lnTo>
                  <a:lnTo>
                    <a:pt x="182" y="324"/>
                  </a:lnTo>
                  <a:lnTo>
                    <a:pt x="179" y="333"/>
                  </a:lnTo>
                  <a:lnTo>
                    <a:pt x="162" y="347"/>
                  </a:lnTo>
                  <a:lnTo>
                    <a:pt x="162" y="347"/>
                  </a:lnTo>
                  <a:lnTo>
                    <a:pt x="154" y="352"/>
                  </a:lnTo>
                  <a:lnTo>
                    <a:pt x="142" y="358"/>
                  </a:lnTo>
                  <a:lnTo>
                    <a:pt x="131" y="361"/>
                  </a:lnTo>
                  <a:lnTo>
                    <a:pt x="117" y="361"/>
                  </a:lnTo>
                  <a:lnTo>
                    <a:pt x="117" y="361"/>
                  </a:lnTo>
                  <a:lnTo>
                    <a:pt x="100" y="361"/>
                  </a:lnTo>
                  <a:lnTo>
                    <a:pt x="83" y="355"/>
                  </a:lnTo>
                  <a:lnTo>
                    <a:pt x="66" y="347"/>
                  </a:lnTo>
                  <a:lnTo>
                    <a:pt x="54" y="335"/>
                  </a:lnTo>
                  <a:lnTo>
                    <a:pt x="54" y="335"/>
                  </a:lnTo>
                  <a:lnTo>
                    <a:pt x="43" y="324"/>
                  </a:lnTo>
                  <a:lnTo>
                    <a:pt x="34" y="307"/>
                  </a:lnTo>
                  <a:lnTo>
                    <a:pt x="29" y="290"/>
                  </a:lnTo>
                  <a:lnTo>
                    <a:pt x="29" y="267"/>
                  </a:lnTo>
                  <a:lnTo>
                    <a:pt x="29" y="85"/>
                  </a:lnTo>
                  <a:lnTo>
                    <a:pt x="0" y="85"/>
                  </a:lnTo>
                  <a:lnTo>
                    <a:pt x="86" y="0"/>
                  </a:lnTo>
                  <a:lnTo>
                    <a:pt x="86" y="0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 sz="1800">
                <a:ea typeface="ＭＳ Ｐゴシック" pitchFamily="16" charset="-128"/>
                <a:cs typeface="Arial" charset="0"/>
              </a:endParaRPr>
            </a:p>
          </p:txBody>
        </p:sp>
        <p:sp>
          <p:nvSpPr>
            <p:cNvPr id="8" name="Freeform 1707"/>
            <p:cNvSpPr>
              <a:spLocks/>
            </p:cNvSpPr>
            <p:nvPr/>
          </p:nvSpPr>
          <p:spPr bwMode="auto">
            <a:xfrm>
              <a:off x="2694" y="2971"/>
              <a:ext cx="290" cy="443"/>
            </a:xfrm>
            <a:custGeom>
              <a:avLst/>
              <a:gdLst/>
              <a:ahLst/>
              <a:cxnLst>
                <a:cxn ang="0">
                  <a:pos x="176" y="139"/>
                </a:cxn>
                <a:cxn ang="0">
                  <a:pos x="213" y="145"/>
                </a:cxn>
                <a:cxn ang="0">
                  <a:pos x="244" y="162"/>
                </a:cxn>
                <a:cxn ang="0">
                  <a:pos x="256" y="176"/>
                </a:cxn>
                <a:cxn ang="0">
                  <a:pos x="270" y="207"/>
                </a:cxn>
                <a:cxn ang="0">
                  <a:pos x="273" y="421"/>
                </a:cxn>
                <a:cxn ang="0">
                  <a:pos x="273" y="429"/>
                </a:cxn>
                <a:cxn ang="0">
                  <a:pos x="276" y="435"/>
                </a:cxn>
                <a:cxn ang="0">
                  <a:pos x="199" y="443"/>
                </a:cxn>
                <a:cxn ang="0">
                  <a:pos x="207" y="438"/>
                </a:cxn>
                <a:cxn ang="0">
                  <a:pos x="216" y="426"/>
                </a:cxn>
                <a:cxn ang="0">
                  <a:pos x="216" y="250"/>
                </a:cxn>
                <a:cxn ang="0">
                  <a:pos x="216" y="233"/>
                </a:cxn>
                <a:cxn ang="0">
                  <a:pos x="207" y="207"/>
                </a:cxn>
                <a:cxn ang="0">
                  <a:pos x="202" y="196"/>
                </a:cxn>
                <a:cxn ang="0">
                  <a:pos x="179" y="182"/>
                </a:cxn>
                <a:cxn ang="0">
                  <a:pos x="148" y="176"/>
                </a:cxn>
                <a:cxn ang="0">
                  <a:pos x="128" y="179"/>
                </a:cxn>
                <a:cxn ang="0">
                  <a:pos x="108" y="188"/>
                </a:cxn>
                <a:cxn ang="0">
                  <a:pos x="77" y="210"/>
                </a:cxn>
                <a:cxn ang="0">
                  <a:pos x="77" y="421"/>
                </a:cxn>
                <a:cxn ang="0">
                  <a:pos x="82" y="432"/>
                </a:cxn>
                <a:cxn ang="0">
                  <a:pos x="88" y="438"/>
                </a:cxn>
                <a:cxn ang="0">
                  <a:pos x="6" y="443"/>
                </a:cxn>
                <a:cxn ang="0">
                  <a:pos x="11" y="438"/>
                </a:cxn>
                <a:cxn ang="0">
                  <a:pos x="20" y="426"/>
                </a:cxn>
                <a:cxn ang="0">
                  <a:pos x="20" y="40"/>
                </a:cxn>
                <a:cxn ang="0">
                  <a:pos x="20" y="31"/>
                </a:cxn>
                <a:cxn ang="0">
                  <a:pos x="17" y="23"/>
                </a:cxn>
                <a:cxn ang="0">
                  <a:pos x="77" y="0"/>
                </a:cxn>
                <a:cxn ang="0">
                  <a:pos x="77" y="185"/>
                </a:cxn>
                <a:cxn ang="0">
                  <a:pos x="128" y="151"/>
                </a:cxn>
                <a:cxn ang="0">
                  <a:pos x="176" y="139"/>
                </a:cxn>
              </a:cxnLst>
              <a:rect l="0" t="0" r="r" b="b"/>
              <a:pathLst>
                <a:path w="290" h="443">
                  <a:moveTo>
                    <a:pt x="176" y="139"/>
                  </a:moveTo>
                  <a:lnTo>
                    <a:pt x="176" y="139"/>
                  </a:lnTo>
                  <a:lnTo>
                    <a:pt x="193" y="139"/>
                  </a:lnTo>
                  <a:lnTo>
                    <a:pt x="213" y="145"/>
                  </a:lnTo>
                  <a:lnTo>
                    <a:pt x="230" y="153"/>
                  </a:lnTo>
                  <a:lnTo>
                    <a:pt x="244" y="162"/>
                  </a:lnTo>
                  <a:lnTo>
                    <a:pt x="244" y="162"/>
                  </a:lnTo>
                  <a:lnTo>
                    <a:pt x="256" y="176"/>
                  </a:lnTo>
                  <a:lnTo>
                    <a:pt x="264" y="190"/>
                  </a:lnTo>
                  <a:lnTo>
                    <a:pt x="270" y="207"/>
                  </a:lnTo>
                  <a:lnTo>
                    <a:pt x="273" y="227"/>
                  </a:lnTo>
                  <a:lnTo>
                    <a:pt x="273" y="421"/>
                  </a:lnTo>
                  <a:lnTo>
                    <a:pt x="273" y="421"/>
                  </a:lnTo>
                  <a:lnTo>
                    <a:pt x="273" y="429"/>
                  </a:lnTo>
                  <a:lnTo>
                    <a:pt x="276" y="435"/>
                  </a:lnTo>
                  <a:lnTo>
                    <a:pt x="276" y="435"/>
                  </a:lnTo>
                  <a:lnTo>
                    <a:pt x="290" y="443"/>
                  </a:lnTo>
                  <a:lnTo>
                    <a:pt x="199" y="443"/>
                  </a:lnTo>
                  <a:lnTo>
                    <a:pt x="199" y="443"/>
                  </a:lnTo>
                  <a:lnTo>
                    <a:pt x="207" y="438"/>
                  </a:lnTo>
                  <a:lnTo>
                    <a:pt x="213" y="432"/>
                  </a:lnTo>
                  <a:lnTo>
                    <a:pt x="216" y="426"/>
                  </a:lnTo>
                  <a:lnTo>
                    <a:pt x="216" y="421"/>
                  </a:lnTo>
                  <a:lnTo>
                    <a:pt x="216" y="250"/>
                  </a:lnTo>
                  <a:lnTo>
                    <a:pt x="216" y="250"/>
                  </a:lnTo>
                  <a:lnTo>
                    <a:pt x="216" y="233"/>
                  </a:lnTo>
                  <a:lnTo>
                    <a:pt x="213" y="219"/>
                  </a:lnTo>
                  <a:lnTo>
                    <a:pt x="207" y="207"/>
                  </a:lnTo>
                  <a:lnTo>
                    <a:pt x="202" y="196"/>
                  </a:lnTo>
                  <a:lnTo>
                    <a:pt x="202" y="196"/>
                  </a:lnTo>
                  <a:lnTo>
                    <a:pt x="190" y="188"/>
                  </a:lnTo>
                  <a:lnTo>
                    <a:pt x="179" y="182"/>
                  </a:lnTo>
                  <a:lnTo>
                    <a:pt x="165" y="179"/>
                  </a:lnTo>
                  <a:lnTo>
                    <a:pt x="148" y="176"/>
                  </a:lnTo>
                  <a:lnTo>
                    <a:pt x="148" y="176"/>
                  </a:lnTo>
                  <a:lnTo>
                    <a:pt x="128" y="179"/>
                  </a:lnTo>
                  <a:lnTo>
                    <a:pt x="108" y="188"/>
                  </a:lnTo>
                  <a:lnTo>
                    <a:pt x="108" y="188"/>
                  </a:lnTo>
                  <a:lnTo>
                    <a:pt x="91" y="196"/>
                  </a:lnTo>
                  <a:lnTo>
                    <a:pt x="77" y="210"/>
                  </a:lnTo>
                  <a:lnTo>
                    <a:pt x="77" y="421"/>
                  </a:lnTo>
                  <a:lnTo>
                    <a:pt x="77" y="421"/>
                  </a:lnTo>
                  <a:lnTo>
                    <a:pt x="80" y="426"/>
                  </a:lnTo>
                  <a:lnTo>
                    <a:pt x="82" y="432"/>
                  </a:lnTo>
                  <a:lnTo>
                    <a:pt x="82" y="432"/>
                  </a:lnTo>
                  <a:lnTo>
                    <a:pt x="88" y="438"/>
                  </a:lnTo>
                  <a:lnTo>
                    <a:pt x="97" y="443"/>
                  </a:lnTo>
                  <a:lnTo>
                    <a:pt x="6" y="443"/>
                  </a:lnTo>
                  <a:lnTo>
                    <a:pt x="6" y="443"/>
                  </a:lnTo>
                  <a:lnTo>
                    <a:pt x="11" y="438"/>
                  </a:lnTo>
                  <a:lnTo>
                    <a:pt x="17" y="432"/>
                  </a:lnTo>
                  <a:lnTo>
                    <a:pt x="20" y="426"/>
                  </a:lnTo>
                  <a:lnTo>
                    <a:pt x="20" y="421"/>
                  </a:lnTo>
                  <a:lnTo>
                    <a:pt x="20" y="40"/>
                  </a:lnTo>
                  <a:lnTo>
                    <a:pt x="20" y="40"/>
                  </a:lnTo>
                  <a:lnTo>
                    <a:pt x="20" y="31"/>
                  </a:lnTo>
                  <a:lnTo>
                    <a:pt x="17" y="23"/>
                  </a:lnTo>
                  <a:lnTo>
                    <a:pt x="17" y="23"/>
                  </a:lnTo>
                  <a:lnTo>
                    <a:pt x="0" y="14"/>
                  </a:lnTo>
                  <a:lnTo>
                    <a:pt x="77" y="0"/>
                  </a:lnTo>
                  <a:lnTo>
                    <a:pt x="77" y="185"/>
                  </a:lnTo>
                  <a:lnTo>
                    <a:pt x="77" y="185"/>
                  </a:lnTo>
                  <a:lnTo>
                    <a:pt x="102" y="165"/>
                  </a:lnTo>
                  <a:lnTo>
                    <a:pt x="128" y="151"/>
                  </a:lnTo>
                  <a:lnTo>
                    <a:pt x="153" y="142"/>
                  </a:lnTo>
                  <a:lnTo>
                    <a:pt x="176" y="139"/>
                  </a:lnTo>
                  <a:lnTo>
                    <a:pt x="176" y="139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 sz="1800">
                <a:ea typeface="ＭＳ Ｐゴシック" pitchFamily="16" charset="-128"/>
                <a:cs typeface="Arial" charset="0"/>
              </a:endParaRPr>
            </a:p>
          </p:txBody>
        </p:sp>
        <p:sp>
          <p:nvSpPr>
            <p:cNvPr id="9" name="Freeform 1708"/>
            <p:cNvSpPr>
              <a:spLocks/>
            </p:cNvSpPr>
            <p:nvPr/>
          </p:nvSpPr>
          <p:spPr bwMode="auto">
            <a:xfrm>
              <a:off x="3275" y="3109"/>
              <a:ext cx="474" cy="305"/>
            </a:xfrm>
            <a:custGeom>
              <a:avLst/>
              <a:gdLst/>
              <a:ahLst/>
              <a:cxnLst>
                <a:cxn ang="0">
                  <a:pos x="364" y="0"/>
                </a:cxn>
                <a:cxn ang="0">
                  <a:pos x="398" y="6"/>
                </a:cxn>
                <a:cxn ang="0">
                  <a:pos x="429" y="23"/>
                </a:cxn>
                <a:cxn ang="0">
                  <a:pos x="444" y="37"/>
                </a:cxn>
                <a:cxn ang="0">
                  <a:pos x="458" y="68"/>
                </a:cxn>
                <a:cxn ang="0">
                  <a:pos x="458" y="282"/>
                </a:cxn>
                <a:cxn ang="0">
                  <a:pos x="461" y="287"/>
                </a:cxn>
                <a:cxn ang="0">
                  <a:pos x="463" y="293"/>
                </a:cxn>
                <a:cxn ang="0">
                  <a:pos x="387" y="304"/>
                </a:cxn>
                <a:cxn ang="0">
                  <a:pos x="392" y="299"/>
                </a:cxn>
                <a:cxn ang="0">
                  <a:pos x="404" y="287"/>
                </a:cxn>
                <a:cxn ang="0">
                  <a:pos x="404" y="108"/>
                </a:cxn>
                <a:cxn ang="0">
                  <a:pos x="404" y="91"/>
                </a:cxn>
                <a:cxn ang="0">
                  <a:pos x="395" y="66"/>
                </a:cxn>
                <a:cxn ang="0">
                  <a:pos x="387" y="57"/>
                </a:cxn>
                <a:cxn ang="0">
                  <a:pos x="367" y="43"/>
                </a:cxn>
                <a:cxn ang="0">
                  <a:pos x="336" y="37"/>
                </a:cxn>
                <a:cxn ang="0">
                  <a:pos x="316" y="40"/>
                </a:cxn>
                <a:cxn ang="0">
                  <a:pos x="282" y="60"/>
                </a:cxn>
                <a:cxn ang="0">
                  <a:pos x="267" y="77"/>
                </a:cxn>
                <a:cxn ang="0">
                  <a:pos x="267" y="282"/>
                </a:cxn>
                <a:cxn ang="0">
                  <a:pos x="270" y="287"/>
                </a:cxn>
                <a:cxn ang="0">
                  <a:pos x="273" y="293"/>
                </a:cxn>
                <a:cxn ang="0">
                  <a:pos x="194" y="304"/>
                </a:cxn>
                <a:cxn ang="0">
                  <a:pos x="202" y="299"/>
                </a:cxn>
                <a:cxn ang="0">
                  <a:pos x="211" y="287"/>
                </a:cxn>
                <a:cxn ang="0">
                  <a:pos x="211" y="105"/>
                </a:cxn>
                <a:cxn ang="0">
                  <a:pos x="211" y="88"/>
                </a:cxn>
                <a:cxn ang="0">
                  <a:pos x="202" y="63"/>
                </a:cxn>
                <a:cxn ang="0">
                  <a:pos x="185" y="46"/>
                </a:cxn>
                <a:cxn ang="0">
                  <a:pos x="160" y="37"/>
                </a:cxn>
                <a:cxn ang="0">
                  <a:pos x="145" y="37"/>
                </a:cxn>
                <a:cxn ang="0">
                  <a:pos x="108" y="46"/>
                </a:cxn>
                <a:cxn ang="0">
                  <a:pos x="80" y="68"/>
                </a:cxn>
                <a:cxn ang="0">
                  <a:pos x="80" y="282"/>
                </a:cxn>
                <a:cxn ang="0">
                  <a:pos x="83" y="293"/>
                </a:cxn>
                <a:cxn ang="0">
                  <a:pos x="97" y="304"/>
                </a:cxn>
                <a:cxn ang="0">
                  <a:pos x="6" y="304"/>
                </a:cxn>
                <a:cxn ang="0">
                  <a:pos x="20" y="293"/>
                </a:cxn>
                <a:cxn ang="0">
                  <a:pos x="23" y="282"/>
                </a:cxn>
                <a:cxn ang="0">
                  <a:pos x="23" y="40"/>
                </a:cxn>
                <a:cxn ang="0">
                  <a:pos x="18" y="23"/>
                </a:cxn>
                <a:cxn ang="0">
                  <a:pos x="9" y="17"/>
                </a:cxn>
                <a:cxn ang="0">
                  <a:pos x="80" y="0"/>
                </a:cxn>
                <a:cxn ang="0">
                  <a:pos x="80" y="43"/>
                </a:cxn>
                <a:cxn ang="0">
                  <a:pos x="123" y="14"/>
                </a:cxn>
                <a:cxn ang="0">
                  <a:pos x="134" y="9"/>
                </a:cxn>
                <a:cxn ang="0">
                  <a:pos x="160" y="0"/>
                </a:cxn>
                <a:cxn ang="0">
                  <a:pos x="174" y="0"/>
                </a:cxn>
                <a:cxn ang="0">
                  <a:pos x="202" y="3"/>
                </a:cxn>
                <a:cxn ang="0">
                  <a:pos x="228" y="14"/>
                </a:cxn>
                <a:cxn ang="0">
                  <a:pos x="239" y="23"/>
                </a:cxn>
                <a:cxn ang="0">
                  <a:pos x="256" y="43"/>
                </a:cxn>
                <a:cxn ang="0">
                  <a:pos x="262" y="57"/>
                </a:cxn>
                <a:cxn ang="0">
                  <a:pos x="307" y="17"/>
                </a:cxn>
                <a:cxn ang="0">
                  <a:pos x="321" y="9"/>
                </a:cxn>
                <a:cxn ang="0">
                  <a:pos x="350" y="0"/>
                </a:cxn>
                <a:cxn ang="0">
                  <a:pos x="364" y="0"/>
                </a:cxn>
              </a:cxnLst>
              <a:rect l="0" t="0" r="r" b="b"/>
              <a:pathLst>
                <a:path w="475" h="304">
                  <a:moveTo>
                    <a:pt x="364" y="0"/>
                  </a:moveTo>
                  <a:lnTo>
                    <a:pt x="364" y="0"/>
                  </a:lnTo>
                  <a:lnTo>
                    <a:pt x="381" y="0"/>
                  </a:lnTo>
                  <a:lnTo>
                    <a:pt x="398" y="6"/>
                  </a:lnTo>
                  <a:lnTo>
                    <a:pt x="415" y="14"/>
                  </a:lnTo>
                  <a:lnTo>
                    <a:pt x="429" y="23"/>
                  </a:lnTo>
                  <a:lnTo>
                    <a:pt x="429" y="23"/>
                  </a:lnTo>
                  <a:lnTo>
                    <a:pt x="444" y="37"/>
                  </a:lnTo>
                  <a:lnTo>
                    <a:pt x="452" y="51"/>
                  </a:lnTo>
                  <a:lnTo>
                    <a:pt x="458" y="68"/>
                  </a:lnTo>
                  <a:lnTo>
                    <a:pt x="458" y="88"/>
                  </a:lnTo>
                  <a:lnTo>
                    <a:pt x="458" y="282"/>
                  </a:lnTo>
                  <a:lnTo>
                    <a:pt x="458" y="282"/>
                  </a:lnTo>
                  <a:lnTo>
                    <a:pt x="461" y="287"/>
                  </a:lnTo>
                  <a:lnTo>
                    <a:pt x="463" y="293"/>
                  </a:lnTo>
                  <a:lnTo>
                    <a:pt x="463" y="293"/>
                  </a:lnTo>
                  <a:lnTo>
                    <a:pt x="475" y="304"/>
                  </a:lnTo>
                  <a:lnTo>
                    <a:pt x="387" y="304"/>
                  </a:lnTo>
                  <a:lnTo>
                    <a:pt x="387" y="304"/>
                  </a:lnTo>
                  <a:lnTo>
                    <a:pt x="392" y="299"/>
                  </a:lnTo>
                  <a:lnTo>
                    <a:pt x="398" y="293"/>
                  </a:lnTo>
                  <a:lnTo>
                    <a:pt x="404" y="287"/>
                  </a:lnTo>
                  <a:lnTo>
                    <a:pt x="404" y="282"/>
                  </a:lnTo>
                  <a:lnTo>
                    <a:pt x="404" y="108"/>
                  </a:lnTo>
                  <a:lnTo>
                    <a:pt x="404" y="108"/>
                  </a:lnTo>
                  <a:lnTo>
                    <a:pt x="404" y="91"/>
                  </a:lnTo>
                  <a:lnTo>
                    <a:pt x="401" y="80"/>
                  </a:lnTo>
                  <a:lnTo>
                    <a:pt x="395" y="66"/>
                  </a:lnTo>
                  <a:lnTo>
                    <a:pt x="387" y="57"/>
                  </a:lnTo>
                  <a:lnTo>
                    <a:pt x="387" y="57"/>
                  </a:lnTo>
                  <a:lnTo>
                    <a:pt x="378" y="49"/>
                  </a:lnTo>
                  <a:lnTo>
                    <a:pt x="367" y="43"/>
                  </a:lnTo>
                  <a:lnTo>
                    <a:pt x="353" y="37"/>
                  </a:lnTo>
                  <a:lnTo>
                    <a:pt x="336" y="37"/>
                  </a:lnTo>
                  <a:lnTo>
                    <a:pt x="336" y="37"/>
                  </a:lnTo>
                  <a:lnTo>
                    <a:pt x="316" y="40"/>
                  </a:lnTo>
                  <a:lnTo>
                    <a:pt x="299" y="46"/>
                  </a:lnTo>
                  <a:lnTo>
                    <a:pt x="282" y="60"/>
                  </a:lnTo>
                  <a:lnTo>
                    <a:pt x="267" y="77"/>
                  </a:lnTo>
                  <a:lnTo>
                    <a:pt x="267" y="77"/>
                  </a:lnTo>
                  <a:lnTo>
                    <a:pt x="267" y="85"/>
                  </a:lnTo>
                  <a:lnTo>
                    <a:pt x="267" y="282"/>
                  </a:lnTo>
                  <a:lnTo>
                    <a:pt x="267" y="282"/>
                  </a:lnTo>
                  <a:lnTo>
                    <a:pt x="270" y="287"/>
                  </a:lnTo>
                  <a:lnTo>
                    <a:pt x="273" y="293"/>
                  </a:lnTo>
                  <a:lnTo>
                    <a:pt x="273" y="293"/>
                  </a:lnTo>
                  <a:lnTo>
                    <a:pt x="285" y="304"/>
                  </a:lnTo>
                  <a:lnTo>
                    <a:pt x="194" y="304"/>
                  </a:lnTo>
                  <a:lnTo>
                    <a:pt x="194" y="304"/>
                  </a:lnTo>
                  <a:lnTo>
                    <a:pt x="202" y="299"/>
                  </a:lnTo>
                  <a:lnTo>
                    <a:pt x="208" y="293"/>
                  </a:lnTo>
                  <a:lnTo>
                    <a:pt x="211" y="287"/>
                  </a:lnTo>
                  <a:lnTo>
                    <a:pt x="211" y="282"/>
                  </a:lnTo>
                  <a:lnTo>
                    <a:pt x="211" y="105"/>
                  </a:lnTo>
                  <a:lnTo>
                    <a:pt x="211" y="105"/>
                  </a:lnTo>
                  <a:lnTo>
                    <a:pt x="211" y="88"/>
                  </a:lnTo>
                  <a:lnTo>
                    <a:pt x="208" y="74"/>
                  </a:lnTo>
                  <a:lnTo>
                    <a:pt x="202" y="63"/>
                  </a:lnTo>
                  <a:lnTo>
                    <a:pt x="194" y="54"/>
                  </a:lnTo>
                  <a:lnTo>
                    <a:pt x="185" y="46"/>
                  </a:lnTo>
                  <a:lnTo>
                    <a:pt x="174" y="40"/>
                  </a:lnTo>
                  <a:lnTo>
                    <a:pt x="160" y="37"/>
                  </a:lnTo>
                  <a:lnTo>
                    <a:pt x="145" y="37"/>
                  </a:lnTo>
                  <a:lnTo>
                    <a:pt x="145" y="37"/>
                  </a:lnTo>
                  <a:lnTo>
                    <a:pt x="125" y="40"/>
                  </a:lnTo>
                  <a:lnTo>
                    <a:pt x="108" y="46"/>
                  </a:lnTo>
                  <a:lnTo>
                    <a:pt x="94" y="54"/>
                  </a:lnTo>
                  <a:lnTo>
                    <a:pt x="80" y="68"/>
                  </a:lnTo>
                  <a:lnTo>
                    <a:pt x="80" y="282"/>
                  </a:lnTo>
                  <a:lnTo>
                    <a:pt x="80" y="282"/>
                  </a:lnTo>
                  <a:lnTo>
                    <a:pt x="80" y="287"/>
                  </a:lnTo>
                  <a:lnTo>
                    <a:pt x="83" y="293"/>
                  </a:lnTo>
                  <a:lnTo>
                    <a:pt x="83" y="293"/>
                  </a:lnTo>
                  <a:lnTo>
                    <a:pt x="97" y="304"/>
                  </a:lnTo>
                  <a:lnTo>
                    <a:pt x="6" y="304"/>
                  </a:lnTo>
                  <a:lnTo>
                    <a:pt x="6" y="304"/>
                  </a:lnTo>
                  <a:lnTo>
                    <a:pt x="15" y="299"/>
                  </a:lnTo>
                  <a:lnTo>
                    <a:pt x="20" y="293"/>
                  </a:lnTo>
                  <a:lnTo>
                    <a:pt x="23" y="287"/>
                  </a:lnTo>
                  <a:lnTo>
                    <a:pt x="23" y="282"/>
                  </a:lnTo>
                  <a:lnTo>
                    <a:pt x="23" y="40"/>
                  </a:lnTo>
                  <a:lnTo>
                    <a:pt x="23" y="40"/>
                  </a:lnTo>
                  <a:lnTo>
                    <a:pt x="23" y="31"/>
                  </a:lnTo>
                  <a:lnTo>
                    <a:pt x="18" y="23"/>
                  </a:lnTo>
                  <a:lnTo>
                    <a:pt x="18" y="23"/>
                  </a:lnTo>
                  <a:lnTo>
                    <a:pt x="9" y="17"/>
                  </a:lnTo>
                  <a:lnTo>
                    <a:pt x="0" y="14"/>
                  </a:lnTo>
                  <a:lnTo>
                    <a:pt x="80" y="0"/>
                  </a:lnTo>
                  <a:lnTo>
                    <a:pt x="80" y="43"/>
                  </a:lnTo>
                  <a:lnTo>
                    <a:pt x="80" y="43"/>
                  </a:lnTo>
                  <a:lnTo>
                    <a:pt x="100" y="29"/>
                  </a:lnTo>
                  <a:lnTo>
                    <a:pt x="123" y="14"/>
                  </a:lnTo>
                  <a:lnTo>
                    <a:pt x="123" y="14"/>
                  </a:lnTo>
                  <a:lnTo>
                    <a:pt x="134" y="9"/>
                  </a:lnTo>
                  <a:lnTo>
                    <a:pt x="145" y="3"/>
                  </a:lnTo>
                  <a:lnTo>
                    <a:pt x="160" y="0"/>
                  </a:lnTo>
                  <a:lnTo>
                    <a:pt x="174" y="0"/>
                  </a:lnTo>
                  <a:lnTo>
                    <a:pt x="174" y="0"/>
                  </a:lnTo>
                  <a:lnTo>
                    <a:pt x="188" y="0"/>
                  </a:lnTo>
                  <a:lnTo>
                    <a:pt x="202" y="3"/>
                  </a:lnTo>
                  <a:lnTo>
                    <a:pt x="213" y="9"/>
                  </a:lnTo>
                  <a:lnTo>
                    <a:pt x="228" y="14"/>
                  </a:lnTo>
                  <a:lnTo>
                    <a:pt x="228" y="14"/>
                  </a:lnTo>
                  <a:lnTo>
                    <a:pt x="239" y="23"/>
                  </a:lnTo>
                  <a:lnTo>
                    <a:pt x="248" y="31"/>
                  </a:lnTo>
                  <a:lnTo>
                    <a:pt x="256" y="43"/>
                  </a:lnTo>
                  <a:lnTo>
                    <a:pt x="262" y="57"/>
                  </a:lnTo>
                  <a:lnTo>
                    <a:pt x="262" y="57"/>
                  </a:lnTo>
                  <a:lnTo>
                    <a:pt x="282" y="34"/>
                  </a:lnTo>
                  <a:lnTo>
                    <a:pt x="307" y="17"/>
                  </a:lnTo>
                  <a:lnTo>
                    <a:pt x="307" y="17"/>
                  </a:lnTo>
                  <a:lnTo>
                    <a:pt x="321" y="9"/>
                  </a:lnTo>
                  <a:lnTo>
                    <a:pt x="336" y="3"/>
                  </a:lnTo>
                  <a:lnTo>
                    <a:pt x="350" y="0"/>
                  </a:lnTo>
                  <a:lnTo>
                    <a:pt x="364" y="0"/>
                  </a:lnTo>
                  <a:lnTo>
                    <a:pt x="364" y="0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 sz="1800">
                <a:ea typeface="ＭＳ Ｐゴシック" pitchFamily="16" charset="-128"/>
                <a:cs typeface="Arial" charset="0"/>
              </a:endParaRPr>
            </a:p>
          </p:txBody>
        </p:sp>
        <p:sp>
          <p:nvSpPr>
            <p:cNvPr id="10" name="Freeform 1709"/>
            <p:cNvSpPr>
              <a:spLocks/>
            </p:cNvSpPr>
            <p:nvPr/>
          </p:nvSpPr>
          <p:spPr bwMode="auto">
            <a:xfrm>
              <a:off x="4071" y="3058"/>
              <a:ext cx="184" cy="362"/>
            </a:xfrm>
            <a:custGeom>
              <a:avLst/>
              <a:gdLst/>
              <a:ahLst/>
              <a:cxnLst>
                <a:cxn ang="0">
                  <a:pos x="85" y="0"/>
                </a:cxn>
                <a:cxn ang="0">
                  <a:pos x="85" y="60"/>
                </a:cxn>
                <a:cxn ang="0">
                  <a:pos x="173" y="60"/>
                </a:cxn>
                <a:cxn ang="0">
                  <a:pos x="150" y="85"/>
                </a:cxn>
                <a:cxn ang="0">
                  <a:pos x="82" y="85"/>
                </a:cxn>
                <a:cxn ang="0">
                  <a:pos x="82" y="267"/>
                </a:cxn>
                <a:cxn ang="0">
                  <a:pos x="82" y="267"/>
                </a:cxn>
                <a:cxn ang="0">
                  <a:pos x="85" y="284"/>
                </a:cxn>
                <a:cxn ang="0">
                  <a:pos x="88" y="296"/>
                </a:cxn>
                <a:cxn ang="0">
                  <a:pos x="91" y="307"/>
                </a:cxn>
                <a:cxn ang="0">
                  <a:pos x="99" y="318"/>
                </a:cxn>
                <a:cxn ang="0">
                  <a:pos x="105" y="324"/>
                </a:cxn>
                <a:cxn ang="0">
                  <a:pos x="116" y="330"/>
                </a:cxn>
                <a:cxn ang="0">
                  <a:pos x="128" y="333"/>
                </a:cxn>
                <a:cxn ang="0">
                  <a:pos x="142" y="335"/>
                </a:cxn>
                <a:cxn ang="0">
                  <a:pos x="142" y="335"/>
                </a:cxn>
                <a:cxn ang="0">
                  <a:pos x="156" y="333"/>
                </a:cxn>
                <a:cxn ang="0">
                  <a:pos x="165" y="330"/>
                </a:cxn>
                <a:cxn ang="0">
                  <a:pos x="165" y="330"/>
                </a:cxn>
                <a:cxn ang="0">
                  <a:pos x="184" y="318"/>
                </a:cxn>
                <a:cxn ang="0">
                  <a:pos x="184" y="318"/>
                </a:cxn>
                <a:cxn ang="0">
                  <a:pos x="182" y="324"/>
                </a:cxn>
                <a:cxn ang="0">
                  <a:pos x="179" y="333"/>
                </a:cxn>
                <a:cxn ang="0">
                  <a:pos x="162" y="347"/>
                </a:cxn>
                <a:cxn ang="0">
                  <a:pos x="162" y="347"/>
                </a:cxn>
                <a:cxn ang="0">
                  <a:pos x="153" y="352"/>
                </a:cxn>
                <a:cxn ang="0">
                  <a:pos x="142" y="358"/>
                </a:cxn>
                <a:cxn ang="0">
                  <a:pos x="130" y="361"/>
                </a:cxn>
                <a:cxn ang="0">
                  <a:pos x="119" y="361"/>
                </a:cxn>
                <a:cxn ang="0">
                  <a:pos x="119" y="361"/>
                </a:cxn>
                <a:cxn ang="0">
                  <a:pos x="99" y="361"/>
                </a:cxn>
                <a:cxn ang="0">
                  <a:pos x="82" y="355"/>
                </a:cxn>
                <a:cxn ang="0">
                  <a:pos x="65" y="347"/>
                </a:cxn>
                <a:cxn ang="0">
                  <a:pos x="54" y="335"/>
                </a:cxn>
                <a:cxn ang="0">
                  <a:pos x="54" y="335"/>
                </a:cxn>
                <a:cxn ang="0">
                  <a:pos x="42" y="324"/>
                </a:cxn>
                <a:cxn ang="0">
                  <a:pos x="34" y="307"/>
                </a:cxn>
                <a:cxn ang="0">
                  <a:pos x="31" y="290"/>
                </a:cxn>
                <a:cxn ang="0">
                  <a:pos x="28" y="267"/>
                </a:cxn>
                <a:cxn ang="0">
                  <a:pos x="28" y="85"/>
                </a:cxn>
                <a:cxn ang="0">
                  <a:pos x="0" y="85"/>
                </a:cxn>
                <a:cxn ang="0">
                  <a:pos x="85" y="0"/>
                </a:cxn>
                <a:cxn ang="0">
                  <a:pos x="85" y="0"/>
                </a:cxn>
              </a:cxnLst>
              <a:rect l="0" t="0" r="r" b="b"/>
              <a:pathLst>
                <a:path w="184" h="361">
                  <a:moveTo>
                    <a:pt x="85" y="0"/>
                  </a:moveTo>
                  <a:lnTo>
                    <a:pt x="85" y="60"/>
                  </a:lnTo>
                  <a:lnTo>
                    <a:pt x="173" y="60"/>
                  </a:lnTo>
                  <a:lnTo>
                    <a:pt x="150" y="85"/>
                  </a:lnTo>
                  <a:lnTo>
                    <a:pt x="82" y="85"/>
                  </a:lnTo>
                  <a:lnTo>
                    <a:pt x="82" y="267"/>
                  </a:lnTo>
                  <a:lnTo>
                    <a:pt x="82" y="267"/>
                  </a:lnTo>
                  <a:lnTo>
                    <a:pt x="85" y="284"/>
                  </a:lnTo>
                  <a:lnTo>
                    <a:pt x="88" y="296"/>
                  </a:lnTo>
                  <a:lnTo>
                    <a:pt x="91" y="307"/>
                  </a:lnTo>
                  <a:lnTo>
                    <a:pt x="99" y="318"/>
                  </a:lnTo>
                  <a:lnTo>
                    <a:pt x="105" y="324"/>
                  </a:lnTo>
                  <a:lnTo>
                    <a:pt x="116" y="330"/>
                  </a:lnTo>
                  <a:lnTo>
                    <a:pt x="128" y="333"/>
                  </a:lnTo>
                  <a:lnTo>
                    <a:pt x="142" y="335"/>
                  </a:lnTo>
                  <a:lnTo>
                    <a:pt x="142" y="335"/>
                  </a:lnTo>
                  <a:lnTo>
                    <a:pt x="156" y="333"/>
                  </a:lnTo>
                  <a:lnTo>
                    <a:pt x="165" y="330"/>
                  </a:lnTo>
                  <a:lnTo>
                    <a:pt x="165" y="330"/>
                  </a:lnTo>
                  <a:lnTo>
                    <a:pt x="184" y="318"/>
                  </a:lnTo>
                  <a:lnTo>
                    <a:pt x="184" y="318"/>
                  </a:lnTo>
                  <a:lnTo>
                    <a:pt x="182" y="324"/>
                  </a:lnTo>
                  <a:lnTo>
                    <a:pt x="179" y="333"/>
                  </a:lnTo>
                  <a:lnTo>
                    <a:pt x="162" y="347"/>
                  </a:lnTo>
                  <a:lnTo>
                    <a:pt x="162" y="347"/>
                  </a:lnTo>
                  <a:lnTo>
                    <a:pt x="153" y="352"/>
                  </a:lnTo>
                  <a:lnTo>
                    <a:pt x="142" y="358"/>
                  </a:lnTo>
                  <a:lnTo>
                    <a:pt x="130" y="361"/>
                  </a:lnTo>
                  <a:lnTo>
                    <a:pt x="119" y="361"/>
                  </a:lnTo>
                  <a:lnTo>
                    <a:pt x="119" y="361"/>
                  </a:lnTo>
                  <a:lnTo>
                    <a:pt x="99" y="361"/>
                  </a:lnTo>
                  <a:lnTo>
                    <a:pt x="82" y="355"/>
                  </a:lnTo>
                  <a:lnTo>
                    <a:pt x="65" y="347"/>
                  </a:lnTo>
                  <a:lnTo>
                    <a:pt x="54" y="335"/>
                  </a:lnTo>
                  <a:lnTo>
                    <a:pt x="54" y="335"/>
                  </a:lnTo>
                  <a:lnTo>
                    <a:pt x="42" y="324"/>
                  </a:lnTo>
                  <a:lnTo>
                    <a:pt x="34" y="307"/>
                  </a:lnTo>
                  <a:lnTo>
                    <a:pt x="31" y="290"/>
                  </a:lnTo>
                  <a:lnTo>
                    <a:pt x="28" y="267"/>
                  </a:lnTo>
                  <a:lnTo>
                    <a:pt x="28" y="85"/>
                  </a:lnTo>
                  <a:lnTo>
                    <a:pt x="0" y="85"/>
                  </a:lnTo>
                  <a:lnTo>
                    <a:pt x="85" y="0"/>
                  </a:lnTo>
                  <a:lnTo>
                    <a:pt x="85" y="0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 sz="1800">
                <a:ea typeface="ＭＳ Ｐゴシック" pitchFamily="16" charset="-128"/>
                <a:cs typeface="Arial" charset="0"/>
              </a:endParaRPr>
            </a:p>
          </p:txBody>
        </p:sp>
        <p:sp>
          <p:nvSpPr>
            <p:cNvPr id="11" name="Freeform 1710"/>
            <p:cNvSpPr>
              <a:spLocks noEditPoints="1"/>
            </p:cNvSpPr>
            <p:nvPr/>
          </p:nvSpPr>
          <p:spPr bwMode="auto">
            <a:xfrm>
              <a:off x="4253" y="3109"/>
              <a:ext cx="282" cy="311"/>
            </a:xfrm>
            <a:custGeom>
              <a:avLst/>
              <a:gdLst/>
              <a:ahLst/>
              <a:cxnLst>
                <a:cxn ang="0">
                  <a:pos x="144" y="0"/>
                </a:cxn>
                <a:cxn ang="0">
                  <a:pos x="184" y="6"/>
                </a:cxn>
                <a:cxn ang="0">
                  <a:pos x="221" y="23"/>
                </a:cxn>
                <a:cxn ang="0">
                  <a:pos x="235" y="34"/>
                </a:cxn>
                <a:cxn ang="0">
                  <a:pos x="261" y="63"/>
                </a:cxn>
                <a:cxn ang="0">
                  <a:pos x="269" y="80"/>
                </a:cxn>
                <a:cxn ang="0">
                  <a:pos x="281" y="117"/>
                </a:cxn>
                <a:cxn ang="0">
                  <a:pos x="284" y="156"/>
                </a:cxn>
                <a:cxn ang="0">
                  <a:pos x="284" y="174"/>
                </a:cxn>
                <a:cxn ang="0">
                  <a:pos x="272" y="210"/>
                </a:cxn>
                <a:cxn ang="0">
                  <a:pos x="267" y="230"/>
                </a:cxn>
                <a:cxn ang="0">
                  <a:pos x="244" y="262"/>
                </a:cxn>
                <a:cxn ang="0">
                  <a:pos x="215" y="290"/>
                </a:cxn>
                <a:cxn ang="0">
                  <a:pos x="198" y="299"/>
                </a:cxn>
                <a:cxn ang="0">
                  <a:pos x="161" y="310"/>
                </a:cxn>
                <a:cxn ang="0">
                  <a:pos x="142" y="310"/>
                </a:cxn>
                <a:cxn ang="0">
                  <a:pos x="93" y="304"/>
                </a:cxn>
                <a:cxn ang="0">
                  <a:pos x="68" y="293"/>
                </a:cxn>
                <a:cxn ang="0">
                  <a:pos x="45" y="273"/>
                </a:cxn>
                <a:cxn ang="0">
                  <a:pos x="36" y="264"/>
                </a:cxn>
                <a:cxn ang="0">
                  <a:pos x="11" y="213"/>
                </a:cxn>
                <a:cxn ang="0">
                  <a:pos x="0" y="156"/>
                </a:cxn>
                <a:cxn ang="0">
                  <a:pos x="2" y="137"/>
                </a:cxn>
                <a:cxn ang="0">
                  <a:pos x="11" y="100"/>
                </a:cxn>
                <a:cxn ang="0">
                  <a:pos x="19" y="80"/>
                </a:cxn>
                <a:cxn ang="0">
                  <a:pos x="39" y="49"/>
                </a:cxn>
                <a:cxn ang="0">
                  <a:pos x="68" y="23"/>
                </a:cxn>
                <a:cxn ang="0">
                  <a:pos x="85" y="12"/>
                </a:cxn>
                <a:cxn ang="0">
                  <a:pos x="122" y="0"/>
                </a:cxn>
                <a:cxn ang="0">
                  <a:pos x="144" y="0"/>
                </a:cxn>
                <a:cxn ang="0">
                  <a:pos x="139" y="23"/>
                </a:cxn>
                <a:cxn ang="0">
                  <a:pos x="102" y="34"/>
                </a:cxn>
                <a:cxn ang="0">
                  <a:pos x="76" y="66"/>
                </a:cxn>
                <a:cxn ang="0">
                  <a:pos x="68" y="85"/>
                </a:cxn>
                <a:cxn ang="0">
                  <a:pos x="59" y="131"/>
                </a:cxn>
                <a:cxn ang="0">
                  <a:pos x="59" y="159"/>
                </a:cxn>
                <a:cxn ang="0">
                  <a:pos x="68" y="210"/>
                </a:cxn>
                <a:cxn ang="0">
                  <a:pos x="85" y="250"/>
                </a:cxn>
                <a:cxn ang="0">
                  <a:pos x="96" y="267"/>
                </a:cxn>
                <a:cxn ang="0">
                  <a:pos x="127" y="284"/>
                </a:cxn>
                <a:cxn ang="0">
                  <a:pos x="147" y="284"/>
                </a:cxn>
                <a:cxn ang="0">
                  <a:pos x="181" y="273"/>
                </a:cxn>
                <a:cxn ang="0">
                  <a:pos x="207" y="245"/>
                </a:cxn>
                <a:cxn ang="0">
                  <a:pos x="215" y="225"/>
                </a:cxn>
                <a:cxn ang="0">
                  <a:pos x="224" y="179"/>
                </a:cxn>
                <a:cxn ang="0">
                  <a:pos x="224" y="151"/>
                </a:cxn>
                <a:cxn ang="0">
                  <a:pos x="213" y="85"/>
                </a:cxn>
                <a:cxn ang="0">
                  <a:pos x="201" y="60"/>
                </a:cxn>
                <a:cxn ang="0">
                  <a:pos x="184" y="40"/>
                </a:cxn>
                <a:cxn ang="0">
                  <a:pos x="164" y="29"/>
                </a:cxn>
                <a:cxn ang="0">
                  <a:pos x="139" y="23"/>
                </a:cxn>
              </a:cxnLst>
              <a:rect l="0" t="0" r="r" b="b"/>
              <a:pathLst>
                <a:path w="284" h="310">
                  <a:moveTo>
                    <a:pt x="144" y="0"/>
                  </a:moveTo>
                  <a:lnTo>
                    <a:pt x="144" y="0"/>
                  </a:lnTo>
                  <a:lnTo>
                    <a:pt x="164" y="0"/>
                  </a:lnTo>
                  <a:lnTo>
                    <a:pt x="184" y="6"/>
                  </a:lnTo>
                  <a:lnTo>
                    <a:pt x="204" y="12"/>
                  </a:lnTo>
                  <a:lnTo>
                    <a:pt x="221" y="23"/>
                  </a:lnTo>
                  <a:lnTo>
                    <a:pt x="221" y="23"/>
                  </a:lnTo>
                  <a:lnTo>
                    <a:pt x="235" y="34"/>
                  </a:lnTo>
                  <a:lnTo>
                    <a:pt x="250" y="49"/>
                  </a:lnTo>
                  <a:lnTo>
                    <a:pt x="261" y="63"/>
                  </a:lnTo>
                  <a:lnTo>
                    <a:pt x="269" y="80"/>
                  </a:lnTo>
                  <a:lnTo>
                    <a:pt x="269" y="80"/>
                  </a:lnTo>
                  <a:lnTo>
                    <a:pt x="275" y="100"/>
                  </a:lnTo>
                  <a:lnTo>
                    <a:pt x="281" y="117"/>
                  </a:lnTo>
                  <a:lnTo>
                    <a:pt x="284" y="137"/>
                  </a:lnTo>
                  <a:lnTo>
                    <a:pt x="284" y="156"/>
                  </a:lnTo>
                  <a:lnTo>
                    <a:pt x="284" y="156"/>
                  </a:lnTo>
                  <a:lnTo>
                    <a:pt x="284" y="174"/>
                  </a:lnTo>
                  <a:lnTo>
                    <a:pt x="278" y="193"/>
                  </a:lnTo>
                  <a:lnTo>
                    <a:pt x="272" y="210"/>
                  </a:lnTo>
                  <a:lnTo>
                    <a:pt x="267" y="230"/>
                  </a:lnTo>
                  <a:lnTo>
                    <a:pt x="267" y="230"/>
                  </a:lnTo>
                  <a:lnTo>
                    <a:pt x="255" y="247"/>
                  </a:lnTo>
                  <a:lnTo>
                    <a:pt x="244" y="262"/>
                  </a:lnTo>
                  <a:lnTo>
                    <a:pt x="230" y="276"/>
                  </a:lnTo>
                  <a:lnTo>
                    <a:pt x="215" y="290"/>
                  </a:lnTo>
                  <a:lnTo>
                    <a:pt x="215" y="290"/>
                  </a:lnTo>
                  <a:lnTo>
                    <a:pt x="198" y="299"/>
                  </a:lnTo>
                  <a:lnTo>
                    <a:pt x="181" y="304"/>
                  </a:lnTo>
                  <a:lnTo>
                    <a:pt x="161" y="310"/>
                  </a:lnTo>
                  <a:lnTo>
                    <a:pt x="142" y="310"/>
                  </a:lnTo>
                  <a:lnTo>
                    <a:pt x="142" y="310"/>
                  </a:lnTo>
                  <a:lnTo>
                    <a:pt x="110" y="307"/>
                  </a:lnTo>
                  <a:lnTo>
                    <a:pt x="93" y="304"/>
                  </a:lnTo>
                  <a:lnTo>
                    <a:pt x="82" y="299"/>
                  </a:lnTo>
                  <a:lnTo>
                    <a:pt x="68" y="293"/>
                  </a:lnTo>
                  <a:lnTo>
                    <a:pt x="56" y="284"/>
                  </a:lnTo>
                  <a:lnTo>
                    <a:pt x="45" y="273"/>
                  </a:lnTo>
                  <a:lnTo>
                    <a:pt x="36" y="264"/>
                  </a:lnTo>
                  <a:lnTo>
                    <a:pt x="36" y="264"/>
                  </a:lnTo>
                  <a:lnTo>
                    <a:pt x="19" y="239"/>
                  </a:lnTo>
                  <a:lnTo>
                    <a:pt x="11" y="213"/>
                  </a:lnTo>
                  <a:lnTo>
                    <a:pt x="2" y="185"/>
                  </a:lnTo>
                  <a:lnTo>
                    <a:pt x="0" y="156"/>
                  </a:lnTo>
                  <a:lnTo>
                    <a:pt x="0" y="156"/>
                  </a:lnTo>
                  <a:lnTo>
                    <a:pt x="2" y="137"/>
                  </a:lnTo>
                  <a:lnTo>
                    <a:pt x="5" y="117"/>
                  </a:lnTo>
                  <a:lnTo>
                    <a:pt x="11" y="100"/>
                  </a:lnTo>
                  <a:lnTo>
                    <a:pt x="19" y="80"/>
                  </a:lnTo>
                  <a:lnTo>
                    <a:pt x="19" y="80"/>
                  </a:lnTo>
                  <a:lnTo>
                    <a:pt x="28" y="63"/>
                  </a:lnTo>
                  <a:lnTo>
                    <a:pt x="39" y="49"/>
                  </a:lnTo>
                  <a:lnTo>
                    <a:pt x="54" y="34"/>
                  </a:lnTo>
                  <a:lnTo>
                    <a:pt x="68" y="23"/>
                  </a:lnTo>
                  <a:lnTo>
                    <a:pt x="68" y="23"/>
                  </a:lnTo>
                  <a:lnTo>
                    <a:pt x="85" y="12"/>
                  </a:lnTo>
                  <a:lnTo>
                    <a:pt x="105" y="6"/>
                  </a:lnTo>
                  <a:lnTo>
                    <a:pt x="122" y="0"/>
                  </a:lnTo>
                  <a:lnTo>
                    <a:pt x="144" y="0"/>
                  </a:lnTo>
                  <a:lnTo>
                    <a:pt x="144" y="0"/>
                  </a:lnTo>
                  <a:close/>
                  <a:moveTo>
                    <a:pt x="139" y="23"/>
                  </a:moveTo>
                  <a:lnTo>
                    <a:pt x="139" y="23"/>
                  </a:lnTo>
                  <a:lnTo>
                    <a:pt x="119" y="26"/>
                  </a:lnTo>
                  <a:lnTo>
                    <a:pt x="102" y="34"/>
                  </a:lnTo>
                  <a:lnTo>
                    <a:pt x="88" y="49"/>
                  </a:lnTo>
                  <a:lnTo>
                    <a:pt x="76" y="66"/>
                  </a:lnTo>
                  <a:lnTo>
                    <a:pt x="76" y="66"/>
                  </a:lnTo>
                  <a:lnTo>
                    <a:pt x="68" y="85"/>
                  </a:lnTo>
                  <a:lnTo>
                    <a:pt x="62" y="108"/>
                  </a:lnTo>
                  <a:lnTo>
                    <a:pt x="59" y="131"/>
                  </a:lnTo>
                  <a:lnTo>
                    <a:pt x="59" y="159"/>
                  </a:lnTo>
                  <a:lnTo>
                    <a:pt x="59" y="159"/>
                  </a:lnTo>
                  <a:lnTo>
                    <a:pt x="62" y="185"/>
                  </a:lnTo>
                  <a:lnTo>
                    <a:pt x="68" y="210"/>
                  </a:lnTo>
                  <a:lnTo>
                    <a:pt x="73" y="230"/>
                  </a:lnTo>
                  <a:lnTo>
                    <a:pt x="85" y="250"/>
                  </a:lnTo>
                  <a:lnTo>
                    <a:pt x="85" y="250"/>
                  </a:lnTo>
                  <a:lnTo>
                    <a:pt x="96" y="267"/>
                  </a:lnTo>
                  <a:lnTo>
                    <a:pt x="113" y="279"/>
                  </a:lnTo>
                  <a:lnTo>
                    <a:pt x="127" y="284"/>
                  </a:lnTo>
                  <a:lnTo>
                    <a:pt x="147" y="284"/>
                  </a:lnTo>
                  <a:lnTo>
                    <a:pt x="147" y="284"/>
                  </a:lnTo>
                  <a:lnTo>
                    <a:pt x="164" y="282"/>
                  </a:lnTo>
                  <a:lnTo>
                    <a:pt x="181" y="273"/>
                  </a:lnTo>
                  <a:lnTo>
                    <a:pt x="196" y="262"/>
                  </a:lnTo>
                  <a:lnTo>
                    <a:pt x="207" y="245"/>
                  </a:lnTo>
                  <a:lnTo>
                    <a:pt x="207" y="245"/>
                  </a:lnTo>
                  <a:lnTo>
                    <a:pt x="215" y="225"/>
                  </a:lnTo>
                  <a:lnTo>
                    <a:pt x="221" y="202"/>
                  </a:lnTo>
                  <a:lnTo>
                    <a:pt x="224" y="179"/>
                  </a:lnTo>
                  <a:lnTo>
                    <a:pt x="224" y="151"/>
                  </a:lnTo>
                  <a:lnTo>
                    <a:pt x="224" y="151"/>
                  </a:lnTo>
                  <a:lnTo>
                    <a:pt x="221" y="117"/>
                  </a:lnTo>
                  <a:lnTo>
                    <a:pt x="213" y="85"/>
                  </a:lnTo>
                  <a:lnTo>
                    <a:pt x="213" y="85"/>
                  </a:lnTo>
                  <a:lnTo>
                    <a:pt x="201" y="60"/>
                  </a:lnTo>
                  <a:lnTo>
                    <a:pt x="184" y="40"/>
                  </a:lnTo>
                  <a:lnTo>
                    <a:pt x="184" y="40"/>
                  </a:lnTo>
                  <a:lnTo>
                    <a:pt x="176" y="31"/>
                  </a:lnTo>
                  <a:lnTo>
                    <a:pt x="164" y="29"/>
                  </a:lnTo>
                  <a:lnTo>
                    <a:pt x="150" y="23"/>
                  </a:lnTo>
                  <a:lnTo>
                    <a:pt x="139" y="23"/>
                  </a:lnTo>
                  <a:lnTo>
                    <a:pt x="139" y="23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 sz="1800">
                <a:ea typeface="ＭＳ Ｐゴシック" pitchFamily="16" charset="-128"/>
                <a:cs typeface="Arial" charset="0"/>
              </a:endParaRPr>
            </a:p>
          </p:txBody>
        </p:sp>
        <p:sp>
          <p:nvSpPr>
            <p:cNvPr id="12" name="Freeform 1711"/>
            <p:cNvSpPr>
              <a:spLocks/>
            </p:cNvSpPr>
            <p:nvPr/>
          </p:nvSpPr>
          <p:spPr bwMode="auto">
            <a:xfrm>
              <a:off x="4547" y="3109"/>
              <a:ext cx="284" cy="305"/>
            </a:xfrm>
            <a:custGeom>
              <a:avLst/>
              <a:gdLst/>
              <a:ahLst/>
              <a:cxnLst>
                <a:cxn ang="0">
                  <a:pos x="170" y="0"/>
                </a:cxn>
                <a:cxn ang="0">
                  <a:pos x="219" y="12"/>
                </a:cxn>
                <a:cxn ang="0">
                  <a:pos x="239" y="23"/>
                </a:cxn>
                <a:cxn ang="0">
                  <a:pos x="253" y="43"/>
                </a:cxn>
                <a:cxn ang="0">
                  <a:pos x="264" y="63"/>
                </a:cxn>
                <a:cxn ang="0">
                  <a:pos x="267" y="88"/>
                </a:cxn>
                <a:cxn ang="0">
                  <a:pos x="267" y="282"/>
                </a:cxn>
                <a:cxn ang="0">
                  <a:pos x="270" y="293"/>
                </a:cxn>
                <a:cxn ang="0">
                  <a:pos x="284" y="304"/>
                </a:cxn>
                <a:cxn ang="0">
                  <a:pos x="196" y="304"/>
                </a:cxn>
                <a:cxn ang="0">
                  <a:pos x="207" y="293"/>
                </a:cxn>
                <a:cxn ang="0">
                  <a:pos x="213" y="282"/>
                </a:cxn>
                <a:cxn ang="0">
                  <a:pos x="213" y="111"/>
                </a:cxn>
                <a:cxn ang="0">
                  <a:pos x="207" y="80"/>
                </a:cxn>
                <a:cxn ang="0">
                  <a:pos x="196" y="57"/>
                </a:cxn>
                <a:cxn ang="0">
                  <a:pos x="173" y="43"/>
                </a:cxn>
                <a:cxn ang="0">
                  <a:pos x="145" y="37"/>
                </a:cxn>
                <a:cxn ang="0">
                  <a:pos x="125" y="40"/>
                </a:cxn>
                <a:cxn ang="0">
                  <a:pos x="108" y="49"/>
                </a:cxn>
                <a:cxn ang="0">
                  <a:pos x="79" y="71"/>
                </a:cxn>
                <a:cxn ang="0">
                  <a:pos x="79" y="282"/>
                </a:cxn>
                <a:cxn ang="0">
                  <a:pos x="82" y="293"/>
                </a:cxn>
                <a:cxn ang="0">
                  <a:pos x="97" y="304"/>
                </a:cxn>
                <a:cxn ang="0">
                  <a:pos x="6" y="304"/>
                </a:cxn>
                <a:cxn ang="0">
                  <a:pos x="17" y="293"/>
                </a:cxn>
                <a:cxn ang="0">
                  <a:pos x="23" y="282"/>
                </a:cxn>
                <a:cxn ang="0">
                  <a:pos x="23" y="40"/>
                </a:cxn>
                <a:cxn ang="0">
                  <a:pos x="17" y="26"/>
                </a:cxn>
                <a:cxn ang="0">
                  <a:pos x="0" y="14"/>
                </a:cxn>
                <a:cxn ang="0">
                  <a:pos x="79" y="46"/>
                </a:cxn>
                <a:cxn ang="0">
                  <a:pos x="97" y="29"/>
                </a:cxn>
                <a:cxn ang="0">
                  <a:pos x="119" y="14"/>
                </a:cxn>
                <a:cxn ang="0">
                  <a:pos x="145" y="3"/>
                </a:cxn>
                <a:cxn ang="0">
                  <a:pos x="170" y="0"/>
                </a:cxn>
              </a:cxnLst>
              <a:rect l="0" t="0" r="r" b="b"/>
              <a:pathLst>
                <a:path w="284" h="304">
                  <a:moveTo>
                    <a:pt x="170" y="0"/>
                  </a:moveTo>
                  <a:lnTo>
                    <a:pt x="170" y="0"/>
                  </a:lnTo>
                  <a:lnTo>
                    <a:pt x="196" y="3"/>
                  </a:lnTo>
                  <a:lnTo>
                    <a:pt x="219" y="12"/>
                  </a:lnTo>
                  <a:lnTo>
                    <a:pt x="219" y="12"/>
                  </a:lnTo>
                  <a:lnTo>
                    <a:pt x="239" y="23"/>
                  </a:lnTo>
                  <a:lnTo>
                    <a:pt x="253" y="43"/>
                  </a:lnTo>
                  <a:lnTo>
                    <a:pt x="253" y="43"/>
                  </a:lnTo>
                  <a:lnTo>
                    <a:pt x="258" y="51"/>
                  </a:lnTo>
                  <a:lnTo>
                    <a:pt x="264" y="63"/>
                  </a:lnTo>
                  <a:lnTo>
                    <a:pt x="267" y="77"/>
                  </a:lnTo>
                  <a:lnTo>
                    <a:pt x="267" y="88"/>
                  </a:lnTo>
                  <a:lnTo>
                    <a:pt x="267" y="282"/>
                  </a:lnTo>
                  <a:lnTo>
                    <a:pt x="267" y="282"/>
                  </a:lnTo>
                  <a:lnTo>
                    <a:pt x="267" y="287"/>
                  </a:lnTo>
                  <a:lnTo>
                    <a:pt x="270" y="293"/>
                  </a:lnTo>
                  <a:lnTo>
                    <a:pt x="270" y="293"/>
                  </a:lnTo>
                  <a:lnTo>
                    <a:pt x="284" y="304"/>
                  </a:lnTo>
                  <a:lnTo>
                    <a:pt x="196" y="304"/>
                  </a:lnTo>
                  <a:lnTo>
                    <a:pt x="196" y="304"/>
                  </a:lnTo>
                  <a:lnTo>
                    <a:pt x="202" y="301"/>
                  </a:lnTo>
                  <a:lnTo>
                    <a:pt x="207" y="293"/>
                  </a:lnTo>
                  <a:lnTo>
                    <a:pt x="210" y="287"/>
                  </a:lnTo>
                  <a:lnTo>
                    <a:pt x="213" y="282"/>
                  </a:lnTo>
                  <a:lnTo>
                    <a:pt x="213" y="111"/>
                  </a:lnTo>
                  <a:lnTo>
                    <a:pt x="213" y="111"/>
                  </a:lnTo>
                  <a:lnTo>
                    <a:pt x="210" y="94"/>
                  </a:lnTo>
                  <a:lnTo>
                    <a:pt x="207" y="80"/>
                  </a:lnTo>
                  <a:lnTo>
                    <a:pt x="202" y="66"/>
                  </a:lnTo>
                  <a:lnTo>
                    <a:pt x="196" y="57"/>
                  </a:lnTo>
                  <a:lnTo>
                    <a:pt x="185" y="49"/>
                  </a:lnTo>
                  <a:lnTo>
                    <a:pt x="173" y="43"/>
                  </a:lnTo>
                  <a:lnTo>
                    <a:pt x="159" y="40"/>
                  </a:lnTo>
                  <a:lnTo>
                    <a:pt x="145" y="37"/>
                  </a:lnTo>
                  <a:lnTo>
                    <a:pt x="145" y="37"/>
                  </a:lnTo>
                  <a:lnTo>
                    <a:pt x="125" y="40"/>
                  </a:lnTo>
                  <a:lnTo>
                    <a:pt x="108" y="49"/>
                  </a:lnTo>
                  <a:lnTo>
                    <a:pt x="108" y="49"/>
                  </a:lnTo>
                  <a:lnTo>
                    <a:pt x="91" y="57"/>
                  </a:lnTo>
                  <a:lnTo>
                    <a:pt x="79" y="71"/>
                  </a:lnTo>
                  <a:lnTo>
                    <a:pt x="79" y="282"/>
                  </a:lnTo>
                  <a:lnTo>
                    <a:pt x="79" y="282"/>
                  </a:lnTo>
                  <a:lnTo>
                    <a:pt x="79" y="287"/>
                  </a:lnTo>
                  <a:lnTo>
                    <a:pt x="82" y="293"/>
                  </a:lnTo>
                  <a:lnTo>
                    <a:pt x="82" y="293"/>
                  </a:lnTo>
                  <a:lnTo>
                    <a:pt x="97" y="304"/>
                  </a:lnTo>
                  <a:lnTo>
                    <a:pt x="6" y="304"/>
                  </a:lnTo>
                  <a:lnTo>
                    <a:pt x="6" y="304"/>
                  </a:lnTo>
                  <a:lnTo>
                    <a:pt x="14" y="301"/>
                  </a:lnTo>
                  <a:lnTo>
                    <a:pt x="17" y="293"/>
                  </a:lnTo>
                  <a:lnTo>
                    <a:pt x="20" y="287"/>
                  </a:lnTo>
                  <a:lnTo>
                    <a:pt x="23" y="282"/>
                  </a:lnTo>
                  <a:lnTo>
                    <a:pt x="23" y="40"/>
                  </a:lnTo>
                  <a:lnTo>
                    <a:pt x="23" y="40"/>
                  </a:lnTo>
                  <a:lnTo>
                    <a:pt x="20" y="31"/>
                  </a:lnTo>
                  <a:lnTo>
                    <a:pt x="17" y="26"/>
                  </a:lnTo>
                  <a:lnTo>
                    <a:pt x="11" y="20"/>
                  </a:lnTo>
                  <a:lnTo>
                    <a:pt x="0" y="14"/>
                  </a:lnTo>
                  <a:lnTo>
                    <a:pt x="79" y="0"/>
                  </a:lnTo>
                  <a:lnTo>
                    <a:pt x="79" y="46"/>
                  </a:lnTo>
                  <a:lnTo>
                    <a:pt x="79" y="46"/>
                  </a:lnTo>
                  <a:lnTo>
                    <a:pt x="97" y="29"/>
                  </a:lnTo>
                  <a:lnTo>
                    <a:pt x="119" y="14"/>
                  </a:lnTo>
                  <a:lnTo>
                    <a:pt x="119" y="14"/>
                  </a:lnTo>
                  <a:lnTo>
                    <a:pt x="133" y="9"/>
                  </a:lnTo>
                  <a:lnTo>
                    <a:pt x="145" y="3"/>
                  </a:lnTo>
                  <a:lnTo>
                    <a:pt x="159" y="0"/>
                  </a:lnTo>
                  <a:lnTo>
                    <a:pt x="170" y="0"/>
                  </a:lnTo>
                  <a:lnTo>
                    <a:pt x="170" y="0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 sz="1800">
                <a:ea typeface="ＭＳ Ｐゴシック" pitchFamily="16" charset="-128"/>
                <a:cs typeface="Arial" charset="0"/>
              </a:endParaRPr>
            </a:p>
          </p:txBody>
        </p:sp>
        <p:sp>
          <p:nvSpPr>
            <p:cNvPr id="13" name="Freeform 1712"/>
            <p:cNvSpPr>
              <a:spLocks/>
            </p:cNvSpPr>
            <p:nvPr/>
          </p:nvSpPr>
          <p:spPr bwMode="auto">
            <a:xfrm>
              <a:off x="3764" y="3109"/>
              <a:ext cx="292" cy="453"/>
            </a:xfrm>
            <a:custGeom>
              <a:avLst/>
              <a:gdLst/>
              <a:ahLst/>
              <a:cxnLst>
                <a:cxn ang="0">
                  <a:pos x="281" y="85"/>
                </a:cxn>
                <a:cxn ang="0">
                  <a:pos x="250" y="37"/>
                </a:cxn>
                <a:cxn ang="0">
                  <a:pos x="230" y="20"/>
                </a:cxn>
                <a:cxn ang="0">
                  <a:pos x="210" y="9"/>
                </a:cxn>
                <a:cxn ang="0">
                  <a:pos x="165" y="0"/>
                </a:cxn>
                <a:cxn ang="0">
                  <a:pos x="139" y="3"/>
                </a:cxn>
                <a:cxn ang="0">
                  <a:pos x="114" y="12"/>
                </a:cxn>
                <a:cxn ang="0">
                  <a:pos x="77" y="40"/>
                </a:cxn>
                <a:cxn ang="0">
                  <a:pos x="0" y="17"/>
                </a:cxn>
                <a:cxn ang="0">
                  <a:pos x="9" y="20"/>
                </a:cxn>
                <a:cxn ang="0">
                  <a:pos x="20" y="34"/>
                </a:cxn>
                <a:cxn ang="0">
                  <a:pos x="23" y="426"/>
                </a:cxn>
                <a:cxn ang="0">
                  <a:pos x="20" y="435"/>
                </a:cxn>
                <a:cxn ang="0">
                  <a:pos x="11" y="449"/>
                </a:cxn>
                <a:cxn ang="0">
                  <a:pos x="94" y="452"/>
                </a:cxn>
                <a:cxn ang="0">
                  <a:pos x="88" y="449"/>
                </a:cxn>
                <a:cxn ang="0">
                  <a:pos x="80" y="435"/>
                </a:cxn>
                <a:cxn ang="0">
                  <a:pos x="77" y="68"/>
                </a:cxn>
                <a:cxn ang="0">
                  <a:pos x="91" y="54"/>
                </a:cxn>
                <a:cxn ang="0">
                  <a:pos x="105" y="46"/>
                </a:cxn>
                <a:cxn ang="0">
                  <a:pos x="142" y="34"/>
                </a:cxn>
                <a:cxn ang="0">
                  <a:pos x="159" y="37"/>
                </a:cxn>
                <a:cxn ang="0">
                  <a:pos x="190" y="51"/>
                </a:cxn>
                <a:cxn ang="0">
                  <a:pos x="205" y="63"/>
                </a:cxn>
                <a:cxn ang="0">
                  <a:pos x="224" y="100"/>
                </a:cxn>
                <a:cxn ang="0">
                  <a:pos x="230" y="156"/>
                </a:cxn>
                <a:cxn ang="0">
                  <a:pos x="230" y="185"/>
                </a:cxn>
                <a:cxn ang="0">
                  <a:pos x="216" y="233"/>
                </a:cxn>
                <a:cxn ang="0">
                  <a:pos x="205" y="250"/>
                </a:cxn>
                <a:cxn ang="0">
                  <a:pos x="176" y="276"/>
                </a:cxn>
                <a:cxn ang="0">
                  <a:pos x="136" y="284"/>
                </a:cxn>
                <a:cxn ang="0">
                  <a:pos x="122" y="284"/>
                </a:cxn>
                <a:cxn ang="0">
                  <a:pos x="99" y="276"/>
                </a:cxn>
                <a:cxn ang="0">
                  <a:pos x="102" y="304"/>
                </a:cxn>
                <a:cxn ang="0">
                  <a:pos x="122" y="310"/>
                </a:cxn>
                <a:cxn ang="0">
                  <a:pos x="145" y="310"/>
                </a:cxn>
                <a:cxn ang="0">
                  <a:pos x="190" y="304"/>
                </a:cxn>
                <a:cxn ang="0">
                  <a:pos x="219" y="290"/>
                </a:cxn>
                <a:cxn ang="0">
                  <a:pos x="241" y="273"/>
                </a:cxn>
                <a:cxn ang="0">
                  <a:pos x="253" y="262"/>
                </a:cxn>
                <a:cxn ang="0">
                  <a:pos x="281" y="210"/>
                </a:cxn>
                <a:cxn ang="0">
                  <a:pos x="293" y="154"/>
                </a:cxn>
                <a:cxn ang="0">
                  <a:pos x="290" y="117"/>
                </a:cxn>
                <a:cxn ang="0">
                  <a:pos x="281" y="85"/>
                </a:cxn>
              </a:cxnLst>
              <a:rect l="0" t="0" r="r" b="b"/>
              <a:pathLst>
                <a:path w="293" h="452">
                  <a:moveTo>
                    <a:pt x="281" y="85"/>
                  </a:moveTo>
                  <a:lnTo>
                    <a:pt x="281" y="85"/>
                  </a:lnTo>
                  <a:lnTo>
                    <a:pt x="267" y="57"/>
                  </a:lnTo>
                  <a:lnTo>
                    <a:pt x="250" y="37"/>
                  </a:lnTo>
                  <a:lnTo>
                    <a:pt x="250" y="37"/>
                  </a:lnTo>
                  <a:lnTo>
                    <a:pt x="230" y="20"/>
                  </a:lnTo>
                  <a:lnTo>
                    <a:pt x="210" y="9"/>
                  </a:lnTo>
                  <a:lnTo>
                    <a:pt x="210" y="9"/>
                  </a:lnTo>
                  <a:lnTo>
                    <a:pt x="187" y="3"/>
                  </a:lnTo>
                  <a:lnTo>
                    <a:pt x="165" y="0"/>
                  </a:lnTo>
                  <a:lnTo>
                    <a:pt x="165" y="0"/>
                  </a:lnTo>
                  <a:lnTo>
                    <a:pt x="139" y="3"/>
                  </a:lnTo>
                  <a:lnTo>
                    <a:pt x="114" y="12"/>
                  </a:lnTo>
                  <a:lnTo>
                    <a:pt x="114" y="12"/>
                  </a:lnTo>
                  <a:lnTo>
                    <a:pt x="94" y="26"/>
                  </a:lnTo>
                  <a:lnTo>
                    <a:pt x="77" y="40"/>
                  </a:lnTo>
                  <a:lnTo>
                    <a:pt x="77" y="0"/>
                  </a:lnTo>
                  <a:lnTo>
                    <a:pt x="0" y="17"/>
                  </a:lnTo>
                  <a:lnTo>
                    <a:pt x="0" y="17"/>
                  </a:lnTo>
                  <a:lnTo>
                    <a:pt x="9" y="20"/>
                  </a:lnTo>
                  <a:lnTo>
                    <a:pt x="17" y="26"/>
                  </a:lnTo>
                  <a:lnTo>
                    <a:pt x="20" y="34"/>
                  </a:lnTo>
                  <a:lnTo>
                    <a:pt x="23" y="43"/>
                  </a:lnTo>
                  <a:lnTo>
                    <a:pt x="23" y="426"/>
                  </a:lnTo>
                  <a:lnTo>
                    <a:pt x="23" y="426"/>
                  </a:lnTo>
                  <a:lnTo>
                    <a:pt x="20" y="435"/>
                  </a:lnTo>
                  <a:lnTo>
                    <a:pt x="17" y="443"/>
                  </a:lnTo>
                  <a:lnTo>
                    <a:pt x="11" y="449"/>
                  </a:lnTo>
                  <a:lnTo>
                    <a:pt x="6" y="452"/>
                  </a:lnTo>
                  <a:lnTo>
                    <a:pt x="94" y="452"/>
                  </a:lnTo>
                  <a:lnTo>
                    <a:pt x="94" y="452"/>
                  </a:lnTo>
                  <a:lnTo>
                    <a:pt x="88" y="449"/>
                  </a:lnTo>
                  <a:lnTo>
                    <a:pt x="82" y="443"/>
                  </a:lnTo>
                  <a:lnTo>
                    <a:pt x="80" y="435"/>
                  </a:lnTo>
                  <a:lnTo>
                    <a:pt x="77" y="426"/>
                  </a:lnTo>
                  <a:lnTo>
                    <a:pt x="77" y="68"/>
                  </a:lnTo>
                  <a:lnTo>
                    <a:pt x="77" y="68"/>
                  </a:lnTo>
                  <a:lnTo>
                    <a:pt x="91" y="54"/>
                  </a:lnTo>
                  <a:lnTo>
                    <a:pt x="105" y="46"/>
                  </a:lnTo>
                  <a:lnTo>
                    <a:pt x="105" y="46"/>
                  </a:lnTo>
                  <a:lnTo>
                    <a:pt x="122" y="37"/>
                  </a:lnTo>
                  <a:lnTo>
                    <a:pt x="142" y="34"/>
                  </a:lnTo>
                  <a:lnTo>
                    <a:pt x="142" y="34"/>
                  </a:lnTo>
                  <a:lnTo>
                    <a:pt x="159" y="37"/>
                  </a:lnTo>
                  <a:lnTo>
                    <a:pt x="173" y="43"/>
                  </a:lnTo>
                  <a:lnTo>
                    <a:pt x="190" y="51"/>
                  </a:lnTo>
                  <a:lnTo>
                    <a:pt x="205" y="63"/>
                  </a:lnTo>
                  <a:lnTo>
                    <a:pt x="205" y="63"/>
                  </a:lnTo>
                  <a:lnTo>
                    <a:pt x="216" y="80"/>
                  </a:lnTo>
                  <a:lnTo>
                    <a:pt x="224" y="100"/>
                  </a:lnTo>
                  <a:lnTo>
                    <a:pt x="230" y="125"/>
                  </a:lnTo>
                  <a:lnTo>
                    <a:pt x="230" y="156"/>
                  </a:lnTo>
                  <a:lnTo>
                    <a:pt x="230" y="156"/>
                  </a:lnTo>
                  <a:lnTo>
                    <a:pt x="230" y="185"/>
                  </a:lnTo>
                  <a:lnTo>
                    <a:pt x="224" y="210"/>
                  </a:lnTo>
                  <a:lnTo>
                    <a:pt x="216" y="233"/>
                  </a:lnTo>
                  <a:lnTo>
                    <a:pt x="205" y="250"/>
                  </a:lnTo>
                  <a:lnTo>
                    <a:pt x="205" y="250"/>
                  </a:lnTo>
                  <a:lnTo>
                    <a:pt x="190" y="267"/>
                  </a:lnTo>
                  <a:lnTo>
                    <a:pt x="176" y="276"/>
                  </a:lnTo>
                  <a:lnTo>
                    <a:pt x="156" y="284"/>
                  </a:lnTo>
                  <a:lnTo>
                    <a:pt x="136" y="284"/>
                  </a:lnTo>
                  <a:lnTo>
                    <a:pt x="136" y="284"/>
                  </a:lnTo>
                  <a:lnTo>
                    <a:pt x="122" y="284"/>
                  </a:lnTo>
                  <a:lnTo>
                    <a:pt x="111" y="282"/>
                  </a:lnTo>
                  <a:lnTo>
                    <a:pt x="99" y="276"/>
                  </a:lnTo>
                  <a:lnTo>
                    <a:pt x="88" y="264"/>
                  </a:lnTo>
                  <a:lnTo>
                    <a:pt x="102" y="304"/>
                  </a:lnTo>
                  <a:lnTo>
                    <a:pt x="102" y="304"/>
                  </a:lnTo>
                  <a:lnTo>
                    <a:pt x="122" y="310"/>
                  </a:lnTo>
                  <a:lnTo>
                    <a:pt x="145" y="310"/>
                  </a:lnTo>
                  <a:lnTo>
                    <a:pt x="145" y="310"/>
                  </a:lnTo>
                  <a:lnTo>
                    <a:pt x="176" y="307"/>
                  </a:lnTo>
                  <a:lnTo>
                    <a:pt x="190" y="304"/>
                  </a:lnTo>
                  <a:lnTo>
                    <a:pt x="205" y="299"/>
                  </a:lnTo>
                  <a:lnTo>
                    <a:pt x="219" y="290"/>
                  </a:lnTo>
                  <a:lnTo>
                    <a:pt x="230" y="284"/>
                  </a:lnTo>
                  <a:lnTo>
                    <a:pt x="241" y="273"/>
                  </a:lnTo>
                  <a:lnTo>
                    <a:pt x="253" y="262"/>
                  </a:lnTo>
                  <a:lnTo>
                    <a:pt x="253" y="262"/>
                  </a:lnTo>
                  <a:lnTo>
                    <a:pt x="270" y="236"/>
                  </a:lnTo>
                  <a:lnTo>
                    <a:pt x="281" y="210"/>
                  </a:lnTo>
                  <a:lnTo>
                    <a:pt x="290" y="182"/>
                  </a:lnTo>
                  <a:lnTo>
                    <a:pt x="293" y="154"/>
                  </a:lnTo>
                  <a:lnTo>
                    <a:pt x="293" y="154"/>
                  </a:lnTo>
                  <a:lnTo>
                    <a:pt x="290" y="117"/>
                  </a:lnTo>
                  <a:lnTo>
                    <a:pt x="281" y="85"/>
                  </a:lnTo>
                  <a:lnTo>
                    <a:pt x="281" y="85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 sz="1800">
                <a:ea typeface="ＭＳ Ｐゴシック" pitchFamily="16" charset="-128"/>
                <a:cs typeface="Arial" charset="0"/>
              </a:endParaRPr>
            </a:p>
          </p:txBody>
        </p:sp>
        <p:sp>
          <p:nvSpPr>
            <p:cNvPr id="14" name="Freeform 1713"/>
            <p:cNvSpPr>
              <a:spLocks/>
            </p:cNvSpPr>
            <p:nvPr/>
          </p:nvSpPr>
          <p:spPr bwMode="auto">
            <a:xfrm>
              <a:off x="2192" y="3109"/>
              <a:ext cx="209" cy="311"/>
            </a:xfrm>
            <a:custGeom>
              <a:avLst/>
              <a:gdLst/>
              <a:ahLst/>
              <a:cxnLst>
                <a:cxn ang="0">
                  <a:pos x="182" y="264"/>
                </a:cxn>
                <a:cxn ang="0">
                  <a:pos x="182" y="264"/>
                </a:cxn>
                <a:cxn ang="0">
                  <a:pos x="165" y="270"/>
                </a:cxn>
                <a:cxn ang="0">
                  <a:pos x="145" y="273"/>
                </a:cxn>
                <a:cxn ang="0">
                  <a:pos x="145" y="273"/>
                </a:cxn>
                <a:cxn ang="0">
                  <a:pos x="131" y="273"/>
                </a:cxn>
                <a:cxn ang="0">
                  <a:pos x="120" y="267"/>
                </a:cxn>
                <a:cxn ang="0">
                  <a:pos x="108" y="262"/>
                </a:cxn>
                <a:cxn ang="0">
                  <a:pos x="100" y="250"/>
                </a:cxn>
                <a:cxn ang="0">
                  <a:pos x="100" y="250"/>
                </a:cxn>
                <a:cxn ang="0">
                  <a:pos x="91" y="239"/>
                </a:cxn>
                <a:cxn ang="0">
                  <a:pos x="83" y="225"/>
                </a:cxn>
                <a:cxn ang="0">
                  <a:pos x="80" y="208"/>
                </a:cxn>
                <a:cxn ang="0">
                  <a:pos x="80" y="191"/>
                </a:cxn>
                <a:cxn ang="0">
                  <a:pos x="80" y="0"/>
                </a:cxn>
                <a:cxn ang="0">
                  <a:pos x="0" y="14"/>
                </a:cxn>
                <a:cxn ang="0">
                  <a:pos x="0" y="14"/>
                </a:cxn>
                <a:cxn ang="0">
                  <a:pos x="12" y="20"/>
                </a:cxn>
                <a:cxn ang="0">
                  <a:pos x="17" y="26"/>
                </a:cxn>
                <a:cxn ang="0">
                  <a:pos x="23" y="31"/>
                </a:cxn>
                <a:cxn ang="0">
                  <a:pos x="23" y="40"/>
                </a:cxn>
                <a:cxn ang="0">
                  <a:pos x="23" y="191"/>
                </a:cxn>
                <a:cxn ang="0">
                  <a:pos x="23" y="191"/>
                </a:cxn>
                <a:cxn ang="0">
                  <a:pos x="26" y="219"/>
                </a:cxn>
                <a:cxn ang="0">
                  <a:pos x="32" y="245"/>
                </a:cxn>
                <a:cxn ang="0">
                  <a:pos x="40" y="264"/>
                </a:cxn>
                <a:cxn ang="0">
                  <a:pos x="54" y="282"/>
                </a:cxn>
                <a:cxn ang="0">
                  <a:pos x="54" y="282"/>
                </a:cxn>
                <a:cxn ang="0">
                  <a:pos x="71" y="296"/>
                </a:cxn>
                <a:cxn ang="0">
                  <a:pos x="85" y="304"/>
                </a:cxn>
                <a:cxn ang="0">
                  <a:pos x="103" y="310"/>
                </a:cxn>
                <a:cxn ang="0">
                  <a:pos x="122" y="310"/>
                </a:cxn>
                <a:cxn ang="0">
                  <a:pos x="122" y="310"/>
                </a:cxn>
                <a:cxn ang="0">
                  <a:pos x="142" y="310"/>
                </a:cxn>
                <a:cxn ang="0">
                  <a:pos x="162" y="304"/>
                </a:cxn>
                <a:cxn ang="0">
                  <a:pos x="179" y="296"/>
                </a:cxn>
                <a:cxn ang="0">
                  <a:pos x="196" y="282"/>
                </a:cxn>
                <a:cxn ang="0">
                  <a:pos x="208" y="245"/>
                </a:cxn>
                <a:cxn ang="0">
                  <a:pos x="208" y="245"/>
                </a:cxn>
                <a:cxn ang="0">
                  <a:pos x="196" y="256"/>
                </a:cxn>
                <a:cxn ang="0">
                  <a:pos x="182" y="264"/>
                </a:cxn>
                <a:cxn ang="0">
                  <a:pos x="182" y="264"/>
                </a:cxn>
              </a:cxnLst>
              <a:rect l="0" t="0" r="r" b="b"/>
              <a:pathLst>
                <a:path w="208" h="310">
                  <a:moveTo>
                    <a:pt x="182" y="264"/>
                  </a:moveTo>
                  <a:lnTo>
                    <a:pt x="182" y="264"/>
                  </a:lnTo>
                  <a:lnTo>
                    <a:pt x="165" y="270"/>
                  </a:lnTo>
                  <a:lnTo>
                    <a:pt x="145" y="273"/>
                  </a:lnTo>
                  <a:lnTo>
                    <a:pt x="145" y="273"/>
                  </a:lnTo>
                  <a:lnTo>
                    <a:pt x="131" y="273"/>
                  </a:lnTo>
                  <a:lnTo>
                    <a:pt x="120" y="267"/>
                  </a:lnTo>
                  <a:lnTo>
                    <a:pt x="108" y="262"/>
                  </a:lnTo>
                  <a:lnTo>
                    <a:pt x="100" y="250"/>
                  </a:lnTo>
                  <a:lnTo>
                    <a:pt x="100" y="250"/>
                  </a:lnTo>
                  <a:lnTo>
                    <a:pt x="91" y="239"/>
                  </a:lnTo>
                  <a:lnTo>
                    <a:pt x="83" y="225"/>
                  </a:lnTo>
                  <a:lnTo>
                    <a:pt x="80" y="208"/>
                  </a:lnTo>
                  <a:lnTo>
                    <a:pt x="80" y="191"/>
                  </a:lnTo>
                  <a:lnTo>
                    <a:pt x="80" y="0"/>
                  </a:lnTo>
                  <a:lnTo>
                    <a:pt x="0" y="14"/>
                  </a:lnTo>
                  <a:lnTo>
                    <a:pt x="0" y="14"/>
                  </a:lnTo>
                  <a:lnTo>
                    <a:pt x="12" y="20"/>
                  </a:lnTo>
                  <a:lnTo>
                    <a:pt x="17" y="26"/>
                  </a:lnTo>
                  <a:lnTo>
                    <a:pt x="23" y="31"/>
                  </a:lnTo>
                  <a:lnTo>
                    <a:pt x="23" y="40"/>
                  </a:lnTo>
                  <a:lnTo>
                    <a:pt x="23" y="191"/>
                  </a:lnTo>
                  <a:lnTo>
                    <a:pt x="23" y="191"/>
                  </a:lnTo>
                  <a:lnTo>
                    <a:pt x="26" y="219"/>
                  </a:lnTo>
                  <a:lnTo>
                    <a:pt x="32" y="245"/>
                  </a:lnTo>
                  <a:lnTo>
                    <a:pt x="40" y="264"/>
                  </a:lnTo>
                  <a:lnTo>
                    <a:pt x="54" y="282"/>
                  </a:lnTo>
                  <a:lnTo>
                    <a:pt x="54" y="282"/>
                  </a:lnTo>
                  <a:lnTo>
                    <a:pt x="71" y="296"/>
                  </a:lnTo>
                  <a:lnTo>
                    <a:pt x="85" y="304"/>
                  </a:lnTo>
                  <a:lnTo>
                    <a:pt x="103" y="310"/>
                  </a:lnTo>
                  <a:lnTo>
                    <a:pt x="122" y="310"/>
                  </a:lnTo>
                  <a:lnTo>
                    <a:pt x="122" y="310"/>
                  </a:lnTo>
                  <a:lnTo>
                    <a:pt x="142" y="310"/>
                  </a:lnTo>
                  <a:lnTo>
                    <a:pt x="162" y="304"/>
                  </a:lnTo>
                  <a:lnTo>
                    <a:pt x="179" y="296"/>
                  </a:lnTo>
                  <a:lnTo>
                    <a:pt x="196" y="282"/>
                  </a:lnTo>
                  <a:lnTo>
                    <a:pt x="208" y="245"/>
                  </a:lnTo>
                  <a:lnTo>
                    <a:pt x="208" y="245"/>
                  </a:lnTo>
                  <a:lnTo>
                    <a:pt x="196" y="256"/>
                  </a:lnTo>
                  <a:lnTo>
                    <a:pt x="182" y="264"/>
                  </a:lnTo>
                  <a:lnTo>
                    <a:pt x="182" y="264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 sz="1800">
                <a:ea typeface="ＭＳ Ｐゴシック" pitchFamily="16" charset="-128"/>
                <a:cs typeface="Arial" charset="0"/>
              </a:endParaRPr>
            </a:p>
          </p:txBody>
        </p:sp>
        <p:sp>
          <p:nvSpPr>
            <p:cNvPr id="15" name="Freeform 1714"/>
            <p:cNvSpPr>
              <a:spLocks/>
            </p:cNvSpPr>
            <p:nvPr/>
          </p:nvSpPr>
          <p:spPr bwMode="auto">
            <a:xfrm>
              <a:off x="2383" y="3109"/>
              <a:ext cx="104" cy="311"/>
            </a:xfrm>
            <a:custGeom>
              <a:avLst/>
              <a:gdLst/>
              <a:ahLst/>
              <a:cxnLst>
                <a:cxn ang="0">
                  <a:pos x="79" y="253"/>
                </a:cxn>
                <a:cxn ang="0">
                  <a:pos x="79" y="0"/>
                </a:cxn>
                <a:cxn ang="0">
                  <a:pos x="0" y="14"/>
                </a:cxn>
                <a:cxn ang="0">
                  <a:pos x="0" y="14"/>
                </a:cxn>
                <a:cxn ang="0">
                  <a:pos x="11" y="17"/>
                </a:cxn>
                <a:cxn ang="0">
                  <a:pos x="17" y="23"/>
                </a:cxn>
                <a:cxn ang="0">
                  <a:pos x="17" y="23"/>
                </a:cxn>
                <a:cxn ang="0">
                  <a:pos x="22" y="31"/>
                </a:cxn>
                <a:cxn ang="0">
                  <a:pos x="22" y="40"/>
                </a:cxn>
                <a:cxn ang="0">
                  <a:pos x="22" y="239"/>
                </a:cxn>
                <a:cxn ang="0">
                  <a:pos x="25" y="264"/>
                </a:cxn>
                <a:cxn ang="0">
                  <a:pos x="25" y="264"/>
                </a:cxn>
                <a:cxn ang="0">
                  <a:pos x="25" y="264"/>
                </a:cxn>
                <a:cxn ang="0">
                  <a:pos x="25" y="264"/>
                </a:cxn>
                <a:cxn ang="0">
                  <a:pos x="25" y="282"/>
                </a:cxn>
                <a:cxn ang="0">
                  <a:pos x="31" y="293"/>
                </a:cxn>
                <a:cxn ang="0">
                  <a:pos x="31" y="293"/>
                </a:cxn>
                <a:cxn ang="0">
                  <a:pos x="37" y="301"/>
                </a:cxn>
                <a:cxn ang="0">
                  <a:pos x="48" y="310"/>
                </a:cxn>
                <a:cxn ang="0">
                  <a:pos x="105" y="290"/>
                </a:cxn>
                <a:cxn ang="0">
                  <a:pos x="105" y="290"/>
                </a:cxn>
                <a:cxn ang="0">
                  <a:pos x="93" y="287"/>
                </a:cxn>
                <a:cxn ang="0">
                  <a:pos x="85" y="279"/>
                </a:cxn>
                <a:cxn ang="0">
                  <a:pos x="79" y="267"/>
                </a:cxn>
                <a:cxn ang="0">
                  <a:pos x="79" y="253"/>
                </a:cxn>
                <a:cxn ang="0">
                  <a:pos x="79" y="253"/>
                </a:cxn>
              </a:cxnLst>
              <a:rect l="0" t="0" r="r" b="b"/>
              <a:pathLst>
                <a:path w="105" h="310">
                  <a:moveTo>
                    <a:pt x="79" y="253"/>
                  </a:moveTo>
                  <a:lnTo>
                    <a:pt x="79" y="0"/>
                  </a:lnTo>
                  <a:lnTo>
                    <a:pt x="0" y="14"/>
                  </a:lnTo>
                  <a:lnTo>
                    <a:pt x="0" y="14"/>
                  </a:lnTo>
                  <a:lnTo>
                    <a:pt x="11" y="17"/>
                  </a:lnTo>
                  <a:lnTo>
                    <a:pt x="17" y="23"/>
                  </a:lnTo>
                  <a:lnTo>
                    <a:pt x="17" y="23"/>
                  </a:lnTo>
                  <a:lnTo>
                    <a:pt x="22" y="31"/>
                  </a:lnTo>
                  <a:lnTo>
                    <a:pt x="22" y="40"/>
                  </a:lnTo>
                  <a:lnTo>
                    <a:pt x="22" y="239"/>
                  </a:lnTo>
                  <a:lnTo>
                    <a:pt x="25" y="264"/>
                  </a:lnTo>
                  <a:lnTo>
                    <a:pt x="25" y="264"/>
                  </a:lnTo>
                  <a:lnTo>
                    <a:pt x="25" y="264"/>
                  </a:lnTo>
                  <a:lnTo>
                    <a:pt x="25" y="264"/>
                  </a:lnTo>
                  <a:lnTo>
                    <a:pt x="25" y="282"/>
                  </a:lnTo>
                  <a:lnTo>
                    <a:pt x="31" y="293"/>
                  </a:lnTo>
                  <a:lnTo>
                    <a:pt x="31" y="293"/>
                  </a:lnTo>
                  <a:lnTo>
                    <a:pt x="37" y="301"/>
                  </a:lnTo>
                  <a:lnTo>
                    <a:pt x="48" y="310"/>
                  </a:lnTo>
                  <a:lnTo>
                    <a:pt x="105" y="290"/>
                  </a:lnTo>
                  <a:lnTo>
                    <a:pt x="105" y="290"/>
                  </a:lnTo>
                  <a:lnTo>
                    <a:pt x="93" y="287"/>
                  </a:lnTo>
                  <a:lnTo>
                    <a:pt x="85" y="279"/>
                  </a:lnTo>
                  <a:lnTo>
                    <a:pt x="79" y="267"/>
                  </a:lnTo>
                  <a:lnTo>
                    <a:pt x="79" y="253"/>
                  </a:lnTo>
                  <a:lnTo>
                    <a:pt x="79" y="253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 sz="1800">
                <a:ea typeface="ＭＳ Ｐゴシック" pitchFamily="16" charset="-128"/>
                <a:cs typeface="Arial" charset="0"/>
              </a:endParaRPr>
            </a:p>
          </p:txBody>
        </p:sp>
        <p:sp>
          <p:nvSpPr>
            <p:cNvPr id="16" name="Freeform 1715"/>
            <p:cNvSpPr>
              <a:spLocks/>
            </p:cNvSpPr>
            <p:nvPr/>
          </p:nvSpPr>
          <p:spPr bwMode="auto">
            <a:xfrm>
              <a:off x="3009" y="3109"/>
              <a:ext cx="250" cy="311"/>
            </a:xfrm>
            <a:custGeom>
              <a:avLst/>
              <a:gdLst/>
              <a:ahLst/>
              <a:cxnLst>
                <a:cxn ang="0">
                  <a:pos x="233" y="279"/>
                </a:cxn>
                <a:cxn ang="0">
                  <a:pos x="230" y="259"/>
                </a:cxn>
                <a:cxn ang="0">
                  <a:pos x="230" y="85"/>
                </a:cxn>
                <a:cxn ang="0">
                  <a:pos x="222" y="46"/>
                </a:cxn>
                <a:cxn ang="0">
                  <a:pos x="199" y="17"/>
                </a:cxn>
                <a:cxn ang="0">
                  <a:pos x="185" y="12"/>
                </a:cxn>
                <a:cxn ang="0">
                  <a:pos x="148" y="0"/>
                </a:cxn>
                <a:cxn ang="0">
                  <a:pos x="128" y="0"/>
                </a:cxn>
                <a:cxn ang="0">
                  <a:pos x="77" y="9"/>
                </a:cxn>
                <a:cxn ang="0">
                  <a:pos x="29" y="31"/>
                </a:cxn>
                <a:cxn ang="0">
                  <a:pos x="29" y="111"/>
                </a:cxn>
                <a:cxn ang="0">
                  <a:pos x="43" y="74"/>
                </a:cxn>
                <a:cxn ang="0">
                  <a:pos x="63" y="49"/>
                </a:cxn>
                <a:cxn ang="0">
                  <a:pos x="74" y="37"/>
                </a:cxn>
                <a:cxn ang="0">
                  <a:pos x="105" y="26"/>
                </a:cxn>
                <a:cxn ang="0">
                  <a:pos x="122" y="23"/>
                </a:cxn>
                <a:cxn ang="0">
                  <a:pos x="145" y="29"/>
                </a:cxn>
                <a:cxn ang="0">
                  <a:pos x="162" y="40"/>
                </a:cxn>
                <a:cxn ang="0">
                  <a:pos x="171" y="49"/>
                </a:cxn>
                <a:cxn ang="0">
                  <a:pos x="176" y="68"/>
                </a:cxn>
                <a:cxn ang="0">
                  <a:pos x="176" y="80"/>
                </a:cxn>
                <a:cxn ang="0">
                  <a:pos x="174" y="108"/>
                </a:cxn>
                <a:cxn ang="0">
                  <a:pos x="165" y="117"/>
                </a:cxn>
                <a:cxn ang="0">
                  <a:pos x="151" y="122"/>
                </a:cxn>
                <a:cxn ang="0">
                  <a:pos x="97" y="139"/>
                </a:cxn>
                <a:cxn ang="0">
                  <a:pos x="43" y="159"/>
                </a:cxn>
                <a:cxn ang="0">
                  <a:pos x="23" y="174"/>
                </a:cxn>
                <a:cxn ang="0">
                  <a:pos x="3" y="210"/>
                </a:cxn>
                <a:cxn ang="0">
                  <a:pos x="0" y="233"/>
                </a:cxn>
                <a:cxn ang="0">
                  <a:pos x="6" y="259"/>
                </a:cxn>
                <a:cxn ang="0">
                  <a:pos x="20" y="284"/>
                </a:cxn>
                <a:cxn ang="0">
                  <a:pos x="32" y="296"/>
                </a:cxn>
                <a:cxn ang="0">
                  <a:pos x="60" y="310"/>
                </a:cxn>
                <a:cxn ang="0">
                  <a:pos x="77" y="310"/>
                </a:cxn>
                <a:cxn ang="0">
                  <a:pos x="120" y="304"/>
                </a:cxn>
                <a:cxn ang="0">
                  <a:pos x="159" y="279"/>
                </a:cxn>
                <a:cxn ang="0">
                  <a:pos x="171" y="247"/>
                </a:cxn>
                <a:cxn ang="0">
                  <a:pos x="139" y="267"/>
                </a:cxn>
                <a:cxn ang="0">
                  <a:pos x="103" y="273"/>
                </a:cxn>
                <a:cxn ang="0">
                  <a:pos x="94" y="273"/>
                </a:cxn>
                <a:cxn ang="0">
                  <a:pos x="74" y="267"/>
                </a:cxn>
                <a:cxn ang="0">
                  <a:pos x="68" y="259"/>
                </a:cxn>
                <a:cxn ang="0">
                  <a:pos x="57" y="242"/>
                </a:cxn>
                <a:cxn ang="0">
                  <a:pos x="54" y="222"/>
                </a:cxn>
                <a:cxn ang="0">
                  <a:pos x="54" y="210"/>
                </a:cxn>
                <a:cxn ang="0">
                  <a:pos x="63" y="193"/>
                </a:cxn>
                <a:cxn ang="0">
                  <a:pos x="68" y="185"/>
                </a:cxn>
                <a:cxn ang="0">
                  <a:pos x="108" y="162"/>
                </a:cxn>
                <a:cxn ang="0">
                  <a:pos x="154" y="148"/>
                </a:cxn>
                <a:cxn ang="0">
                  <a:pos x="176" y="242"/>
                </a:cxn>
                <a:cxn ang="0">
                  <a:pos x="176" y="262"/>
                </a:cxn>
                <a:cxn ang="0">
                  <a:pos x="179" y="282"/>
                </a:cxn>
                <a:cxn ang="0">
                  <a:pos x="182" y="293"/>
                </a:cxn>
                <a:cxn ang="0">
                  <a:pos x="199" y="310"/>
                </a:cxn>
                <a:cxn ang="0">
                  <a:pos x="250" y="290"/>
                </a:cxn>
                <a:cxn ang="0">
                  <a:pos x="233" y="279"/>
                </a:cxn>
              </a:cxnLst>
              <a:rect l="0" t="0" r="r" b="b"/>
              <a:pathLst>
                <a:path w="250" h="310">
                  <a:moveTo>
                    <a:pt x="233" y="279"/>
                  </a:moveTo>
                  <a:lnTo>
                    <a:pt x="233" y="279"/>
                  </a:lnTo>
                  <a:lnTo>
                    <a:pt x="230" y="273"/>
                  </a:lnTo>
                  <a:lnTo>
                    <a:pt x="230" y="259"/>
                  </a:lnTo>
                  <a:lnTo>
                    <a:pt x="230" y="85"/>
                  </a:lnTo>
                  <a:lnTo>
                    <a:pt x="230" y="85"/>
                  </a:lnTo>
                  <a:lnTo>
                    <a:pt x="228" y="63"/>
                  </a:lnTo>
                  <a:lnTo>
                    <a:pt x="222" y="46"/>
                  </a:lnTo>
                  <a:lnTo>
                    <a:pt x="213" y="29"/>
                  </a:lnTo>
                  <a:lnTo>
                    <a:pt x="199" y="17"/>
                  </a:lnTo>
                  <a:lnTo>
                    <a:pt x="199" y="17"/>
                  </a:lnTo>
                  <a:lnTo>
                    <a:pt x="185" y="12"/>
                  </a:lnTo>
                  <a:lnTo>
                    <a:pt x="168" y="6"/>
                  </a:lnTo>
                  <a:lnTo>
                    <a:pt x="148" y="0"/>
                  </a:lnTo>
                  <a:lnTo>
                    <a:pt x="128" y="0"/>
                  </a:lnTo>
                  <a:lnTo>
                    <a:pt x="128" y="0"/>
                  </a:lnTo>
                  <a:lnTo>
                    <a:pt x="103" y="3"/>
                  </a:lnTo>
                  <a:lnTo>
                    <a:pt x="77" y="9"/>
                  </a:lnTo>
                  <a:lnTo>
                    <a:pt x="51" y="17"/>
                  </a:lnTo>
                  <a:lnTo>
                    <a:pt x="29" y="31"/>
                  </a:lnTo>
                  <a:lnTo>
                    <a:pt x="29" y="111"/>
                  </a:lnTo>
                  <a:lnTo>
                    <a:pt x="29" y="111"/>
                  </a:lnTo>
                  <a:lnTo>
                    <a:pt x="37" y="91"/>
                  </a:lnTo>
                  <a:lnTo>
                    <a:pt x="43" y="74"/>
                  </a:lnTo>
                  <a:lnTo>
                    <a:pt x="54" y="60"/>
                  </a:lnTo>
                  <a:lnTo>
                    <a:pt x="63" y="49"/>
                  </a:lnTo>
                  <a:lnTo>
                    <a:pt x="63" y="49"/>
                  </a:lnTo>
                  <a:lnTo>
                    <a:pt x="74" y="37"/>
                  </a:lnTo>
                  <a:lnTo>
                    <a:pt x="88" y="31"/>
                  </a:lnTo>
                  <a:lnTo>
                    <a:pt x="105" y="26"/>
                  </a:lnTo>
                  <a:lnTo>
                    <a:pt x="122" y="23"/>
                  </a:lnTo>
                  <a:lnTo>
                    <a:pt x="122" y="23"/>
                  </a:lnTo>
                  <a:lnTo>
                    <a:pt x="134" y="26"/>
                  </a:lnTo>
                  <a:lnTo>
                    <a:pt x="145" y="29"/>
                  </a:lnTo>
                  <a:lnTo>
                    <a:pt x="157" y="34"/>
                  </a:lnTo>
                  <a:lnTo>
                    <a:pt x="162" y="40"/>
                  </a:lnTo>
                  <a:lnTo>
                    <a:pt x="162" y="40"/>
                  </a:lnTo>
                  <a:lnTo>
                    <a:pt x="171" y="49"/>
                  </a:lnTo>
                  <a:lnTo>
                    <a:pt x="174" y="60"/>
                  </a:lnTo>
                  <a:lnTo>
                    <a:pt x="176" y="68"/>
                  </a:lnTo>
                  <a:lnTo>
                    <a:pt x="176" y="80"/>
                  </a:lnTo>
                  <a:lnTo>
                    <a:pt x="176" y="80"/>
                  </a:lnTo>
                  <a:lnTo>
                    <a:pt x="176" y="100"/>
                  </a:lnTo>
                  <a:lnTo>
                    <a:pt x="174" y="108"/>
                  </a:lnTo>
                  <a:lnTo>
                    <a:pt x="174" y="108"/>
                  </a:lnTo>
                  <a:lnTo>
                    <a:pt x="165" y="117"/>
                  </a:lnTo>
                  <a:lnTo>
                    <a:pt x="151" y="122"/>
                  </a:lnTo>
                  <a:lnTo>
                    <a:pt x="151" y="122"/>
                  </a:lnTo>
                  <a:lnTo>
                    <a:pt x="97" y="139"/>
                  </a:lnTo>
                  <a:lnTo>
                    <a:pt x="97" y="139"/>
                  </a:lnTo>
                  <a:lnTo>
                    <a:pt x="63" y="151"/>
                  </a:lnTo>
                  <a:lnTo>
                    <a:pt x="43" y="159"/>
                  </a:lnTo>
                  <a:lnTo>
                    <a:pt x="43" y="159"/>
                  </a:lnTo>
                  <a:lnTo>
                    <a:pt x="23" y="174"/>
                  </a:lnTo>
                  <a:lnTo>
                    <a:pt x="12" y="191"/>
                  </a:lnTo>
                  <a:lnTo>
                    <a:pt x="3" y="210"/>
                  </a:lnTo>
                  <a:lnTo>
                    <a:pt x="0" y="233"/>
                  </a:lnTo>
                  <a:lnTo>
                    <a:pt x="0" y="233"/>
                  </a:lnTo>
                  <a:lnTo>
                    <a:pt x="0" y="245"/>
                  </a:lnTo>
                  <a:lnTo>
                    <a:pt x="6" y="259"/>
                  </a:lnTo>
                  <a:lnTo>
                    <a:pt x="12" y="270"/>
                  </a:lnTo>
                  <a:lnTo>
                    <a:pt x="20" y="284"/>
                  </a:lnTo>
                  <a:lnTo>
                    <a:pt x="20" y="284"/>
                  </a:lnTo>
                  <a:lnTo>
                    <a:pt x="32" y="296"/>
                  </a:lnTo>
                  <a:lnTo>
                    <a:pt x="43" y="304"/>
                  </a:lnTo>
                  <a:lnTo>
                    <a:pt x="60" y="310"/>
                  </a:lnTo>
                  <a:lnTo>
                    <a:pt x="77" y="310"/>
                  </a:lnTo>
                  <a:lnTo>
                    <a:pt x="77" y="310"/>
                  </a:lnTo>
                  <a:lnTo>
                    <a:pt x="100" y="310"/>
                  </a:lnTo>
                  <a:lnTo>
                    <a:pt x="120" y="304"/>
                  </a:lnTo>
                  <a:lnTo>
                    <a:pt x="139" y="293"/>
                  </a:lnTo>
                  <a:lnTo>
                    <a:pt x="159" y="279"/>
                  </a:lnTo>
                  <a:lnTo>
                    <a:pt x="171" y="247"/>
                  </a:lnTo>
                  <a:lnTo>
                    <a:pt x="171" y="247"/>
                  </a:lnTo>
                  <a:lnTo>
                    <a:pt x="157" y="259"/>
                  </a:lnTo>
                  <a:lnTo>
                    <a:pt x="139" y="267"/>
                  </a:lnTo>
                  <a:lnTo>
                    <a:pt x="122" y="273"/>
                  </a:lnTo>
                  <a:lnTo>
                    <a:pt x="103" y="273"/>
                  </a:lnTo>
                  <a:lnTo>
                    <a:pt x="103" y="273"/>
                  </a:lnTo>
                  <a:lnTo>
                    <a:pt x="94" y="273"/>
                  </a:lnTo>
                  <a:lnTo>
                    <a:pt x="83" y="270"/>
                  </a:lnTo>
                  <a:lnTo>
                    <a:pt x="74" y="267"/>
                  </a:lnTo>
                  <a:lnTo>
                    <a:pt x="68" y="259"/>
                  </a:lnTo>
                  <a:lnTo>
                    <a:pt x="68" y="259"/>
                  </a:lnTo>
                  <a:lnTo>
                    <a:pt x="63" y="253"/>
                  </a:lnTo>
                  <a:lnTo>
                    <a:pt x="57" y="242"/>
                  </a:lnTo>
                  <a:lnTo>
                    <a:pt x="54" y="233"/>
                  </a:lnTo>
                  <a:lnTo>
                    <a:pt x="54" y="222"/>
                  </a:lnTo>
                  <a:lnTo>
                    <a:pt x="54" y="222"/>
                  </a:lnTo>
                  <a:lnTo>
                    <a:pt x="54" y="210"/>
                  </a:lnTo>
                  <a:lnTo>
                    <a:pt x="57" y="202"/>
                  </a:lnTo>
                  <a:lnTo>
                    <a:pt x="63" y="193"/>
                  </a:lnTo>
                  <a:lnTo>
                    <a:pt x="68" y="185"/>
                  </a:lnTo>
                  <a:lnTo>
                    <a:pt x="68" y="185"/>
                  </a:lnTo>
                  <a:lnTo>
                    <a:pt x="86" y="174"/>
                  </a:lnTo>
                  <a:lnTo>
                    <a:pt x="108" y="162"/>
                  </a:lnTo>
                  <a:lnTo>
                    <a:pt x="108" y="162"/>
                  </a:lnTo>
                  <a:lnTo>
                    <a:pt x="154" y="148"/>
                  </a:lnTo>
                  <a:lnTo>
                    <a:pt x="176" y="137"/>
                  </a:lnTo>
                  <a:lnTo>
                    <a:pt x="176" y="242"/>
                  </a:lnTo>
                  <a:lnTo>
                    <a:pt x="176" y="242"/>
                  </a:lnTo>
                  <a:lnTo>
                    <a:pt x="176" y="262"/>
                  </a:lnTo>
                  <a:lnTo>
                    <a:pt x="176" y="262"/>
                  </a:lnTo>
                  <a:lnTo>
                    <a:pt x="179" y="282"/>
                  </a:lnTo>
                  <a:lnTo>
                    <a:pt x="182" y="293"/>
                  </a:lnTo>
                  <a:lnTo>
                    <a:pt x="182" y="293"/>
                  </a:lnTo>
                  <a:lnTo>
                    <a:pt x="191" y="301"/>
                  </a:lnTo>
                  <a:lnTo>
                    <a:pt x="199" y="310"/>
                  </a:lnTo>
                  <a:lnTo>
                    <a:pt x="250" y="290"/>
                  </a:lnTo>
                  <a:lnTo>
                    <a:pt x="250" y="290"/>
                  </a:lnTo>
                  <a:lnTo>
                    <a:pt x="239" y="284"/>
                  </a:lnTo>
                  <a:lnTo>
                    <a:pt x="233" y="279"/>
                  </a:lnTo>
                  <a:lnTo>
                    <a:pt x="233" y="279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 sz="1800">
                <a:ea typeface="ＭＳ Ｐゴシック" pitchFamily="16" charset="-128"/>
                <a:cs typeface="Arial" charset="0"/>
              </a:endParaRPr>
            </a:p>
          </p:txBody>
        </p:sp>
        <p:sp>
          <p:nvSpPr>
            <p:cNvPr id="17" name="Freeform 1716"/>
            <p:cNvSpPr>
              <a:spLocks/>
            </p:cNvSpPr>
            <p:nvPr/>
          </p:nvSpPr>
          <p:spPr bwMode="auto">
            <a:xfrm>
              <a:off x="2871" y="2867"/>
              <a:ext cx="136" cy="169"/>
            </a:xfrm>
            <a:custGeom>
              <a:avLst/>
              <a:gdLst/>
              <a:ahLst/>
              <a:cxnLst>
                <a:cxn ang="0">
                  <a:pos x="31" y="11"/>
                </a:cxn>
                <a:cxn ang="0">
                  <a:pos x="31" y="116"/>
                </a:cxn>
                <a:cxn ang="0">
                  <a:pos x="31" y="116"/>
                </a:cxn>
                <a:cxn ang="0">
                  <a:pos x="34" y="131"/>
                </a:cxn>
                <a:cxn ang="0">
                  <a:pos x="40" y="142"/>
                </a:cxn>
                <a:cxn ang="0">
                  <a:pos x="46" y="150"/>
                </a:cxn>
                <a:cxn ang="0">
                  <a:pos x="51" y="153"/>
                </a:cxn>
                <a:cxn ang="0">
                  <a:pos x="63" y="156"/>
                </a:cxn>
                <a:cxn ang="0">
                  <a:pos x="74" y="159"/>
                </a:cxn>
                <a:cxn ang="0">
                  <a:pos x="74" y="159"/>
                </a:cxn>
                <a:cxn ang="0">
                  <a:pos x="85" y="159"/>
                </a:cxn>
                <a:cxn ang="0">
                  <a:pos x="94" y="156"/>
                </a:cxn>
                <a:cxn ang="0">
                  <a:pos x="102" y="150"/>
                </a:cxn>
                <a:cxn ang="0">
                  <a:pos x="108" y="145"/>
                </a:cxn>
                <a:cxn ang="0">
                  <a:pos x="111" y="139"/>
                </a:cxn>
                <a:cxn ang="0">
                  <a:pos x="114" y="131"/>
                </a:cxn>
                <a:cxn ang="0">
                  <a:pos x="117" y="116"/>
                </a:cxn>
                <a:cxn ang="0">
                  <a:pos x="117" y="11"/>
                </a:cxn>
                <a:cxn ang="0">
                  <a:pos x="117" y="11"/>
                </a:cxn>
                <a:cxn ang="0">
                  <a:pos x="114" y="3"/>
                </a:cxn>
                <a:cxn ang="0">
                  <a:pos x="108" y="0"/>
                </a:cxn>
                <a:cxn ang="0">
                  <a:pos x="136" y="0"/>
                </a:cxn>
                <a:cxn ang="0">
                  <a:pos x="136" y="0"/>
                </a:cxn>
                <a:cxn ang="0">
                  <a:pos x="131" y="3"/>
                </a:cxn>
                <a:cxn ang="0">
                  <a:pos x="131" y="11"/>
                </a:cxn>
                <a:cxn ang="0">
                  <a:pos x="128" y="114"/>
                </a:cxn>
                <a:cxn ang="0">
                  <a:pos x="128" y="114"/>
                </a:cxn>
                <a:cxn ang="0">
                  <a:pos x="128" y="128"/>
                </a:cxn>
                <a:cxn ang="0">
                  <a:pos x="125" y="139"/>
                </a:cxn>
                <a:cxn ang="0">
                  <a:pos x="119" y="150"/>
                </a:cxn>
                <a:cxn ang="0">
                  <a:pos x="111" y="156"/>
                </a:cxn>
                <a:cxn ang="0">
                  <a:pos x="102" y="162"/>
                </a:cxn>
                <a:cxn ang="0">
                  <a:pos x="94" y="167"/>
                </a:cxn>
                <a:cxn ang="0">
                  <a:pos x="71" y="170"/>
                </a:cxn>
                <a:cxn ang="0">
                  <a:pos x="71" y="170"/>
                </a:cxn>
                <a:cxn ang="0">
                  <a:pos x="51" y="167"/>
                </a:cxn>
                <a:cxn ang="0">
                  <a:pos x="40" y="165"/>
                </a:cxn>
                <a:cxn ang="0">
                  <a:pos x="31" y="159"/>
                </a:cxn>
                <a:cxn ang="0">
                  <a:pos x="20" y="150"/>
                </a:cxn>
                <a:cxn ang="0">
                  <a:pos x="14" y="142"/>
                </a:cxn>
                <a:cxn ang="0">
                  <a:pos x="9" y="128"/>
                </a:cxn>
                <a:cxn ang="0">
                  <a:pos x="9" y="114"/>
                </a:cxn>
                <a:cxn ang="0">
                  <a:pos x="9" y="11"/>
                </a:cxn>
                <a:cxn ang="0">
                  <a:pos x="9" y="11"/>
                </a:cxn>
                <a:cxn ang="0">
                  <a:pos x="6" y="3"/>
                </a:cxn>
                <a:cxn ang="0">
                  <a:pos x="0" y="0"/>
                </a:cxn>
                <a:cxn ang="0">
                  <a:pos x="40" y="0"/>
                </a:cxn>
                <a:cxn ang="0">
                  <a:pos x="40" y="0"/>
                </a:cxn>
                <a:cxn ang="0">
                  <a:pos x="34" y="3"/>
                </a:cxn>
                <a:cxn ang="0">
                  <a:pos x="31" y="11"/>
                </a:cxn>
                <a:cxn ang="0">
                  <a:pos x="31" y="11"/>
                </a:cxn>
              </a:cxnLst>
              <a:rect l="0" t="0" r="r" b="b"/>
              <a:pathLst>
                <a:path w="136" h="170">
                  <a:moveTo>
                    <a:pt x="31" y="11"/>
                  </a:moveTo>
                  <a:lnTo>
                    <a:pt x="31" y="116"/>
                  </a:lnTo>
                  <a:lnTo>
                    <a:pt x="31" y="116"/>
                  </a:lnTo>
                  <a:lnTo>
                    <a:pt x="34" y="131"/>
                  </a:lnTo>
                  <a:lnTo>
                    <a:pt x="40" y="142"/>
                  </a:lnTo>
                  <a:lnTo>
                    <a:pt x="46" y="150"/>
                  </a:lnTo>
                  <a:lnTo>
                    <a:pt x="51" y="153"/>
                  </a:lnTo>
                  <a:lnTo>
                    <a:pt x="63" y="156"/>
                  </a:lnTo>
                  <a:lnTo>
                    <a:pt x="74" y="159"/>
                  </a:lnTo>
                  <a:lnTo>
                    <a:pt x="74" y="159"/>
                  </a:lnTo>
                  <a:lnTo>
                    <a:pt x="85" y="159"/>
                  </a:lnTo>
                  <a:lnTo>
                    <a:pt x="94" y="156"/>
                  </a:lnTo>
                  <a:lnTo>
                    <a:pt x="102" y="150"/>
                  </a:lnTo>
                  <a:lnTo>
                    <a:pt x="108" y="145"/>
                  </a:lnTo>
                  <a:lnTo>
                    <a:pt x="111" y="139"/>
                  </a:lnTo>
                  <a:lnTo>
                    <a:pt x="114" y="131"/>
                  </a:lnTo>
                  <a:lnTo>
                    <a:pt x="117" y="116"/>
                  </a:lnTo>
                  <a:lnTo>
                    <a:pt x="117" y="11"/>
                  </a:lnTo>
                  <a:lnTo>
                    <a:pt x="117" y="11"/>
                  </a:lnTo>
                  <a:lnTo>
                    <a:pt x="114" y="3"/>
                  </a:lnTo>
                  <a:lnTo>
                    <a:pt x="108" y="0"/>
                  </a:lnTo>
                  <a:lnTo>
                    <a:pt x="136" y="0"/>
                  </a:lnTo>
                  <a:lnTo>
                    <a:pt x="136" y="0"/>
                  </a:lnTo>
                  <a:lnTo>
                    <a:pt x="131" y="3"/>
                  </a:lnTo>
                  <a:lnTo>
                    <a:pt x="131" y="11"/>
                  </a:lnTo>
                  <a:lnTo>
                    <a:pt x="128" y="114"/>
                  </a:lnTo>
                  <a:lnTo>
                    <a:pt x="128" y="114"/>
                  </a:lnTo>
                  <a:lnTo>
                    <a:pt x="128" y="128"/>
                  </a:lnTo>
                  <a:lnTo>
                    <a:pt x="125" y="139"/>
                  </a:lnTo>
                  <a:lnTo>
                    <a:pt x="119" y="150"/>
                  </a:lnTo>
                  <a:lnTo>
                    <a:pt x="111" y="156"/>
                  </a:lnTo>
                  <a:lnTo>
                    <a:pt x="102" y="162"/>
                  </a:lnTo>
                  <a:lnTo>
                    <a:pt x="94" y="167"/>
                  </a:lnTo>
                  <a:lnTo>
                    <a:pt x="71" y="170"/>
                  </a:lnTo>
                  <a:lnTo>
                    <a:pt x="71" y="170"/>
                  </a:lnTo>
                  <a:lnTo>
                    <a:pt x="51" y="167"/>
                  </a:lnTo>
                  <a:lnTo>
                    <a:pt x="40" y="165"/>
                  </a:lnTo>
                  <a:lnTo>
                    <a:pt x="31" y="159"/>
                  </a:lnTo>
                  <a:lnTo>
                    <a:pt x="20" y="150"/>
                  </a:lnTo>
                  <a:lnTo>
                    <a:pt x="14" y="142"/>
                  </a:lnTo>
                  <a:lnTo>
                    <a:pt x="9" y="128"/>
                  </a:lnTo>
                  <a:lnTo>
                    <a:pt x="9" y="114"/>
                  </a:lnTo>
                  <a:lnTo>
                    <a:pt x="9" y="11"/>
                  </a:lnTo>
                  <a:lnTo>
                    <a:pt x="9" y="11"/>
                  </a:lnTo>
                  <a:lnTo>
                    <a:pt x="6" y="3"/>
                  </a:lnTo>
                  <a:lnTo>
                    <a:pt x="0" y="0"/>
                  </a:lnTo>
                  <a:lnTo>
                    <a:pt x="40" y="0"/>
                  </a:lnTo>
                  <a:lnTo>
                    <a:pt x="40" y="0"/>
                  </a:lnTo>
                  <a:lnTo>
                    <a:pt x="34" y="3"/>
                  </a:lnTo>
                  <a:lnTo>
                    <a:pt x="31" y="11"/>
                  </a:lnTo>
                  <a:lnTo>
                    <a:pt x="31" y="11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 sz="1800">
                <a:ea typeface="ＭＳ Ｐゴシック" pitchFamily="16" charset="-128"/>
                <a:cs typeface="Arial" charset="0"/>
              </a:endParaRPr>
            </a:p>
          </p:txBody>
        </p:sp>
        <p:sp>
          <p:nvSpPr>
            <p:cNvPr id="18" name="Freeform 1717"/>
            <p:cNvSpPr>
              <a:spLocks/>
            </p:cNvSpPr>
            <p:nvPr/>
          </p:nvSpPr>
          <p:spPr bwMode="auto">
            <a:xfrm>
              <a:off x="3022" y="2867"/>
              <a:ext cx="152" cy="172"/>
            </a:xfrm>
            <a:custGeom>
              <a:avLst/>
              <a:gdLst/>
              <a:ahLst/>
              <a:cxnLst>
                <a:cxn ang="0">
                  <a:pos x="133" y="11"/>
                </a:cxn>
                <a:cxn ang="0">
                  <a:pos x="133" y="11"/>
                </a:cxn>
                <a:cxn ang="0">
                  <a:pos x="133" y="3"/>
                </a:cxn>
                <a:cxn ang="0">
                  <a:pos x="127" y="0"/>
                </a:cxn>
                <a:cxn ang="0">
                  <a:pos x="153" y="0"/>
                </a:cxn>
                <a:cxn ang="0">
                  <a:pos x="153" y="0"/>
                </a:cxn>
                <a:cxn ang="0">
                  <a:pos x="147" y="3"/>
                </a:cxn>
                <a:cxn ang="0">
                  <a:pos x="147" y="11"/>
                </a:cxn>
                <a:cxn ang="0">
                  <a:pos x="147" y="173"/>
                </a:cxn>
                <a:cxn ang="0">
                  <a:pos x="147" y="173"/>
                </a:cxn>
                <a:cxn ang="0">
                  <a:pos x="88" y="99"/>
                </a:cxn>
                <a:cxn ang="0">
                  <a:pos x="28" y="25"/>
                </a:cxn>
                <a:cxn ang="0">
                  <a:pos x="28" y="156"/>
                </a:cxn>
                <a:cxn ang="0">
                  <a:pos x="28" y="156"/>
                </a:cxn>
                <a:cxn ang="0">
                  <a:pos x="31" y="165"/>
                </a:cxn>
                <a:cxn ang="0">
                  <a:pos x="34" y="167"/>
                </a:cxn>
                <a:cxn ang="0">
                  <a:pos x="8" y="167"/>
                </a:cxn>
                <a:cxn ang="0">
                  <a:pos x="8" y="167"/>
                </a:cxn>
                <a:cxn ang="0">
                  <a:pos x="14" y="165"/>
                </a:cxn>
                <a:cxn ang="0">
                  <a:pos x="14" y="156"/>
                </a:cxn>
                <a:cxn ang="0">
                  <a:pos x="14" y="20"/>
                </a:cxn>
                <a:cxn ang="0">
                  <a:pos x="14" y="20"/>
                </a:cxn>
                <a:cxn ang="0">
                  <a:pos x="14" y="14"/>
                </a:cxn>
                <a:cxn ang="0">
                  <a:pos x="11" y="8"/>
                </a:cxn>
                <a:cxn ang="0">
                  <a:pos x="11" y="8"/>
                </a:cxn>
                <a:cxn ang="0">
                  <a:pos x="8" y="3"/>
                </a:cxn>
                <a:cxn ang="0">
                  <a:pos x="0" y="0"/>
                </a:cxn>
                <a:cxn ang="0">
                  <a:pos x="37" y="0"/>
                </a:cxn>
                <a:cxn ang="0">
                  <a:pos x="133" y="119"/>
                </a:cxn>
                <a:cxn ang="0">
                  <a:pos x="133" y="11"/>
                </a:cxn>
                <a:cxn ang="0">
                  <a:pos x="133" y="11"/>
                </a:cxn>
              </a:cxnLst>
              <a:rect l="0" t="0" r="r" b="b"/>
              <a:pathLst>
                <a:path w="153" h="173">
                  <a:moveTo>
                    <a:pt x="133" y="11"/>
                  </a:moveTo>
                  <a:lnTo>
                    <a:pt x="133" y="11"/>
                  </a:lnTo>
                  <a:lnTo>
                    <a:pt x="133" y="3"/>
                  </a:lnTo>
                  <a:lnTo>
                    <a:pt x="127" y="0"/>
                  </a:lnTo>
                  <a:lnTo>
                    <a:pt x="153" y="0"/>
                  </a:lnTo>
                  <a:lnTo>
                    <a:pt x="153" y="0"/>
                  </a:lnTo>
                  <a:lnTo>
                    <a:pt x="147" y="3"/>
                  </a:lnTo>
                  <a:lnTo>
                    <a:pt x="147" y="11"/>
                  </a:lnTo>
                  <a:lnTo>
                    <a:pt x="147" y="173"/>
                  </a:lnTo>
                  <a:lnTo>
                    <a:pt x="147" y="173"/>
                  </a:lnTo>
                  <a:lnTo>
                    <a:pt x="88" y="99"/>
                  </a:lnTo>
                  <a:lnTo>
                    <a:pt x="28" y="25"/>
                  </a:lnTo>
                  <a:lnTo>
                    <a:pt x="28" y="156"/>
                  </a:lnTo>
                  <a:lnTo>
                    <a:pt x="28" y="156"/>
                  </a:lnTo>
                  <a:lnTo>
                    <a:pt x="31" y="165"/>
                  </a:lnTo>
                  <a:lnTo>
                    <a:pt x="34" y="167"/>
                  </a:lnTo>
                  <a:lnTo>
                    <a:pt x="8" y="167"/>
                  </a:lnTo>
                  <a:lnTo>
                    <a:pt x="8" y="167"/>
                  </a:lnTo>
                  <a:lnTo>
                    <a:pt x="14" y="165"/>
                  </a:lnTo>
                  <a:lnTo>
                    <a:pt x="14" y="156"/>
                  </a:lnTo>
                  <a:lnTo>
                    <a:pt x="14" y="20"/>
                  </a:lnTo>
                  <a:lnTo>
                    <a:pt x="14" y="20"/>
                  </a:lnTo>
                  <a:lnTo>
                    <a:pt x="14" y="14"/>
                  </a:lnTo>
                  <a:lnTo>
                    <a:pt x="11" y="8"/>
                  </a:lnTo>
                  <a:lnTo>
                    <a:pt x="11" y="8"/>
                  </a:lnTo>
                  <a:lnTo>
                    <a:pt x="8" y="3"/>
                  </a:lnTo>
                  <a:lnTo>
                    <a:pt x="0" y="0"/>
                  </a:lnTo>
                  <a:lnTo>
                    <a:pt x="37" y="0"/>
                  </a:lnTo>
                  <a:lnTo>
                    <a:pt x="133" y="119"/>
                  </a:lnTo>
                  <a:lnTo>
                    <a:pt x="133" y="11"/>
                  </a:lnTo>
                  <a:lnTo>
                    <a:pt x="133" y="11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 sz="1800">
                <a:ea typeface="ＭＳ Ｐゴシック" pitchFamily="16" charset="-128"/>
                <a:cs typeface="Arial" charset="0"/>
              </a:endParaRPr>
            </a:p>
          </p:txBody>
        </p:sp>
        <p:sp>
          <p:nvSpPr>
            <p:cNvPr id="19" name="Freeform 1718"/>
            <p:cNvSpPr>
              <a:spLocks/>
            </p:cNvSpPr>
            <p:nvPr/>
          </p:nvSpPr>
          <p:spPr bwMode="auto">
            <a:xfrm>
              <a:off x="3201" y="2867"/>
              <a:ext cx="38" cy="167"/>
            </a:xfrm>
            <a:custGeom>
              <a:avLst/>
              <a:gdLst/>
              <a:ahLst/>
              <a:cxnLst>
                <a:cxn ang="0">
                  <a:pos x="37" y="0"/>
                </a:cxn>
                <a:cxn ang="0">
                  <a:pos x="37" y="0"/>
                </a:cxn>
                <a:cxn ang="0">
                  <a:pos x="31" y="3"/>
                </a:cxn>
                <a:cxn ang="0">
                  <a:pos x="28" y="11"/>
                </a:cxn>
                <a:cxn ang="0">
                  <a:pos x="28" y="156"/>
                </a:cxn>
                <a:cxn ang="0">
                  <a:pos x="28" y="156"/>
                </a:cxn>
                <a:cxn ang="0">
                  <a:pos x="31" y="165"/>
                </a:cxn>
                <a:cxn ang="0">
                  <a:pos x="37" y="167"/>
                </a:cxn>
                <a:cxn ang="0">
                  <a:pos x="0" y="167"/>
                </a:cxn>
                <a:cxn ang="0">
                  <a:pos x="0" y="167"/>
                </a:cxn>
                <a:cxn ang="0">
                  <a:pos x="2" y="165"/>
                </a:cxn>
                <a:cxn ang="0">
                  <a:pos x="5" y="156"/>
                </a:cxn>
                <a:cxn ang="0">
                  <a:pos x="5" y="11"/>
                </a:cxn>
                <a:cxn ang="0">
                  <a:pos x="5" y="11"/>
                </a:cxn>
                <a:cxn ang="0">
                  <a:pos x="2" y="3"/>
                </a:cxn>
                <a:cxn ang="0">
                  <a:pos x="0" y="0"/>
                </a:cxn>
                <a:cxn ang="0">
                  <a:pos x="37" y="0"/>
                </a:cxn>
                <a:cxn ang="0">
                  <a:pos x="37" y="0"/>
                </a:cxn>
              </a:cxnLst>
              <a:rect l="0" t="0" r="r" b="b"/>
              <a:pathLst>
                <a:path w="37" h="167">
                  <a:moveTo>
                    <a:pt x="37" y="0"/>
                  </a:moveTo>
                  <a:lnTo>
                    <a:pt x="37" y="0"/>
                  </a:lnTo>
                  <a:lnTo>
                    <a:pt x="31" y="3"/>
                  </a:lnTo>
                  <a:lnTo>
                    <a:pt x="28" y="11"/>
                  </a:lnTo>
                  <a:lnTo>
                    <a:pt x="28" y="156"/>
                  </a:lnTo>
                  <a:lnTo>
                    <a:pt x="28" y="156"/>
                  </a:lnTo>
                  <a:lnTo>
                    <a:pt x="31" y="165"/>
                  </a:lnTo>
                  <a:lnTo>
                    <a:pt x="37" y="167"/>
                  </a:lnTo>
                  <a:lnTo>
                    <a:pt x="0" y="167"/>
                  </a:lnTo>
                  <a:lnTo>
                    <a:pt x="0" y="167"/>
                  </a:lnTo>
                  <a:lnTo>
                    <a:pt x="2" y="165"/>
                  </a:lnTo>
                  <a:lnTo>
                    <a:pt x="5" y="156"/>
                  </a:lnTo>
                  <a:lnTo>
                    <a:pt x="5" y="11"/>
                  </a:lnTo>
                  <a:lnTo>
                    <a:pt x="5" y="11"/>
                  </a:lnTo>
                  <a:lnTo>
                    <a:pt x="2" y="3"/>
                  </a:lnTo>
                  <a:lnTo>
                    <a:pt x="0" y="0"/>
                  </a:lnTo>
                  <a:lnTo>
                    <a:pt x="37" y="0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 sz="1800">
                <a:ea typeface="ＭＳ Ｐゴシック" pitchFamily="16" charset="-128"/>
                <a:cs typeface="Arial" charset="0"/>
              </a:endParaRPr>
            </a:p>
          </p:txBody>
        </p:sp>
        <p:sp>
          <p:nvSpPr>
            <p:cNvPr id="20" name="Freeform 1719"/>
            <p:cNvSpPr>
              <a:spLocks/>
            </p:cNvSpPr>
            <p:nvPr/>
          </p:nvSpPr>
          <p:spPr bwMode="auto">
            <a:xfrm>
              <a:off x="3250" y="2867"/>
              <a:ext cx="152" cy="172"/>
            </a:xfrm>
            <a:custGeom>
              <a:avLst/>
              <a:gdLst/>
              <a:ahLst/>
              <a:cxnLst>
                <a:cxn ang="0">
                  <a:pos x="131" y="11"/>
                </a:cxn>
                <a:cxn ang="0">
                  <a:pos x="131" y="11"/>
                </a:cxn>
                <a:cxn ang="0">
                  <a:pos x="131" y="3"/>
                </a:cxn>
                <a:cxn ang="0">
                  <a:pos x="125" y="0"/>
                </a:cxn>
                <a:cxn ang="0">
                  <a:pos x="153" y="0"/>
                </a:cxn>
                <a:cxn ang="0">
                  <a:pos x="153" y="0"/>
                </a:cxn>
                <a:cxn ang="0">
                  <a:pos x="148" y="6"/>
                </a:cxn>
                <a:cxn ang="0">
                  <a:pos x="142" y="11"/>
                </a:cxn>
                <a:cxn ang="0">
                  <a:pos x="142" y="11"/>
                </a:cxn>
                <a:cxn ang="0">
                  <a:pos x="82" y="173"/>
                </a:cxn>
                <a:cxn ang="0">
                  <a:pos x="82" y="173"/>
                </a:cxn>
                <a:cxn ang="0">
                  <a:pos x="14" y="11"/>
                </a:cxn>
                <a:cxn ang="0">
                  <a:pos x="14" y="11"/>
                </a:cxn>
                <a:cxn ang="0">
                  <a:pos x="8" y="6"/>
                </a:cxn>
                <a:cxn ang="0">
                  <a:pos x="0" y="0"/>
                </a:cxn>
                <a:cxn ang="0">
                  <a:pos x="45" y="0"/>
                </a:cxn>
                <a:cxn ang="0">
                  <a:pos x="45" y="0"/>
                </a:cxn>
                <a:cxn ang="0">
                  <a:pos x="43" y="3"/>
                </a:cxn>
                <a:cxn ang="0">
                  <a:pos x="40" y="6"/>
                </a:cxn>
                <a:cxn ang="0">
                  <a:pos x="43" y="14"/>
                </a:cxn>
                <a:cxn ang="0">
                  <a:pos x="43" y="14"/>
                </a:cxn>
                <a:cxn ang="0">
                  <a:pos x="85" y="128"/>
                </a:cxn>
                <a:cxn ang="0">
                  <a:pos x="85" y="128"/>
                </a:cxn>
                <a:cxn ang="0">
                  <a:pos x="131" y="11"/>
                </a:cxn>
                <a:cxn ang="0">
                  <a:pos x="131" y="11"/>
                </a:cxn>
              </a:cxnLst>
              <a:rect l="0" t="0" r="r" b="b"/>
              <a:pathLst>
                <a:path w="153" h="173">
                  <a:moveTo>
                    <a:pt x="131" y="11"/>
                  </a:moveTo>
                  <a:lnTo>
                    <a:pt x="131" y="11"/>
                  </a:lnTo>
                  <a:lnTo>
                    <a:pt x="131" y="3"/>
                  </a:lnTo>
                  <a:lnTo>
                    <a:pt x="125" y="0"/>
                  </a:lnTo>
                  <a:lnTo>
                    <a:pt x="153" y="0"/>
                  </a:lnTo>
                  <a:lnTo>
                    <a:pt x="153" y="0"/>
                  </a:lnTo>
                  <a:lnTo>
                    <a:pt x="148" y="6"/>
                  </a:lnTo>
                  <a:lnTo>
                    <a:pt x="142" y="11"/>
                  </a:lnTo>
                  <a:lnTo>
                    <a:pt x="142" y="11"/>
                  </a:lnTo>
                  <a:lnTo>
                    <a:pt x="82" y="173"/>
                  </a:lnTo>
                  <a:lnTo>
                    <a:pt x="82" y="173"/>
                  </a:lnTo>
                  <a:lnTo>
                    <a:pt x="14" y="11"/>
                  </a:lnTo>
                  <a:lnTo>
                    <a:pt x="14" y="11"/>
                  </a:lnTo>
                  <a:lnTo>
                    <a:pt x="8" y="6"/>
                  </a:lnTo>
                  <a:lnTo>
                    <a:pt x="0" y="0"/>
                  </a:lnTo>
                  <a:lnTo>
                    <a:pt x="45" y="0"/>
                  </a:lnTo>
                  <a:lnTo>
                    <a:pt x="45" y="0"/>
                  </a:lnTo>
                  <a:lnTo>
                    <a:pt x="43" y="3"/>
                  </a:lnTo>
                  <a:lnTo>
                    <a:pt x="40" y="6"/>
                  </a:lnTo>
                  <a:lnTo>
                    <a:pt x="43" y="14"/>
                  </a:lnTo>
                  <a:lnTo>
                    <a:pt x="43" y="14"/>
                  </a:lnTo>
                  <a:lnTo>
                    <a:pt x="85" y="128"/>
                  </a:lnTo>
                  <a:lnTo>
                    <a:pt x="85" y="128"/>
                  </a:lnTo>
                  <a:lnTo>
                    <a:pt x="131" y="11"/>
                  </a:lnTo>
                  <a:lnTo>
                    <a:pt x="131" y="11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 sz="1800">
                <a:ea typeface="ＭＳ Ｐゴシック" pitchFamily="16" charset="-128"/>
                <a:cs typeface="Arial" charset="0"/>
              </a:endParaRPr>
            </a:p>
          </p:txBody>
        </p:sp>
        <p:sp>
          <p:nvSpPr>
            <p:cNvPr id="21" name="Freeform 1720"/>
            <p:cNvSpPr>
              <a:spLocks/>
            </p:cNvSpPr>
            <p:nvPr/>
          </p:nvSpPr>
          <p:spPr bwMode="auto">
            <a:xfrm>
              <a:off x="3411" y="2867"/>
              <a:ext cx="104" cy="167"/>
            </a:xfrm>
            <a:custGeom>
              <a:avLst/>
              <a:gdLst/>
              <a:ahLst/>
              <a:cxnLst>
                <a:cxn ang="0">
                  <a:pos x="94" y="23"/>
                </a:cxn>
                <a:cxn ang="0">
                  <a:pos x="94" y="23"/>
                </a:cxn>
                <a:cxn ang="0">
                  <a:pos x="85" y="14"/>
                </a:cxn>
                <a:cxn ang="0">
                  <a:pos x="74" y="11"/>
                </a:cxn>
                <a:cxn ang="0">
                  <a:pos x="74" y="11"/>
                </a:cxn>
                <a:cxn ang="0">
                  <a:pos x="31" y="11"/>
                </a:cxn>
                <a:cxn ang="0">
                  <a:pos x="31" y="68"/>
                </a:cxn>
                <a:cxn ang="0">
                  <a:pos x="71" y="68"/>
                </a:cxn>
                <a:cxn ang="0">
                  <a:pos x="71" y="68"/>
                </a:cxn>
                <a:cxn ang="0">
                  <a:pos x="76" y="65"/>
                </a:cxn>
                <a:cxn ang="0">
                  <a:pos x="79" y="62"/>
                </a:cxn>
                <a:cxn ang="0">
                  <a:pos x="79" y="88"/>
                </a:cxn>
                <a:cxn ang="0">
                  <a:pos x="79" y="88"/>
                </a:cxn>
                <a:cxn ang="0">
                  <a:pos x="76" y="82"/>
                </a:cxn>
                <a:cxn ang="0">
                  <a:pos x="71" y="82"/>
                </a:cxn>
                <a:cxn ang="0">
                  <a:pos x="31" y="82"/>
                </a:cxn>
                <a:cxn ang="0">
                  <a:pos x="31" y="153"/>
                </a:cxn>
                <a:cxn ang="0">
                  <a:pos x="31" y="153"/>
                </a:cxn>
                <a:cxn ang="0">
                  <a:pos x="59" y="156"/>
                </a:cxn>
                <a:cxn ang="0">
                  <a:pos x="59" y="156"/>
                </a:cxn>
                <a:cxn ang="0">
                  <a:pos x="76" y="156"/>
                </a:cxn>
                <a:cxn ang="0">
                  <a:pos x="88" y="153"/>
                </a:cxn>
                <a:cxn ang="0">
                  <a:pos x="96" y="148"/>
                </a:cxn>
                <a:cxn ang="0">
                  <a:pos x="105" y="139"/>
                </a:cxn>
                <a:cxn ang="0">
                  <a:pos x="99" y="167"/>
                </a:cxn>
                <a:cxn ang="0">
                  <a:pos x="0" y="167"/>
                </a:cxn>
                <a:cxn ang="0">
                  <a:pos x="0" y="167"/>
                </a:cxn>
                <a:cxn ang="0">
                  <a:pos x="5" y="165"/>
                </a:cxn>
                <a:cxn ang="0">
                  <a:pos x="8" y="156"/>
                </a:cxn>
                <a:cxn ang="0">
                  <a:pos x="8" y="11"/>
                </a:cxn>
                <a:cxn ang="0">
                  <a:pos x="8" y="11"/>
                </a:cxn>
                <a:cxn ang="0">
                  <a:pos x="5" y="3"/>
                </a:cxn>
                <a:cxn ang="0">
                  <a:pos x="0" y="0"/>
                </a:cxn>
                <a:cxn ang="0">
                  <a:pos x="94" y="0"/>
                </a:cxn>
                <a:cxn ang="0">
                  <a:pos x="94" y="23"/>
                </a:cxn>
                <a:cxn ang="0">
                  <a:pos x="94" y="23"/>
                </a:cxn>
              </a:cxnLst>
              <a:rect l="0" t="0" r="r" b="b"/>
              <a:pathLst>
                <a:path w="105" h="167">
                  <a:moveTo>
                    <a:pt x="94" y="23"/>
                  </a:moveTo>
                  <a:lnTo>
                    <a:pt x="94" y="23"/>
                  </a:lnTo>
                  <a:lnTo>
                    <a:pt x="85" y="14"/>
                  </a:lnTo>
                  <a:lnTo>
                    <a:pt x="74" y="11"/>
                  </a:lnTo>
                  <a:lnTo>
                    <a:pt x="74" y="11"/>
                  </a:lnTo>
                  <a:lnTo>
                    <a:pt x="31" y="11"/>
                  </a:lnTo>
                  <a:lnTo>
                    <a:pt x="31" y="68"/>
                  </a:lnTo>
                  <a:lnTo>
                    <a:pt x="71" y="68"/>
                  </a:lnTo>
                  <a:lnTo>
                    <a:pt x="71" y="68"/>
                  </a:lnTo>
                  <a:lnTo>
                    <a:pt x="76" y="65"/>
                  </a:lnTo>
                  <a:lnTo>
                    <a:pt x="79" y="62"/>
                  </a:lnTo>
                  <a:lnTo>
                    <a:pt x="79" y="88"/>
                  </a:lnTo>
                  <a:lnTo>
                    <a:pt x="79" y="88"/>
                  </a:lnTo>
                  <a:lnTo>
                    <a:pt x="76" y="82"/>
                  </a:lnTo>
                  <a:lnTo>
                    <a:pt x="71" y="82"/>
                  </a:lnTo>
                  <a:lnTo>
                    <a:pt x="31" y="82"/>
                  </a:lnTo>
                  <a:lnTo>
                    <a:pt x="31" y="153"/>
                  </a:lnTo>
                  <a:lnTo>
                    <a:pt x="31" y="153"/>
                  </a:lnTo>
                  <a:lnTo>
                    <a:pt x="59" y="156"/>
                  </a:lnTo>
                  <a:lnTo>
                    <a:pt x="59" y="156"/>
                  </a:lnTo>
                  <a:lnTo>
                    <a:pt x="76" y="156"/>
                  </a:lnTo>
                  <a:lnTo>
                    <a:pt x="88" y="153"/>
                  </a:lnTo>
                  <a:lnTo>
                    <a:pt x="96" y="148"/>
                  </a:lnTo>
                  <a:lnTo>
                    <a:pt x="105" y="139"/>
                  </a:lnTo>
                  <a:lnTo>
                    <a:pt x="99" y="167"/>
                  </a:lnTo>
                  <a:lnTo>
                    <a:pt x="0" y="167"/>
                  </a:lnTo>
                  <a:lnTo>
                    <a:pt x="0" y="167"/>
                  </a:lnTo>
                  <a:lnTo>
                    <a:pt x="5" y="165"/>
                  </a:lnTo>
                  <a:lnTo>
                    <a:pt x="8" y="156"/>
                  </a:lnTo>
                  <a:lnTo>
                    <a:pt x="8" y="11"/>
                  </a:lnTo>
                  <a:lnTo>
                    <a:pt x="8" y="11"/>
                  </a:lnTo>
                  <a:lnTo>
                    <a:pt x="5" y="3"/>
                  </a:lnTo>
                  <a:lnTo>
                    <a:pt x="0" y="0"/>
                  </a:lnTo>
                  <a:lnTo>
                    <a:pt x="94" y="0"/>
                  </a:lnTo>
                  <a:lnTo>
                    <a:pt x="94" y="23"/>
                  </a:lnTo>
                  <a:lnTo>
                    <a:pt x="94" y="23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 sz="1800">
                <a:ea typeface="ＭＳ Ｐゴシック" pitchFamily="16" charset="-128"/>
                <a:cs typeface="Arial" charset="0"/>
              </a:endParaRPr>
            </a:p>
          </p:txBody>
        </p:sp>
        <p:sp>
          <p:nvSpPr>
            <p:cNvPr id="22" name="Freeform 1721"/>
            <p:cNvSpPr>
              <a:spLocks noEditPoints="1"/>
            </p:cNvSpPr>
            <p:nvPr/>
          </p:nvSpPr>
          <p:spPr bwMode="auto">
            <a:xfrm>
              <a:off x="3527" y="2867"/>
              <a:ext cx="146" cy="167"/>
            </a:xfrm>
            <a:custGeom>
              <a:avLst/>
              <a:gdLst/>
              <a:ahLst/>
              <a:cxnLst>
                <a:cxn ang="0">
                  <a:pos x="68" y="82"/>
                </a:cxn>
                <a:cxn ang="0">
                  <a:pos x="85" y="91"/>
                </a:cxn>
                <a:cxn ang="0">
                  <a:pos x="94" y="102"/>
                </a:cxn>
                <a:cxn ang="0">
                  <a:pos x="120" y="145"/>
                </a:cxn>
                <a:cxn ang="0">
                  <a:pos x="131" y="159"/>
                </a:cxn>
                <a:cxn ang="0">
                  <a:pos x="145" y="167"/>
                </a:cxn>
                <a:cxn ang="0">
                  <a:pos x="120" y="167"/>
                </a:cxn>
                <a:cxn ang="0">
                  <a:pos x="108" y="165"/>
                </a:cxn>
                <a:cxn ang="0">
                  <a:pos x="100" y="156"/>
                </a:cxn>
                <a:cxn ang="0">
                  <a:pos x="71" y="111"/>
                </a:cxn>
                <a:cxn ang="0">
                  <a:pos x="54" y="91"/>
                </a:cxn>
                <a:cxn ang="0">
                  <a:pos x="46" y="91"/>
                </a:cxn>
                <a:cxn ang="0">
                  <a:pos x="32" y="156"/>
                </a:cxn>
                <a:cxn ang="0">
                  <a:pos x="34" y="165"/>
                </a:cxn>
                <a:cxn ang="0">
                  <a:pos x="0" y="167"/>
                </a:cxn>
                <a:cxn ang="0">
                  <a:pos x="6" y="165"/>
                </a:cxn>
                <a:cxn ang="0">
                  <a:pos x="9" y="11"/>
                </a:cxn>
                <a:cxn ang="0">
                  <a:pos x="6" y="3"/>
                </a:cxn>
                <a:cxn ang="0">
                  <a:pos x="49" y="0"/>
                </a:cxn>
                <a:cxn ang="0">
                  <a:pos x="66" y="0"/>
                </a:cxn>
                <a:cxn ang="0">
                  <a:pos x="88" y="8"/>
                </a:cxn>
                <a:cxn ang="0">
                  <a:pos x="103" y="20"/>
                </a:cxn>
                <a:cxn ang="0">
                  <a:pos x="108" y="40"/>
                </a:cxn>
                <a:cxn ang="0">
                  <a:pos x="108" y="51"/>
                </a:cxn>
                <a:cxn ang="0">
                  <a:pos x="100" y="65"/>
                </a:cxn>
                <a:cxn ang="0">
                  <a:pos x="83" y="79"/>
                </a:cxn>
                <a:cxn ang="0">
                  <a:pos x="68" y="82"/>
                </a:cxn>
                <a:cxn ang="0">
                  <a:pos x="32" y="77"/>
                </a:cxn>
                <a:cxn ang="0">
                  <a:pos x="46" y="77"/>
                </a:cxn>
                <a:cxn ang="0">
                  <a:pos x="60" y="77"/>
                </a:cxn>
                <a:cxn ang="0">
                  <a:pos x="77" y="65"/>
                </a:cxn>
                <a:cxn ang="0">
                  <a:pos x="83" y="51"/>
                </a:cxn>
                <a:cxn ang="0">
                  <a:pos x="83" y="42"/>
                </a:cxn>
                <a:cxn ang="0">
                  <a:pos x="77" y="20"/>
                </a:cxn>
                <a:cxn ang="0">
                  <a:pos x="60" y="11"/>
                </a:cxn>
                <a:cxn ang="0">
                  <a:pos x="49" y="8"/>
                </a:cxn>
                <a:cxn ang="0">
                  <a:pos x="32" y="11"/>
                </a:cxn>
              </a:cxnLst>
              <a:rect l="0" t="0" r="r" b="b"/>
              <a:pathLst>
                <a:path w="145" h="167">
                  <a:moveTo>
                    <a:pt x="68" y="82"/>
                  </a:moveTo>
                  <a:lnTo>
                    <a:pt x="68" y="82"/>
                  </a:lnTo>
                  <a:lnTo>
                    <a:pt x="77" y="85"/>
                  </a:lnTo>
                  <a:lnTo>
                    <a:pt x="85" y="91"/>
                  </a:lnTo>
                  <a:lnTo>
                    <a:pt x="94" y="102"/>
                  </a:lnTo>
                  <a:lnTo>
                    <a:pt x="94" y="102"/>
                  </a:lnTo>
                  <a:lnTo>
                    <a:pt x="108" y="125"/>
                  </a:lnTo>
                  <a:lnTo>
                    <a:pt x="120" y="145"/>
                  </a:lnTo>
                  <a:lnTo>
                    <a:pt x="131" y="159"/>
                  </a:lnTo>
                  <a:lnTo>
                    <a:pt x="131" y="159"/>
                  </a:lnTo>
                  <a:lnTo>
                    <a:pt x="139" y="165"/>
                  </a:lnTo>
                  <a:lnTo>
                    <a:pt x="145" y="167"/>
                  </a:lnTo>
                  <a:lnTo>
                    <a:pt x="120" y="167"/>
                  </a:lnTo>
                  <a:lnTo>
                    <a:pt x="120" y="167"/>
                  </a:lnTo>
                  <a:lnTo>
                    <a:pt x="114" y="167"/>
                  </a:lnTo>
                  <a:lnTo>
                    <a:pt x="108" y="165"/>
                  </a:lnTo>
                  <a:lnTo>
                    <a:pt x="100" y="156"/>
                  </a:lnTo>
                  <a:lnTo>
                    <a:pt x="100" y="156"/>
                  </a:lnTo>
                  <a:lnTo>
                    <a:pt x="71" y="111"/>
                  </a:lnTo>
                  <a:lnTo>
                    <a:pt x="71" y="111"/>
                  </a:lnTo>
                  <a:lnTo>
                    <a:pt x="60" y="96"/>
                  </a:lnTo>
                  <a:lnTo>
                    <a:pt x="54" y="91"/>
                  </a:lnTo>
                  <a:lnTo>
                    <a:pt x="46" y="91"/>
                  </a:lnTo>
                  <a:lnTo>
                    <a:pt x="46" y="91"/>
                  </a:lnTo>
                  <a:lnTo>
                    <a:pt x="32" y="91"/>
                  </a:lnTo>
                  <a:lnTo>
                    <a:pt x="32" y="156"/>
                  </a:lnTo>
                  <a:lnTo>
                    <a:pt x="32" y="156"/>
                  </a:lnTo>
                  <a:lnTo>
                    <a:pt x="34" y="165"/>
                  </a:lnTo>
                  <a:lnTo>
                    <a:pt x="37" y="167"/>
                  </a:lnTo>
                  <a:lnTo>
                    <a:pt x="0" y="167"/>
                  </a:lnTo>
                  <a:lnTo>
                    <a:pt x="0" y="167"/>
                  </a:lnTo>
                  <a:lnTo>
                    <a:pt x="6" y="165"/>
                  </a:lnTo>
                  <a:lnTo>
                    <a:pt x="9" y="156"/>
                  </a:lnTo>
                  <a:lnTo>
                    <a:pt x="9" y="11"/>
                  </a:lnTo>
                  <a:lnTo>
                    <a:pt x="9" y="11"/>
                  </a:lnTo>
                  <a:lnTo>
                    <a:pt x="6" y="3"/>
                  </a:lnTo>
                  <a:lnTo>
                    <a:pt x="0" y="0"/>
                  </a:lnTo>
                  <a:lnTo>
                    <a:pt x="49" y="0"/>
                  </a:lnTo>
                  <a:lnTo>
                    <a:pt x="49" y="0"/>
                  </a:lnTo>
                  <a:lnTo>
                    <a:pt x="66" y="0"/>
                  </a:lnTo>
                  <a:lnTo>
                    <a:pt x="77" y="3"/>
                  </a:lnTo>
                  <a:lnTo>
                    <a:pt x="88" y="8"/>
                  </a:lnTo>
                  <a:lnTo>
                    <a:pt x="97" y="14"/>
                  </a:lnTo>
                  <a:lnTo>
                    <a:pt x="103" y="20"/>
                  </a:lnTo>
                  <a:lnTo>
                    <a:pt x="105" y="28"/>
                  </a:lnTo>
                  <a:lnTo>
                    <a:pt x="108" y="40"/>
                  </a:lnTo>
                  <a:lnTo>
                    <a:pt x="108" y="40"/>
                  </a:lnTo>
                  <a:lnTo>
                    <a:pt x="108" y="51"/>
                  </a:lnTo>
                  <a:lnTo>
                    <a:pt x="105" y="60"/>
                  </a:lnTo>
                  <a:lnTo>
                    <a:pt x="100" y="65"/>
                  </a:lnTo>
                  <a:lnTo>
                    <a:pt x="94" y="71"/>
                  </a:lnTo>
                  <a:lnTo>
                    <a:pt x="83" y="79"/>
                  </a:lnTo>
                  <a:lnTo>
                    <a:pt x="68" y="82"/>
                  </a:lnTo>
                  <a:lnTo>
                    <a:pt x="68" y="82"/>
                  </a:lnTo>
                  <a:close/>
                  <a:moveTo>
                    <a:pt x="32" y="11"/>
                  </a:moveTo>
                  <a:lnTo>
                    <a:pt x="32" y="77"/>
                  </a:lnTo>
                  <a:lnTo>
                    <a:pt x="32" y="77"/>
                  </a:lnTo>
                  <a:lnTo>
                    <a:pt x="46" y="77"/>
                  </a:lnTo>
                  <a:lnTo>
                    <a:pt x="46" y="77"/>
                  </a:lnTo>
                  <a:lnTo>
                    <a:pt x="60" y="77"/>
                  </a:lnTo>
                  <a:lnTo>
                    <a:pt x="71" y="68"/>
                  </a:lnTo>
                  <a:lnTo>
                    <a:pt x="77" y="65"/>
                  </a:lnTo>
                  <a:lnTo>
                    <a:pt x="80" y="57"/>
                  </a:lnTo>
                  <a:lnTo>
                    <a:pt x="83" y="51"/>
                  </a:lnTo>
                  <a:lnTo>
                    <a:pt x="83" y="42"/>
                  </a:lnTo>
                  <a:lnTo>
                    <a:pt x="83" y="42"/>
                  </a:lnTo>
                  <a:lnTo>
                    <a:pt x="83" y="31"/>
                  </a:lnTo>
                  <a:lnTo>
                    <a:pt x="77" y="20"/>
                  </a:lnTo>
                  <a:lnTo>
                    <a:pt x="66" y="11"/>
                  </a:lnTo>
                  <a:lnTo>
                    <a:pt x="60" y="11"/>
                  </a:lnTo>
                  <a:lnTo>
                    <a:pt x="49" y="8"/>
                  </a:lnTo>
                  <a:lnTo>
                    <a:pt x="49" y="8"/>
                  </a:lnTo>
                  <a:lnTo>
                    <a:pt x="32" y="11"/>
                  </a:lnTo>
                  <a:lnTo>
                    <a:pt x="32" y="11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 sz="1800">
                <a:ea typeface="ＭＳ Ｐゴシック" pitchFamily="16" charset="-128"/>
                <a:cs typeface="Arial" charset="0"/>
              </a:endParaRPr>
            </a:p>
          </p:txBody>
        </p:sp>
        <p:sp>
          <p:nvSpPr>
            <p:cNvPr id="23" name="Freeform 1722"/>
            <p:cNvSpPr>
              <a:spLocks/>
            </p:cNvSpPr>
            <p:nvPr/>
          </p:nvSpPr>
          <p:spPr bwMode="auto">
            <a:xfrm>
              <a:off x="3673" y="2863"/>
              <a:ext cx="100" cy="172"/>
            </a:xfrm>
            <a:custGeom>
              <a:avLst/>
              <a:gdLst/>
              <a:ahLst/>
              <a:cxnLst>
                <a:cxn ang="0">
                  <a:pos x="102" y="122"/>
                </a:cxn>
                <a:cxn ang="0">
                  <a:pos x="97" y="142"/>
                </a:cxn>
                <a:cxn ang="0">
                  <a:pos x="85" y="159"/>
                </a:cxn>
                <a:cxn ang="0">
                  <a:pos x="68" y="170"/>
                </a:cxn>
                <a:cxn ang="0">
                  <a:pos x="48" y="173"/>
                </a:cxn>
                <a:cxn ang="0">
                  <a:pos x="34" y="170"/>
                </a:cxn>
                <a:cxn ang="0">
                  <a:pos x="3" y="159"/>
                </a:cxn>
                <a:cxn ang="0">
                  <a:pos x="0" y="122"/>
                </a:cxn>
                <a:cxn ang="0">
                  <a:pos x="14" y="148"/>
                </a:cxn>
                <a:cxn ang="0">
                  <a:pos x="37" y="162"/>
                </a:cxn>
                <a:cxn ang="0">
                  <a:pos x="46" y="162"/>
                </a:cxn>
                <a:cxn ang="0">
                  <a:pos x="63" y="159"/>
                </a:cxn>
                <a:cxn ang="0">
                  <a:pos x="74" y="151"/>
                </a:cxn>
                <a:cxn ang="0">
                  <a:pos x="80" y="131"/>
                </a:cxn>
                <a:cxn ang="0">
                  <a:pos x="80" y="122"/>
                </a:cxn>
                <a:cxn ang="0">
                  <a:pos x="68" y="105"/>
                </a:cxn>
                <a:cxn ang="0">
                  <a:pos x="37" y="88"/>
                </a:cxn>
                <a:cxn ang="0">
                  <a:pos x="23" y="80"/>
                </a:cxn>
                <a:cxn ang="0">
                  <a:pos x="3" y="57"/>
                </a:cxn>
                <a:cxn ang="0">
                  <a:pos x="3" y="43"/>
                </a:cxn>
                <a:cxn ang="0">
                  <a:pos x="6" y="26"/>
                </a:cxn>
                <a:cxn ang="0">
                  <a:pos x="20" y="11"/>
                </a:cxn>
                <a:cxn ang="0">
                  <a:pos x="54" y="0"/>
                </a:cxn>
                <a:cxn ang="0">
                  <a:pos x="71" y="3"/>
                </a:cxn>
                <a:cxn ang="0">
                  <a:pos x="88" y="9"/>
                </a:cxn>
                <a:cxn ang="0">
                  <a:pos x="91" y="43"/>
                </a:cxn>
                <a:cxn ang="0">
                  <a:pos x="77" y="23"/>
                </a:cxn>
                <a:cxn ang="0">
                  <a:pos x="57" y="11"/>
                </a:cxn>
                <a:cxn ang="0">
                  <a:pos x="48" y="11"/>
                </a:cxn>
                <a:cxn ang="0">
                  <a:pos x="29" y="20"/>
                </a:cxn>
                <a:cxn ang="0">
                  <a:pos x="23" y="37"/>
                </a:cxn>
                <a:cxn ang="0">
                  <a:pos x="23" y="45"/>
                </a:cxn>
                <a:cxn ang="0">
                  <a:pos x="40" y="63"/>
                </a:cxn>
                <a:cxn ang="0">
                  <a:pos x="57" y="68"/>
                </a:cxn>
                <a:cxn ang="0">
                  <a:pos x="88" y="88"/>
                </a:cxn>
                <a:cxn ang="0">
                  <a:pos x="100" y="102"/>
                </a:cxn>
                <a:cxn ang="0">
                  <a:pos x="102" y="122"/>
                </a:cxn>
              </a:cxnLst>
              <a:rect l="0" t="0" r="r" b="b"/>
              <a:pathLst>
                <a:path w="102" h="173">
                  <a:moveTo>
                    <a:pt x="102" y="122"/>
                  </a:moveTo>
                  <a:lnTo>
                    <a:pt x="102" y="122"/>
                  </a:lnTo>
                  <a:lnTo>
                    <a:pt x="102" y="134"/>
                  </a:lnTo>
                  <a:lnTo>
                    <a:pt x="97" y="142"/>
                  </a:lnTo>
                  <a:lnTo>
                    <a:pt x="91" y="151"/>
                  </a:lnTo>
                  <a:lnTo>
                    <a:pt x="85" y="159"/>
                  </a:lnTo>
                  <a:lnTo>
                    <a:pt x="77" y="165"/>
                  </a:lnTo>
                  <a:lnTo>
                    <a:pt x="68" y="170"/>
                  </a:lnTo>
                  <a:lnTo>
                    <a:pt x="57" y="173"/>
                  </a:lnTo>
                  <a:lnTo>
                    <a:pt x="48" y="173"/>
                  </a:lnTo>
                  <a:lnTo>
                    <a:pt x="48" y="173"/>
                  </a:lnTo>
                  <a:lnTo>
                    <a:pt x="34" y="170"/>
                  </a:lnTo>
                  <a:lnTo>
                    <a:pt x="20" y="168"/>
                  </a:lnTo>
                  <a:lnTo>
                    <a:pt x="3" y="159"/>
                  </a:lnTo>
                  <a:lnTo>
                    <a:pt x="0" y="122"/>
                  </a:lnTo>
                  <a:lnTo>
                    <a:pt x="0" y="122"/>
                  </a:lnTo>
                  <a:lnTo>
                    <a:pt x="6" y="136"/>
                  </a:lnTo>
                  <a:lnTo>
                    <a:pt x="14" y="148"/>
                  </a:lnTo>
                  <a:lnTo>
                    <a:pt x="29" y="159"/>
                  </a:lnTo>
                  <a:lnTo>
                    <a:pt x="37" y="162"/>
                  </a:lnTo>
                  <a:lnTo>
                    <a:pt x="46" y="162"/>
                  </a:lnTo>
                  <a:lnTo>
                    <a:pt x="46" y="162"/>
                  </a:lnTo>
                  <a:lnTo>
                    <a:pt x="54" y="162"/>
                  </a:lnTo>
                  <a:lnTo>
                    <a:pt x="63" y="159"/>
                  </a:lnTo>
                  <a:lnTo>
                    <a:pt x="68" y="156"/>
                  </a:lnTo>
                  <a:lnTo>
                    <a:pt x="74" y="151"/>
                  </a:lnTo>
                  <a:lnTo>
                    <a:pt x="80" y="139"/>
                  </a:lnTo>
                  <a:lnTo>
                    <a:pt x="80" y="131"/>
                  </a:lnTo>
                  <a:lnTo>
                    <a:pt x="80" y="131"/>
                  </a:lnTo>
                  <a:lnTo>
                    <a:pt x="80" y="122"/>
                  </a:lnTo>
                  <a:lnTo>
                    <a:pt x="77" y="114"/>
                  </a:lnTo>
                  <a:lnTo>
                    <a:pt x="68" y="105"/>
                  </a:lnTo>
                  <a:lnTo>
                    <a:pt x="54" y="97"/>
                  </a:lnTo>
                  <a:lnTo>
                    <a:pt x="37" y="88"/>
                  </a:lnTo>
                  <a:lnTo>
                    <a:pt x="37" y="88"/>
                  </a:lnTo>
                  <a:lnTo>
                    <a:pt x="23" y="80"/>
                  </a:lnTo>
                  <a:lnTo>
                    <a:pt x="11" y="68"/>
                  </a:lnTo>
                  <a:lnTo>
                    <a:pt x="3" y="57"/>
                  </a:lnTo>
                  <a:lnTo>
                    <a:pt x="3" y="43"/>
                  </a:lnTo>
                  <a:lnTo>
                    <a:pt x="3" y="43"/>
                  </a:lnTo>
                  <a:lnTo>
                    <a:pt x="3" y="34"/>
                  </a:lnTo>
                  <a:lnTo>
                    <a:pt x="6" y="26"/>
                  </a:lnTo>
                  <a:lnTo>
                    <a:pt x="11" y="17"/>
                  </a:lnTo>
                  <a:lnTo>
                    <a:pt x="20" y="11"/>
                  </a:lnTo>
                  <a:lnTo>
                    <a:pt x="34" y="3"/>
                  </a:lnTo>
                  <a:lnTo>
                    <a:pt x="54" y="0"/>
                  </a:lnTo>
                  <a:lnTo>
                    <a:pt x="54" y="0"/>
                  </a:lnTo>
                  <a:lnTo>
                    <a:pt x="71" y="3"/>
                  </a:lnTo>
                  <a:lnTo>
                    <a:pt x="80" y="6"/>
                  </a:lnTo>
                  <a:lnTo>
                    <a:pt x="88" y="9"/>
                  </a:lnTo>
                  <a:lnTo>
                    <a:pt x="91" y="43"/>
                  </a:lnTo>
                  <a:lnTo>
                    <a:pt x="91" y="43"/>
                  </a:lnTo>
                  <a:lnTo>
                    <a:pt x="85" y="31"/>
                  </a:lnTo>
                  <a:lnTo>
                    <a:pt x="77" y="23"/>
                  </a:lnTo>
                  <a:lnTo>
                    <a:pt x="65" y="14"/>
                  </a:lnTo>
                  <a:lnTo>
                    <a:pt x="57" y="11"/>
                  </a:lnTo>
                  <a:lnTo>
                    <a:pt x="48" y="11"/>
                  </a:lnTo>
                  <a:lnTo>
                    <a:pt x="48" y="11"/>
                  </a:lnTo>
                  <a:lnTo>
                    <a:pt x="37" y="11"/>
                  </a:lnTo>
                  <a:lnTo>
                    <a:pt x="29" y="20"/>
                  </a:lnTo>
                  <a:lnTo>
                    <a:pt x="23" y="28"/>
                  </a:lnTo>
                  <a:lnTo>
                    <a:pt x="23" y="37"/>
                  </a:lnTo>
                  <a:lnTo>
                    <a:pt x="23" y="37"/>
                  </a:lnTo>
                  <a:lnTo>
                    <a:pt x="23" y="45"/>
                  </a:lnTo>
                  <a:lnTo>
                    <a:pt x="31" y="54"/>
                  </a:lnTo>
                  <a:lnTo>
                    <a:pt x="40" y="63"/>
                  </a:lnTo>
                  <a:lnTo>
                    <a:pt x="57" y="68"/>
                  </a:lnTo>
                  <a:lnTo>
                    <a:pt x="57" y="68"/>
                  </a:lnTo>
                  <a:lnTo>
                    <a:pt x="74" y="77"/>
                  </a:lnTo>
                  <a:lnTo>
                    <a:pt x="88" y="88"/>
                  </a:lnTo>
                  <a:lnTo>
                    <a:pt x="94" y="94"/>
                  </a:lnTo>
                  <a:lnTo>
                    <a:pt x="100" y="102"/>
                  </a:lnTo>
                  <a:lnTo>
                    <a:pt x="102" y="111"/>
                  </a:lnTo>
                  <a:lnTo>
                    <a:pt x="102" y="122"/>
                  </a:lnTo>
                  <a:lnTo>
                    <a:pt x="102" y="122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 sz="1800">
                <a:ea typeface="ＭＳ Ｐゴシック" pitchFamily="16" charset="-128"/>
                <a:cs typeface="Arial" charset="0"/>
              </a:endParaRPr>
            </a:p>
          </p:txBody>
        </p:sp>
        <p:sp>
          <p:nvSpPr>
            <p:cNvPr id="24" name="Freeform 1723"/>
            <p:cNvSpPr>
              <a:spLocks/>
            </p:cNvSpPr>
            <p:nvPr/>
          </p:nvSpPr>
          <p:spPr bwMode="auto">
            <a:xfrm>
              <a:off x="3790" y="2867"/>
              <a:ext cx="38" cy="167"/>
            </a:xfrm>
            <a:custGeom>
              <a:avLst/>
              <a:gdLst/>
              <a:ahLst/>
              <a:cxnLst>
                <a:cxn ang="0">
                  <a:pos x="37" y="0"/>
                </a:cxn>
                <a:cxn ang="0">
                  <a:pos x="37" y="0"/>
                </a:cxn>
                <a:cxn ang="0">
                  <a:pos x="32" y="3"/>
                </a:cxn>
                <a:cxn ang="0">
                  <a:pos x="29" y="11"/>
                </a:cxn>
                <a:cxn ang="0">
                  <a:pos x="29" y="156"/>
                </a:cxn>
                <a:cxn ang="0">
                  <a:pos x="29" y="156"/>
                </a:cxn>
                <a:cxn ang="0">
                  <a:pos x="32" y="165"/>
                </a:cxn>
                <a:cxn ang="0">
                  <a:pos x="37" y="167"/>
                </a:cxn>
                <a:cxn ang="0">
                  <a:pos x="0" y="167"/>
                </a:cxn>
                <a:cxn ang="0">
                  <a:pos x="0" y="167"/>
                </a:cxn>
                <a:cxn ang="0">
                  <a:pos x="3" y="165"/>
                </a:cxn>
                <a:cxn ang="0">
                  <a:pos x="6" y="156"/>
                </a:cxn>
                <a:cxn ang="0">
                  <a:pos x="6" y="11"/>
                </a:cxn>
                <a:cxn ang="0">
                  <a:pos x="6" y="11"/>
                </a:cxn>
                <a:cxn ang="0">
                  <a:pos x="3" y="3"/>
                </a:cxn>
                <a:cxn ang="0">
                  <a:pos x="0" y="0"/>
                </a:cxn>
                <a:cxn ang="0">
                  <a:pos x="37" y="0"/>
                </a:cxn>
                <a:cxn ang="0">
                  <a:pos x="37" y="0"/>
                </a:cxn>
              </a:cxnLst>
              <a:rect l="0" t="0" r="r" b="b"/>
              <a:pathLst>
                <a:path w="37" h="167">
                  <a:moveTo>
                    <a:pt x="37" y="0"/>
                  </a:moveTo>
                  <a:lnTo>
                    <a:pt x="37" y="0"/>
                  </a:lnTo>
                  <a:lnTo>
                    <a:pt x="32" y="3"/>
                  </a:lnTo>
                  <a:lnTo>
                    <a:pt x="29" y="11"/>
                  </a:lnTo>
                  <a:lnTo>
                    <a:pt x="29" y="156"/>
                  </a:lnTo>
                  <a:lnTo>
                    <a:pt x="29" y="156"/>
                  </a:lnTo>
                  <a:lnTo>
                    <a:pt x="32" y="165"/>
                  </a:lnTo>
                  <a:lnTo>
                    <a:pt x="37" y="167"/>
                  </a:lnTo>
                  <a:lnTo>
                    <a:pt x="0" y="167"/>
                  </a:lnTo>
                  <a:lnTo>
                    <a:pt x="0" y="167"/>
                  </a:lnTo>
                  <a:lnTo>
                    <a:pt x="3" y="165"/>
                  </a:lnTo>
                  <a:lnTo>
                    <a:pt x="6" y="156"/>
                  </a:lnTo>
                  <a:lnTo>
                    <a:pt x="6" y="11"/>
                  </a:lnTo>
                  <a:lnTo>
                    <a:pt x="6" y="11"/>
                  </a:lnTo>
                  <a:lnTo>
                    <a:pt x="3" y="3"/>
                  </a:lnTo>
                  <a:lnTo>
                    <a:pt x="0" y="0"/>
                  </a:lnTo>
                  <a:lnTo>
                    <a:pt x="37" y="0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 sz="1800">
                <a:ea typeface="ＭＳ Ｐゴシック" pitchFamily="16" charset="-128"/>
                <a:cs typeface="Arial" charset="0"/>
              </a:endParaRPr>
            </a:p>
          </p:txBody>
        </p:sp>
        <p:sp>
          <p:nvSpPr>
            <p:cNvPr id="25" name="Freeform 1724"/>
            <p:cNvSpPr>
              <a:spLocks/>
            </p:cNvSpPr>
            <p:nvPr/>
          </p:nvSpPr>
          <p:spPr bwMode="auto">
            <a:xfrm>
              <a:off x="3839" y="2867"/>
              <a:ext cx="131" cy="167"/>
            </a:xfrm>
            <a:custGeom>
              <a:avLst/>
              <a:gdLst/>
              <a:ahLst/>
              <a:cxnLst>
                <a:cxn ang="0">
                  <a:pos x="79" y="11"/>
                </a:cxn>
                <a:cxn ang="0">
                  <a:pos x="79" y="156"/>
                </a:cxn>
                <a:cxn ang="0">
                  <a:pos x="79" y="156"/>
                </a:cxn>
                <a:cxn ang="0">
                  <a:pos x="79" y="165"/>
                </a:cxn>
                <a:cxn ang="0">
                  <a:pos x="85" y="167"/>
                </a:cxn>
                <a:cxn ang="0">
                  <a:pos x="48" y="167"/>
                </a:cxn>
                <a:cxn ang="0">
                  <a:pos x="48" y="167"/>
                </a:cxn>
                <a:cxn ang="0">
                  <a:pos x="54" y="165"/>
                </a:cxn>
                <a:cxn ang="0">
                  <a:pos x="54" y="156"/>
                </a:cxn>
                <a:cxn ang="0">
                  <a:pos x="54" y="11"/>
                </a:cxn>
                <a:cxn ang="0">
                  <a:pos x="54" y="11"/>
                </a:cxn>
                <a:cxn ang="0">
                  <a:pos x="14" y="14"/>
                </a:cxn>
                <a:cxn ang="0">
                  <a:pos x="14" y="14"/>
                </a:cxn>
                <a:cxn ang="0">
                  <a:pos x="11" y="14"/>
                </a:cxn>
                <a:cxn ang="0">
                  <a:pos x="5" y="17"/>
                </a:cxn>
                <a:cxn ang="0">
                  <a:pos x="0" y="23"/>
                </a:cxn>
                <a:cxn ang="0">
                  <a:pos x="0" y="0"/>
                </a:cxn>
                <a:cxn ang="0">
                  <a:pos x="130" y="0"/>
                </a:cxn>
                <a:cxn ang="0">
                  <a:pos x="130" y="23"/>
                </a:cxn>
                <a:cxn ang="0">
                  <a:pos x="130" y="23"/>
                </a:cxn>
                <a:cxn ang="0">
                  <a:pos x="128" y="17"/>
                </a:cxn>
                <a:cxn ang="0">
                  <a:pos x="119" y="14"/>
                </a:cxn>
                <a:cxn ang="0">
                  <a:pos x="119" y="14"/>
                </a:cxn>
                <a:cxn ang="0">
                  <a:pos x="79" y="11"/>
                </a:cxn>
                <a:cxn ang="0">
                  <a:pos x="79" y="11"/>
                </a:cxn>
              </a:cxnLst>
              <a:rect l="0" t="0" r="r" b="b"/>
              <a:pathLst>
                <a:path w="130" h="167">
                  <a:moveTo>
                    <a:pt x="79" y="11"/>
                  </a:moveTo>
                  <a:lnTo>
                    <a:pt x="79" y="156"/>
                  </a:lnTo>
                  <a:lnTo>
                    <a:pt x="79" y="156"/>
                  </a:lnTo>
                  <a:lnTo>
                    <a:pt x="79" y="165"/>
                  </a:lnTo>
                  <a:lnTo>
                    <a:pt x="85" y="167"/>
                  </a:lnTo>
                  <a:lnTo>
                    <a:pt x="48" y="167"/>
                  </a:lnTo>
                  <a:lnTo>
                    <a:pt x="48" y="167"/>
                  </a:lnTo>
                  <a:lnTo>
                    <a:pt x="54" y="165"/>
                  </a:lnTo>
                  <a:lnTo>
                    <a:pt x="54" y="156"/>
                  </a:lnTo>
                  <a:lnTo>
                    <a:pt x="54" y="11"/>
                  </a:lnTo>
                  <a:lnTo>
                    <a:pt x="54" y="11"/>
                  </a:lnTo>
                  <a:lnTo>
                    <a:pt x="14" y="14"/>
                  </a:lnTo>
                  <a:lnTo>
                    <a:pt x="14" y="14"/>
                  </a:lnTo>
                  <a:lnTo>
                    <a:pt x="11" y="14"/>
                  </a:lnTo>
                  <a:lnTo>
                    <a:pt x="5" y="17"/>
                  </a:lnTo>
                  <a:lnTo>
                    <a:pt x="0" y="23"/>
                  </a:lnTo>
                  <a:lnTo>
                    <a:pt x="0" y="0"/>
                  </a:lnTo>
                  <a:lnTo>
                    <a:pt x="130" y="0"/>
                  </a:lnTo>
                  <a:lnTo>
                    <a:pt x="130" y="23"/>
                  </a:lnTo>
                  <a:lnTo>
                    <a:pt x="130" y="23"/>
                  </a:lnTo>
                  <a:lnTo>
                    <a:pt x="128" y="17"/>
                  </a:lnTo>
                  <a:lnTo>
                    <a:pt x="119" y="14"/>
                  </a:lnTo>
                  <a:lnTo>
                    <a:pt x="119" y="14"/>
                  </a:lnTo>
                  <a:lnTo>
                    <a:pt x="79" y="11"/>
                  </a:lnTo>
                  <a:lnTo>
                    <a:pt x="79" y="11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 sz="1800">
                <a:ea typeface="ＭＳ Ｐゴシック" pitchFamily="16" charset="-128"/>
                <a:cs typeface="Arial" charset="0"/>
              </a:endParaRPr>
            </a:p>
          </p:txBody>
        </p:sp>
        <p:sp>
          <p:nvSpPr>
            <p:cNvPr id="26" name="Freeform 1725"/>
            <p:cNvSpPr>
              <a:spLocks/>
            </p:cNvSpPr>
            <p:nvPr/>
          </p:nvSpPr>
          <p:spPr bwMode="auto">
            <a:xfrm>
              <a:off x="3976" y="2867"/>
              <a:ext cx="142" cy="167"/>
            </a:xfrm>
            <a:custGeom>
              <a:avLst/>
              <a:gdLst/>
              <a:ahLst/>
              <a:cxnLst>
                <a:cxn ang="0">
                  <a:pos x="142" y="0"/>
                </a:cxn>
                <a:cxn ang="0">
                  <a:pos x="142" y="0"/>
                </a:cxn>
                <a:cxn ang="0">
                  <a:pos x="131" y="6"/>
                </a:cxn>
                <a:cxn ang="0">
                  <a:pos x="125" y="14"/>
                </a:cxn>
                <a:cxn ang="0">
                  <a:pos x="85" y="88"/>
                </a:cxn>
                <a:cxn ang="0">
                  <a:pos x="85" y="156"/>
                </a:cxn>
                <a:cxn ang="0">
                  <a:pos x="85" y="156"/>
                </a:cxn>
                <a:cxn ang="0">
                  <a:pos x="88" y="165"/>
                </a:cxn>
                <a:cxn ang="0">
                  <a:pos x="97" y="167"/>
                </a:cxn>
                <a:cxn ang="0">
                  <a:pos x="54" y="167"/>
                </a:cxn>
                <a:cxn ang="0">
                  <a:pos x="54" y="167"/>
                </a:cxn>
                <a:cxn ang="0">
                  <a:pos x="60" y="165"/>
                </a:cxn>
                <a:cxn ang="0">
                  <a:pos x="63" y="162"/>
                </a:cxn>
                <a:cxn ang="0">
                  <a:pos x="63" y="156"/>
                </a:cxn>
                <a:cxn ang="0">
                  <a:pos x="63" y="88"/>
                </a:cxn>
                <a:cxn ang="0">
                  <a:pos x="14" y="11"/>
                </a:cxn>
                <a:cxn ang="0">
                  <a:pos x="14" y="11"/>
                </a:cxn>
                <a:cxn ang="0">
                  <a:pos x="9" y="6"/>
                </a:cxn>
                <a:cxn ang="0">
                  <a:pos x="0" y="0"/>
                </a:cxn>
                <a:cxn ang="0">
                  <a:pos x="48" y="0"/>
                </a:cxn>
                <a:cxn ang="0">
                  <a:pos x="48" y="0"/>
                </a:cxn>
                <a:cxn ang="0">
                  <a:pos x="45" y="0"/>
                </a:cxn>
                <a:cxn ang="0">
                  <a:pos x="43" y="3"/>
                </a:cxn>
                <a:cxn ang="0">
                  <a:pos x="43" y="8"/>
                </a:cxn>
                <a:cxn ang="0">
                  <a:pos x="45" y="14"/>
                </a:cxn>
                <a:cxn ang="0">
                  <a:pos x="80" y="77"/>
                </a:cxn>
                <a:cxn ang="0">
                  <a:pos x="114" y="11"/>
                </a:cxn>
                <a:cxn ang="0">
                  <a:pos x="114" y="11"/>
                </a:cxn>
                <a:cxn ang="0">
                  <a:pos x="114" y="6"/>
                </a:cxn>
                <a:cxn ang="0">
                  <a:pos x="114" y="3"/>
                </a:cxn>
                <a:cxn ang="0">
                  <a:pos x="108" y="0"/>
                </a:cxn>
                <a:cxn ang="0">
                  <a:pos x="142" y="0"/>
                </a:cxn>
                <a:cxn ang="0">
                  <a:pos x="142" y="0"/>
                </a:cxn>
              </a:cxnLst>
              <a:rect l="0" t="0" r="r" b="b"/>
              <a:pathLst>
                <a:path w="142" h="167">
                  <a:moveTo>
                    <a:pt x="142" y="0"/>
                  </a:moveTo>
                  <a:lnTo>
                    <a:pt x="142" y="0"/>
                  </a:lnTo>
                  <a:lnTo>
                    <a:pt x="131" y="6"/>
                  </a:lnTo>
                  <a:lnTo>
                    <a:pt x="125" y="14"/>
                  </a:lnTo>
                  <a:lnTo>
                    <a:pt x="85" y="88"/>
                  </a:lnTo>
                  <a:lnTo>
                    <a:pt x="85" y="156"/>
                  </a:lnTo>
                  <a:lnTo>
                    <a:pt x="85" y="156"/>
                  </a:lnTo>
                  <a:lnTo>
                    <a:pt x="88" y="165"/>
                  </a:lnTo>
                  <a:lnTo>
                    <a:pt x="97" y="167"/>
                  </a:lnTo>
                  <a:lnTo>
                    <a:pt x="54" y="167"/>
                  </a:lnTo>
                  <a:lnTo>
                    <a:pt x="54" y="167"/>
                  </a:lnTo>
                  <a:lnTo>
                    <a:pt x="60" y="165"/>
                  </a:lnTo>
                  <a:lnTo>
                    <a:pt x="63" y="162"/>
                  </a:lnTo>
                  <a:lnTo>
                    <a:pt x="63" y="156"/>
                  </a:lnTo>
                  <a:lnTo>
                    <a:pt x="63" y="88"/>
                  </a:lnTo>
                  <a:lnTo>
                    <a:pt x="14" y="11"/>
                  </a:lnTo>
                  <a:lnTo>
                    <a:pt x="14" y="11"/>
                  </a:lnTo>
                  <a:lnTo>
                    <a:pt x="9" y="6"/>
                  </a:lnTo>
                  <a:lnTo>
                    <a:pt x="0" y="0"/>
                  </a:lnTo>
                  <a:lnTo>
                    <a:pt x="48" y="0"/>
                  </a:lnTo>
                  <a:lnTo>
                    <a:pt x="48" y="0"/>
                  </a:lnTo>
                  <a:lnTo>
                    <a:pt x="45" y="0"/>
                  </a:lnTo>
                  <a:lnTo>
                    <a:pt x="43" y="3"/>
                  </a:lnTo>
                  <a:lnTo>
                    <a:pt x="43" y="8"/>
                  </a:lnTo>
                  <a:lnTo>
                    <a:pt x="45" y="14"/>
                  </a:lnTo>
                  <a:lnTo>
                    <a:pt x="80" y="77"/>
                  </a:lnTo>
                  <a:lnTo>
                    <a:pt x="114" y="11"/>
                  </a:lnTo>
                  <a:lnTo>
                    <a:pt x="114" y="11"/>
                  </a:lnTo>
                  <a:lnTo>
                    <a:pt x="114" y="6"/>
                  </a:lnTo>
                  <a:lnTo>
                    <a:pt x="114" y="3"/>
                  </a:lnTo>
                  <a:lnTo>
                    <a:pt x="108" y="0"/>
                  </a:lnTo>
                  <a:lnTo>
                    <a:pt x="142" y="0"/>
                  </a:lnTo>
                  <a:lnTo>
                    <a:pt x="142" y="0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 sz="1800">
                <a:ea typeface="ＭＳ Ｐゴシック" pitchFamily="16" charset="-128"/>
                <a:cs typeface="Arial" charset="0"/>
              </a:endParaRPr>
            </a:p>
          </p:txBody>
        </p:sp>
        <p:sp>
          <p:nvSpPr>
            <p:cNvPr id="27" name="Freeform 1726"/>
            <p:cNvSpPr>
              <a:spLocks noEditPoints="1"/>
            </p:cNvSpPr>
            <p:nvPr/>
          </p:nvSpPr>
          <p:spPr bwMode="auto">
            <a:xfrm>
              <a:off x="4192" y="2863"/>
              <a:ext cx="155" cy="172"/>
            </a:xfrm>
            <a:custGeom>
              <a:avLst/>
              <a:gdLst/>
              <a:ahLst/>
              <a:cxnLst>
                <a:cxn ang="0">
                  <a:pos x="77" y="173"/>
                </a:cxn>
                <a:cxn ang="0">
                  <a:pos x="48" y="165"/>
                </a:cxn>
                <a:cxn ang="0">
                  <a:pos x="23" y="148"/>
                </a:cxn>
                <a:cxn ang="0">
                  <a:pos x="6" y="119"/>
                </a:cxn>
                <a:cxn ang="0">
                  <a:pos x="0" y="85"/>
                </a:cxn>
                <a:cxn ang="0">
                  <a:pos x="3" y="68"/>
                </a:cxn>
                <a:cxn ang="0">
                  <a:pos x="14" y="40"/>
                </a:cxn>
                <a:cxn ang="0">
                  <a:pos x="34" y="14"/>
                </a:cxn>
                <a:cxn ang="0">
                  <a:pos x="62" y="3"/>
                </a:cxn>
                <a:cxn ang="0">
                  <a:pos x="82" y="0"/>
                </a:cxn>
                <a:cxn ang="0">
                  <a:pos x="108" y="6"/>
                </a:cxn>
                <a:cxn ang="0">
                  <a:pos x="133" y="23"/>
                </a:cxn>
                <a:cxn ang="0">
                  <a:pos x="150" y="51"/>
                </a:cxn>
                <a:cxn ang="0">
                  <a:pos x="156" y="88"/>
                </a:cxn>
                <a:cxn ang="0">
                  <a:pos x="156" y="108"/>
                </a:cxn>
                <a:cxn ang="0">
                  <a:pos x="142" y="139"/>
                </a:cxn>
                <a:cxn ang="0">
                  <a:pos x="119" y="162"/>
                </a:cxn>
                <a:cxn ang="0">
                  <a:pos x="91" y="173"/>
                </a:cxn>
                <a:cxn ang="0">
                  <a:pos x="77" y="173"/>
                </a:cxn>
                <a:cxn ang="0">
                  <a:pos x="25" y="82"/>
                </a:cxn>
                <a:cxn ang="0">
                  <a:pos x="31" y="119"/>
                </a:cxn>
                <a:cxn ang="0">
                  <a:pos x="43" y="142"/>
                </a:cxn>
                <a:cxn ang="0">
                  <a:pos x="60" y="156"/>
                </a:cxn>
                <a:cxn ang="0">
                  <a:pos x="79" y="162"/>
                </a:cxn>
                <a:cxn ang="0">
                  <a:pos x="91" y="159"/>
                </a:cxn>
                <a:cxn ang="0">
                  <a:pos x="111" y="151"/>
                </a:cxn>
                <a:cxn ang="0">
                  <a:pos x="122" y="131"/>
                </a:cxn>
                <a:cxn ang="0">
                  <a:pos x="131" y="105"/>
                </a:cxn>
                <a:cxn ang="0">
                  <a:pos x="131" y="88"/>
                </a:cxn>
                <a:cxn ang="0">
                  <a:pos x="128" y="57"/>
                </a:cxn>
                <a:cxn ang="0">
                  <a:pos x="116" y="31"/>
                </a:cxn>
                <a:cxn ang="0">
                  <a:pos x="102" y="17"/>
                </a:cxn>
                <a:cxn ang="0">
                  <a:pos x="79" y="11"/>
                </a:cxn>
                <a:cxn ang="0">
                  <a:pos x="68" y="11"/>
                </a:cxn>
                <a:cxn ang="0">
                  <a:pos x="48" y="23"/>
                </a:cxn>
                <a:cxn ang="0">
                  <a:pos x="34" y="40"/>
                </a:cxn>
                <a:cxn ang="0">
                  <a:pos x="28" y="65"/>
                </a:cxn>
                <a:cxn ang="0">
                  <a:pos x="25" y="82"/>
                </a:cxn>
              </a:cxnLst>
              <a:rect l="0" t="0" r="r" b="b"/>
              <a:pathLst>
                <a:path w="156" h="173">
                  <a:moveTo>
                    <a:pt x="77" y="173"/>
                  </a:moveTo>
                  <a:lnTo>
                    <a:pt x="77" y="173"/>
                  </a:lnTo>
                  <a:lnTo>
                    <a:pt x="62" y="170"/>
                  </a:lnTo>
                  <a:lnTo>
                    <a:pt x="48" y="165"/>
                  </a:lnTo>
                  <a:lnTo>
                    <a:pt x="34" y="159"/>
                  </a:lnTo>
                  <a:lnTo>
                    <a:pt x="23" y="148"/>
                  </a:lnTo>
                  <a:lnTo>
                    <a:pt x="14" y="134"/>
                  </a:lnTo>
                  <a:lnTo>
                    <a:pt x="6" y="119"/>
                  </a:lnTo>
                  <a:lnTo>
                    <a:pt x="3" y="102"/>
                  </a:lnTo>
                  <a:lnTo>
                    <a:pt x="0" y="85"/>
                  </a:lnTo>
                  <a:lnTo>
                    <a:pt x="0" y="85"/>
                  </a:lnTo>
                  <a:lnTo>
                    <a:pt x="3" y="68"/>
                  </a:lnTo>
                  <a:lnTo>
                    <a:pt x="6" y="54"/>
                  </a:lnTo>
                  <a:lnTo>
                    <a:pt x="14" y="40"/>
                  </a:lnTo>
                  <a:lnTo>
                    <a:pt x="23" y="26"/>
                  </a:lnTo>
                  <a:lnTo>
                    <a:pt x="34" y="14"/>
                  </a:lnTo>
                  <a:lnTo>
                    <a:pt x="48" y="6"/>
                  </a:lnTo>
                  <a:lnTo>
                    <a:pt x="62" y="3"/>
                  </a:lnTo>
                  <a:lnTo>
                    <a:pt x="82" y="0"/>
                  </a:lnTo>
                  <a:lnTo>
                    <a:pt x="82" y="0"/>
                  </a:lnTo>
                  <a:lnTo>
                    <a:pt x="94" y="3"/>
                  </a:lnTo>
                  <a:lnTo>
                    <a:pt x="108" y="6"/>
                  </a:lnTo>
                  <a:lnTo>
                    <a:pt x="122" y="14"/>
                  </a:lnTo>
                  <a:lnTo>
                    <a:pt x="133" y="23"/>
                  </a:lnTo>
                  <a:lnTo>
                    <a:pt x="142" y="37"/>
                  </a:lnTo>
                  <a:lnTo>
                    <a:pt x="150" y="51"/>
                  </a:lnTo>
                  <a:lnTo>
                    <a:pt x="156" y="68"/>
                  </a:lnTo>
                  <a:lnTo>
                    <a:pt x="156" y="88"/>
                  </a:lnTo>
                  <a:lnTo>
                    <a:pt x="156" y="88"/>
                  </a:lnTo>
                  <a:lnTo>
                    <a:pt x="156" y="108"/>
                  </a:lnTo>
                  <a:lnTo>
                    <a:pt x="150" y="125"/>
                  </a:lnTo>
                  <a:lnTo>
                    <a:pt x="142" y="139"/>
                  </a:lnTo>
                  <a:lnTo>
                    <a:pt x="131" y="153"/>
                  </a:lnTo>
                  <a:lnTo>
                    <a:pt x="119" y="162"/>
                  </a:lnTo>
                  <a:lnTo>
                    <a:pt x="105" y="168"/>
                  </a:lnTo>
                  <a:lnTo>
                    <a:pt x="91" y="173"/>
                  </a:lnTo>
                  <a:lnTo>
                    <a:pt x="77" y="173"/>
                  </a:lnTo>
                  <a:lnTo>
                    <a:pt x="77" y="173"/>
                  </a:lnTo>
                  <a:close/>
                  <a:moveTo>
                    <a:pt x="25" y="82"/>
                  </a:moveTo>
                  <a:lnTo>
                    <a:pt x="25" y="82"/>
                  </a:lnTo>
                  <a:lnTo>
                    <a:pt x="28" y="102"/>
                  </a:lnTo>
                  <a:lnTo>
                    <a:pt x="31" y="119"/>
                  </a:lnTo>
                  <a:lnTo>
                    <a:pt x="37" y="131"/>
                  </a:lnTo>
                  <a:lnTo>
                    <a:pt x="43" y="142"/>
                  </a:lnTo>
                  <a:lnTo>
                    <a:pt x="51" y="151"/>
                  </a:lnTo>
                  <a:lnTo>
                    <a:pt x="60" y="156"/>
                  </a:lnTo>
                  <a:lnTo>
                    <a:pt x="71" y="159"/>
                  </a:lnTo>
                  <a:lnTo>
                    <a:pt x="79" y="162"/>
                  </a:lnTo>
                  <a:lnTo>
                    <a:pt x="79" y="162"/>
                  </a:lnTo>
                  <a:lnTo>
                    <a:pt x="91" y="159"/>
                  </a:lnTo>
                  <a:lnTo>
                    <a:pt x="102" y="156"/>
                  </a:lnTo>
                  <a:lnTo>
                    <a:pt x="111" y="151"/>
                  </a:lnTo>
                  <a:lnTo>
                    <a:pt x="116" y="142"/>
                  </a:lnTo>
                  <a:lnTo>
                    <a:pt x="122" y="131"/>
                  </a:lnTo>
                  <a:lnTo>
                    <a:pt x="128" y="119"/>
                  </a:lnTo>
                  <a:lnTo>
                    <a:pt x="131" y="105"/>
                  </a:lnTo>
                  <a:lnTo>
                    <a:pt x="131" y="88"/>
                  </a:lnTo>
                  <a:lnTo>
                    <a:pt x="131" y="88"/>
                  </a:lnTo>
                  <a:lnTo>
                    <a:pt x="131" y="71"/>
                  </a:lnTo>
                  <a:lnTo>
                    <a:pt x="128" y="57"/>
                  </a:lnTo>
                  <a:lnTo>
                    <a:pt x="122" y="43"/>
                  </a:lnTo>
                  <a:lnTo>
                    <a:pt x="116" y="31"/>
                  </a:lnTo>
                  <a:lnTo>
                    <a:pt x="111" y="23"/>
                  </a:lnTo>
                  <a:lnTo>
                    <a:pt x="102" y="17"/>
                  </a:lnTo>
                  <a:lnTo>
                    <a:pt x="91" y="11"/>
                  </a:lnTo>
                  <a:lnTo>
                    <a:pt x="79" y="11"/>
                  </a:lnTo>
                  <a:lnTo>
                    <a:pt x="79" y="11"/>
                  </a:lnTo>
                  <a:lnTo>
                    <a:pt x="68" y="11"/>
                  </a:lnTo>
                  <a:lnTo>
                    <a:pt x="57" y="14"/>
                  </a:lnTo>
                  <a:lnTo>
                    <a:pt x="48" y="23"/>
                  </a:lnTo>
                  <a:lnTo>
                    <a:pt x="40" y="28"/>
                  </a:lnTo>
                  <a:lnTo>
                    <a:pt x="34" y="40"/>
                  </a:lnTo>
                  <a:lnTo>
                    <a:pt x="31" y="51"/>
                  </a:lnTo>
                  <a:lnTo>
                    <a:pt x="28" y="65"/>
                  </a:lnTo>
                  <a:lnTo>
                    <a:pt x="25" y="82"/>
                  </a:lnTo>
                  <a:lnTo>
                    <a:pt x="25" y="82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 sz="1800">
                <a:ea typeface="ＭＳ Ｐゴシック" pitchFamily="16" charset="-128"/>
                <a:cs typeface="Arial" charset="0"/>
              </a:endParaRPr>
            </a:p>
          </p:txBody>
        </p:sp>
        <p:sp>
          <p:nvSpPr>
            <p:cNvPr id="28" name="Freeform 1727"/>
            <p:cNvSpPr>
              <a:spLocks/>
            </p:cNvSpPr>
            <p:nvPr/>
          </p:nvSpPr>
          <p:spPr bwMode="auto">
            <a:xfrm>
              <a:off x="4365" y="2867"/>
              <a:ext cx="100" cy="167"/>
            </a:xfrm>
            <a:custGeom>
              <a:avLst/>
              <a:gdLst/>
              <a:ahLst/>
              <a:cxnLst>
                <a:cxn ang="0">
                  <a:pos x="37" y="167"/>
                </a:cxn>
                <a:cxn ang="0">
                  <a:pos x="0" y="167"/>
                </a:cxn>
                <a:cxn ang="0">
                  <a:pos x="0" y="167"/>
                </a:cxn>
                <a:cxn ang="0">
                  <a:pos x="6" y="165"/>
                </a:cxn>
                <a:cxn ang="0">
                  <a:pos x="6" y="156"/>
                </a:cxn>
                <a:cxn ang="0">
                  <a:pos x="6" y="11"/>
                </a:cxn>
                <a:cxn ang="0">
                  <a:pos x="6" y="11"/>
                </a:cxn>
                <a:cxn ang="0">
                  <a:pos x="6" y="3"/>
                </a:cxn>
                <a:cxn ang="0">
                  <a:pos x="0" y="0"/>
                </a:cxn>
                <a:cxn ang="0">
                  <a:pos x="100" y="0"/>
                </a:cxn>
                <a:cxn ang="0">
                  <a:pos x="100" y="23"/>
                </a:cxn>
                <a:cxn ang="0">
                  <a:pos x="100" y="23"/>
                </a:cxn>
                <a:cxn ang="0">
                  <a:pos x="91" y="14"/>
                </a:cxn>
                <a:cxn ang="0">
                  <a:pos x="77" y="11"/>
                </a:cxn>
                <a:cxn ang="0">
                  <a:pos x="77" y="11"/>
                </a:cxn>
                <a:cxn ang="0">
                  <a:pos x="31" y="11"/>
                </a:cxn>
                <a:cxn ang="0">
                  <a:pos x="31" y="68"/>
                </a:cxn>
                <a:cxn ang="0">
                  <a:pos x="71" y="68"/>
                </a:cxn>
                <a:cxn ang="0">
                  <a:pos x="71" y="68"/>
                </a:cxn>
                <a:cxn ang="0">
                  <a:pos x="77" y="65"/>
                </a:cxn>
                <a:cxn ang="0">
                  <a:pos x="80" y="62"/>
                </a:cxn>
                <a:cxn ang="0">
                  <a:pos x="80" y="88"/>
                </a:cxn>
                <a:cxn ang="0">
                  <a:pos x="80" y="88"/>
                </a:cxn>
                <a:cxn ang="0">
                  <a:pos x="77" y="82"/>
                </a:cxn>
                <a:cxn ang="0">
                  <a:pos x="71" y="82"/>
                </a:cxn>
                <a:cxn ang="0">
                  <a:pos x="31" y="82"/>
                </a:cxn>
                <a:cxn ang="0">
                  <a:pos x="31" y="156"/>
                </a:cxn>
                <a:cxn ang="0">
                  <a:pos x="31" y="156"/>
                </a:cxn>
                <a:cxn ang="0">
                  <a:pos x="31" y="165"/>
                </a:cxn>
                <a:cxn ang="0">
                  <a:pos x="37" y="167"/>
                </a:cxn>
                <a:cxn ang="0">
                  <a:pos x="37" y="167"/>
                </a:cxn>
              </a:cxnLst>
              <a:rect l="0" t="0" r="r" b="b"/>
              <a:pathLst>
                <a:path w="100" h="167">
                  <a:moveTo>
                    <a:pt x="37" y="167"/>
                  </a:moveTo>
                  <a:lnTo>
                    <a:pt x="0" y="167"/>
                  </a:lnTo>
                  <a:lnTo>
                    <a:pt x="0" y="167"/>
                  </a:lnTo>
                  <a:lnTo>
                    <a:pt x="6" y="165"/>
                  </a:lnTo>
                  <a:lnTo>
                    <a:pt x="6" y="156"/>
                  </a:lnTo>
                  <a:lnTo>
                    <a:pt x="6" y="11"/>
                  </a:lnTo>
                  <a:lnTo>
                    <a:pt x="6" y="11"/>
                  </a:lnTo>
                  <a:lnTo>
                    <a:pt x="6" y="3"/>
                  </a:lnTo>
                  <a:lnTo>
                    <a:pt x="0" y="0"/>
                  </a:lnTo>
                  <a:lnTo>
                    <a:pt x="100" y="0"/>
                  </a:lnTo>
                  <a:lnTo>
                    <a:pt x="100" y="23"/>
                  </a:lnTo>
                  <a:lnTo>
                    <a:pt x="100" y="23"/>
                  </a:lnTo>
                  <a:lnTo>
                    <a:pt x="91" y="14"/>
                  </a:lnTo>
                  <a:lnTo>
                    <a:pt x="77" y="11"/>
                  </a:lnTo>
                  <a:lnTo>
                    <a:pt x="77" y="11"/>
                  </a:lnTo>
                  <a:lnTo>
                    <a:pt x="31" y="11"/>
                  </a:lnTo>
                  <a:lnTo>
                    <a:pt x="31" y="68"/>
                  </a:lnTo>
                  <a:lnTo>
                    <a:pt x="71" y="68"/>
                  </a:lnTo>
                  <a:lnTo>
                    <a:pt x="71" y="68"/>
                  </a:lnTo>
                  <a:lnTo>
                    <a:pt x="77" y="65"/>
                  </a:lnTo>
                  <a:lnTo>
                    <a:pt x="80" y="62"/>
                  </a:lnTo>
                  <a:lnTo>
                    <a:pt x="80" y="88"/>
                  </a:lnTo>
                  <a:lnTo>
                    <a:pt x="80" y="88"/>
                  </a:lnTo>
                  <a:lnTo>
                    <a:pt x="77" y="82"/>
                  </a:lnTo>
                  <a:lnTo>
                    <a:pt x="71" y="82"/>
                  </a:lnTo>
                  <a:lnTo>
                    <a:pt x="31" y="82"/>
                  </a:lnTo>
                  <a:lnTo>
                    <a:pt x="31" y="156"/>
                  </a:lnTo>
                  <a:lnTo>
                    <a:pt x="31" y="156"/>
                  </a:lnTo>
                  <a:lnTo>
                    <a:pt x="31" y="165"/>
                  </a:lnTo>
                  <a:lnTo>
                    <a:pt x="37" y="167"/>
                  </a:lnTo>
                  <a:lnTo>
                    <a:pt x="37" y="167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 sz="1800">
                <a:ea typeface="ＭＳ Ｐゴシック" pitchFamily="16" charset="-128"/>
                <a:cs typeface="Arial" charset="0"/>
              </a:endParaRPr>
            </a:p>
          </p:txBody>
        </p:sp>
      </p:grpSp>
      <p:sp>
        <p:nvSpPr>
          <p:cNvPr id="5124" name="Rectangle 4"/>
          <p:cNvSpPr>
            <a:spLocks noGrp="1" noChangeArrowheads="1"/>
          </p:cNvSpPr>
          <p:nvPr>
            <p:ph type="ctrTitle"/>
          </p:nvPr>
        </p:nvSpPr>
        <p:spPr>
          <a:xfrm>
            <a:off x="478367" y="1700213"/>
            <a:ext cx="11235267" cy="1873250"/>
          </a:xfrm>
        </p:spPr>
        <p:txBody>
          <a:bodyPr anchor="t"/>
          <a:lstStyle>
            <a:lvl1pPr>
              <a:lnSpc>
                <a:spcPct val="90000"/>
              </a:lnSpc>
              <a:defRPr sz="6000" b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478367" y="4508500"/>
            <a:ext cx="11235267" cy="1981200"/>
          </a:xfrm>
        </p:spPr>
        <p:txBody>
          <a:bodyPr/>
          <a:lstStyle>
            <a:lvl1pPr marL="0" indent="0">
              <a:lnSpc>
                <a:spcPct val="90000"/>
              </a:lnSpc>
              <a:spcBef>
                <a:spcPct val="0"/>
              </a:spcBef>
              <a:spcAft>
                <a:spcPct val="45000"/>
              </a:spcAft>
              <a:buFont typeface="Wingdings" pitchFamily="2" charset="2"/>
              <a:buNone/>
              <a:defRPr sz="36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7096307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6D86079-05B3-4EA2-ABBE-AF4F211968BB}" type="datetimeFigureOut">
              <a:rPr lang="en-GB" smtClean="0"/>
              <a:t>06/04/2014</a:t>
            </a:fld>
            <a:endParaRPr lang="en-GB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F1BCAF4-ECF9-4396-955E-889240849B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204915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6D86079-05B3-4EA2-ABBE-AF4F211968BB}" type="datetimeFigureOut">
              <a:rPr lang="en-GB" smtClean="0"/>
              <a:t>06/04/2014</a:t>
            </a:fld>
            <a:endParaRPr lang="en-GB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F1BCAF4-ECF9-4396-955E-889240849B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8508255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8368" y="1700213"/>
            <a:ext cx="5516033" cy="45021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1" y="1700213"/>
            <a:ext cx="5516033" cy="45021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6D86079-05B3-4EA2-ABBE-AF4F211968BB}" type="datetimeFigureOut">
              <a:rPr lang="en-GB" smtClean="0"/>
              <a:t>06/04/2014</a:t>
            </a:fld>
            <a:endParaRPr lang="en-GB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F1BCAF4-ECF9-4396-955E-889240849B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73533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6D86079-05B3-4EA2-ABBE-AF4F211968BB}" type="datetimeFigureOut">
              <a:rPr lang="en-GB" smtClean="0"/>
              <a:t>06/04/2014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1BCAF4-ECF9-4396-955E-889240849B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7480166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6D86079-05B3-4EA2-ABBE-AF4F211968BB}" type="datetimeFigureOut">
              <a:rPr lang="en-GB" smtClean="0"/>
              <a:t>06/04/2014</a:t>
            </a:fld>
            <a:endParaRPr lang="en-GB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F1BCAF4-ECF9-4396-955E-889240849B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1006230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6D86079-05B3-4EA2-ABBE-AF4F211968BB}" type="datetimeFigureOut">
              <a:rPr lang="en-GB" smtClean="0"/>
              <a:t>06/04/2014</a:t>
            </a:fld>
            <a:endParaRPr lang="en-GB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F1BCAF4-ECF9-4396-955E-889240849B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5310491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6D86079-05B3-4EA2-ABBE-AF4F211968BB}" type="datetimeFigureOut">
              <a:rPr lang="en-GB" smtClean="0"/>
              <a:t>06/04/2014</a:t>
            </a:fld>
            <a:endParaRPr lang="en-GB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F1BCAF4-ECF9-4396-955E-889240849B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759356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6D86079-05B3-4EA2-ABBE-AF4F211968BB}" type="datetimeFigureOut">
              <a:rPr lang="en-GB" smtClean="0"/>
              <a:t>06/04/2014</a:t>
            </a:fld>
            <a:endParaRPr lang="en-GB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F1BCAF4-ECF9-4396-955E-889240849B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1230911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6D86079-05B3-4EA2-ABBE-AF4F211968BB}" type="datetimeFigureOut">
              <a:rPr lang="en-GB" smtClean="0"/>
              <a:t>06/04/2014</a:t>
            </a:fld>
            <a:endParaRPr lang="en-GB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F1BCAF4-ECF9-4396-955E-889240849B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7264334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6D86079-05B3-4EA2-ABBE-AF4F211968BB}" type="datetimeFigureOut">
              <a:rPr lang="en-GB" smtClean="0"/>
              <a:t>06/04/2014</a:t>
            </a:fld>
            <a:endParaRPr lang="en-GB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F1BCAF4-ECF9-4396-955E-889240849B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8944731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04817" y="1"/>
            <a:ext cx="2808816" cy="62023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8367" y="1"/>
            <a:ext cx="8223251" cy="62023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6D86079-05B3-4EA2-ABBE-AF4F211968BB}" type="datetimeFigureOut">
              <a:rPr lang="en-GB" smtClean="0"/>
              <a:t>06/04/2014</a:t>
            </a:fld>
            <a:endParaRPr lang="en-GB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F1BCAF4-ECF9-4396-955E-889240849B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45274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6D86079-05B3-4EA2-ABBE-AF4F211968BB}" type="datetimeFigureOut">
              <a:rPr lang="en-GB" smtClean="0"/>
              <a:t>06/04/2014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1BCAF4-ECF9-4396-955E-889240849B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30411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6D86079-05B3-4EA2-ABBE-AF4F211968BB}" type="datetimeFigureOut">
              <a:rPr lang="en-GB" smtClean="0"/>
              <a:t>06/04/2014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1BCAF4-ECF9-4396-955E-889240849B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05998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6D86079-05B3-4EA2-ABBE-AF4F211968BB}" type="datetimeFigureOut">
              <a:rPr lang="en-GB" smtClean="0"/>
              <a:t>06/04/2014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1BCAF4-ECF9-4396-955E-889240849B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20969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rotWithShape="0">
          <a:gsLst>
            <a:gs pos="0">
              <a:schemeClr val="bg1"/>
            </a:gs>
            <a:gs pos="100000">
              <a:srgbClr val="337D9D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478367" y="0"/>
            <a:ext cx="11235267" cy="1341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GB" altLang="en-US" smtClean="0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78367" y="1700213"/>
            <a:ext cx="11235267" cy="4502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GB" altLang="en-US" smtClean="0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78367" y="6308726"/>
            <a:ext cx="2540000" cy="180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l">
              <a:defRPr sz="1400">
                <a:solidFill>
                  <a:schemeClr val="tx1"/>
                </a:solidFill>
              </a:defRPr>
            </a:lvl1pPr>
          </a:lstStyle>
          <a:p>
            <a:fld id="{A6D86079-05B3-4EA2-ABBE-AF4F211968BB}" type="datetimeFigureOut">
              <a:rPr lang="en-GB" smtClean="0"/>
              <a:t>06/04/2014</a:t>
            </a:fld>
            <a:endParaRPr lang="en-GB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024717" y="6308726"/>
            <a:ext cx="6144683" cy="180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tx1"/>
                </a:solidFill>
              </a:defRPr>
            </a:lvl1pPr>
          </a:lstStyle>
          <a:p>
            <a:endParaRPr lang="en-GB"/>
          </a:p>
        </p:txBody>
      </p:sp>
      <p:sp>
        <p:nvSpPr>
          <p:cNvPr id="4104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9169401" y="6308726"/>
            <a:ext cx="2544233" cy="180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tx1"/>
                </a:solidFill>
              </a:defRPr>
            </a:lvl1pPr>
          </a:lstStyle>
          <a:p>
            <a:fld id="{7F1BCAF4-ECF9-4396-955E-889240849B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4519641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 b="1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Lucida Sans" panose="020B0602030504020204" pitchFamily="34" charset="0"/>
          <a:ea typeface="MS PGothic" panose="020B0600070205080204" pitchFamily="34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Lucida Sans" panose="020B0602030504020204" pitchFamily="34" charset="0"/>
          <a:ea typeface="MS PGothic" panose="020B0600070205080204" pitchFamily="34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Lucida Sans" panose="020B0602030504020204" pitchFamily="34" charset="0"/>
          <a:ea typeface="MS PGothic" panose="020B0600070205080204" pitchFamily="34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Lucida Sans" panose="020B0602030504020204" pitchFamily="34" charset="0"/>
          <a:ea typeface="MS PGothic" panose="020B0600070205080204" pitchFamily="34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Lucida Sans" panose="020B0602030504020204" pitchFamily="34" charset="0"/>
          <a:ea typeface="MS PGothic" panose="020B0600070205080204" pitchFamily="34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Lucida Sans" panose="020B0602030504020204" pitchFamily="34" charset="0"/>
          <a:ea typeface="MS PGothic" panose="020B0600070205080204" pitchFamily="34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Lucida Sans" panose="020B0602030504020204" pitchFamily="34" charset="0"/>
          <a:ea typeface="MS PGothic" panose="020B0600070205080204" pitchFamily="34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Lucida Sans" panose="020B0602030504020204" pitchFamily="34" charset="0"/>
          <a:ea typeface="MS PGothic" panose="020B0600070205080204" pitchFamily="34" charset="-128"/>
        </a:defRPr>
      </a:lvl9pPr>
    </p:titleStyle>
    <p:bodyStyle>
      <a:lvl1pPr marL="271463" indent="-271463" algn="l" rtl="0" eaLnBrk="1" fontAlgn="base" hangingPunct="1">
        <a:spcBef>
          <a:spcPct val="70000"/>
        </a:spcBef>
        <a:spcAft>
          <a:spcPct val="0"/>
        </a:spcAft>
        <a:buClr>
          <a:schemeClr val="tx2"/>
        </a:buClr>
        <a:buFont typeface="Wingdings" panose="05000000000000000000" pitchFamily="2" charset="2"/>
        <a:buChar char="§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09625" indent="-358775" algn="l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257300" indent="-268288" algn="l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Font typeface="Symbol" panose="05050102010706020507" pitchFamily="18" charset="2"/>
        <a:buChar char="·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704975" indent="-268288" algn="l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152650" indent="-268288" algn="l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rotWithShape="0">
          <a:gsLst>
            <a:gs pos="0">
              <a:srgbClr val="F8F8F8"/>
            </a:gs>
            <a:gs pos="100000">
              <a:srgbClr val="EAEAEA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478367" y="0"/>
            <a:ext cx="11235267" cy="1341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GB" altLang="en-US" smtClean="0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78367" y="1700213"/>
            <a:ext cx="11235267" cy="4502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GB" altLang="en-US" smtClean="0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78367" y="6308726"/>
            <a:ext cx="2540000" cy="180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l">
              <a:defRPr sz="1400"/>
            </a:lvl1pPr>
          </a:lstStyle>
          <a:p>
            <a:fld id="{A6D86079-05B3-4EA2-ABBE-AF4F211968BB}" type="datetimeFigureOut">
              <a:rPr lang="en-GB" smtClean="0"/>
              <a:t>06/04/2014</a:t>
            </a:fld>
            <a:endParaRPr lang="en-GB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024717" y="6308726"/>
            <a:ext cx="6144683" cy="180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GB"/>
          </a:p>
        </p:txBody>
      </p:sp>
      <p:sp>
        <p:nvSpPr>
          <p:cNvPr id="4104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9169401" y="6308726"/>
            <a:ext cx="2544233" cy="180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7F1BCAF4-ECF9-4396-955E-889240849B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67865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 b="1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Lucida Sans" panose="020B0602030504020204" pitchFamily="34" charset="0"/>
          <a:ea typeface="MS PGothic" panose="020B0600070205080204" pitchFamily="34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Lucida Sans" panose="020B0602030504020204" pitchFamily="34" charset="0"/>
          <a:ea typeface="MS PGothic" panose="020B0600070205080204" pitchFamily="34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Lucida Sans" panose="020B0602030504020204" pitchFamily="34" charset="0"/>
          <a:ea typeface="MS PGothic" panose="020B0600070205080204" pitchFamily="34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Lucida Sans" panose="020B0602030504020204" pitchFamily="34" charset="0"/>
          <a:ea typeface="MS PGothic" panose="020B0600070205080204" pitchFamily="34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Lucida Sans" panose="020B0602030504020204" pitchFamily="34" charset="0"/>
          <a:ea typeface="MS PGothic" panose="020B0600070205080204" pitchFamily="34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Lucida Sans" panose="020B0602030504020204" pitchFamily="34" charset="0"/>
          <a:ea typeface="MS PGothic" panose="020B0600070205080204" pitchFamily="34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Lucida Sans" panose="020B0602030504020204" pitchFamily="34" charset="0"/>
          <a:ea typeface="MS PGothic" panose="020B0600070205080204" pitchFamily="34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Lucida Sans" panose="020B0602030504020204" pitchFamily="34" charset="0"/>
          <a:ea typeface="MS PGothic" panose="020B0600070205080204" pitchFamily="34" charset="-128"/>
        </a:defRPr>
      </a:lvl9pPr>
    </p:titleStyle>
    <p:bodyStyle>
      <a:lvl1pPr marL="271463" indent="-271463" algn="l" rtl="0" eaLnBrk="1" fontAlgn="base" hangingPunct="1">
        <a:spcBef>
          <a:spcPct val="70000"/>
        </a:spcBef>
        <a:spcAft>
          <a:spcPct val="0"/>
        </a:spcAft>
        <a:buClr>
          <a:schemeClr val="tx2"/>
        </a:buClr>
        <a:buFont typeface="Wingdings" panose="05000000000000000000" pitchFamily="2" charset="2"/>
        <a:buChar char="§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09625" indent="-358775" algn="l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257300" indent="-268288" algn="l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Font typeface="Symbol" panose="05050102010706020507" pitchFamily="18" charset="2"/>
        <a:buChar char="·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704975" indent="-268288" algn="l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152650" indent="-268288" algn="l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478367" y="0"/>
            <a:ext cx="11235267" cy="1341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GB" altLang="en-US" smtClean="0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78367" y="1700213"/>
            <a:ext cx="11235267" cy="4502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GB" altLang="en-US" smtClean="0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78367" y="6308726"/>
            <a:ext cx="2540000" cy="180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l">
              <a:defRPr sz="1400">
                <a:solidFill>
                  <a:schemeClr val="tx1"/>
                </a:solidFill>
              </a:defRPr>
            </a:lvl1pPr>
          </a:lstStyle>
          <a:p>
            <a:fld id="{A6D86079-05B3-4EA2-ABBE-AF4F211968BB}" type="datetimeFigureOut">
              <a:rPr lang="en-GB" smtClean="0"/>
              <a:t>06/04/2014</a:t>
            </a:fld>
            <a:endParaRPr lang="en-GB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024717" y="6308726"/>
            <a:ext cx="6144683" cy="180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tx1"/>
                </a:solidFill>
              </a:defRPr>
            </a:lvl1pPr>
          </a:lstStyle>
          <a:p>
            <a:endParaRPr lang="en-GB"/>
          </a:p>
        </p:txBody>
      </p:sp>
      <p:sp>
        <p:nvSpPr>
          <p:cNvPr id="4104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9169401" y="6308726"/>
            <a:ext cx="2544233" cy="180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tx1"/>
                </a:solidFill>
              </a:defRPr>
            </a:lvl1pPr>
          </a:lstStyle>
          <a:p>
            <a:fld id="{7F1BCAF4-ECF9-4396-955E-889240849B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6605583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iming>
    <p:tnLst>
      <p:par>
        <p:cTn id="1" dur="indefinite" restart="never" nodeType="tmRoot"/>
      </p:par>
    </p:tnLst>
  </p:timing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 b="1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Lucida Sans" panose="020B0602030504020204" pitchFamily="34" charset="0"/>
          <a:ea typeface="MS PGothic" panose="020B0600070205080204" pitchFamily="34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Lucida Sans" panose="020B0602030504020204" pitchFamily="34" charset="0"/>
          <a:ea typeface="MS PGothic" panose="020B0600070205080204" pitchFamily="34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Lucida Sans" panose="020B0602030504020204" pitchFamily="34" charset="0"/>
          <a:ea typeface="MS PGothic" panose="020B0600070205080204" pitchFamily="34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Lucida Sans" panose="020B0602030504020204" pitchFamily="34" charset="0"/>
          <a:ea typeface="MS PGothic" panose="020B0600070205080204" pitchFamily="34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Lucida Sans" panose="020B0602030504020204" pitchFamily="34" charset="0"/>
          <a:ea typeface="MS PGothic" panose="020B0600070205080204" pitchFamily="34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Lucida Sans" panose="020B0602030504020204" pitchFamily="34" charset="0"/>
          <a:ea typeface="MS PGothic" panose="020B0600070205080204" pitchFamily="34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Lucida Sans" panose="020B0602030504020204" pitchFamily="34" charset="0"/>
          <a:ea typeface="MS PGothic" panose="020B0600070205080204" pitchFamily="34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Lucida Sans" panose="020B0602030504020204" pitchFamily="34" charset="0"/>
          <a:ea typeface="MS PGothic" panose="020B0600070205080204" pitchFamily="34" charset="-128"/>
        </a:defRPr>
      </a:lvl9pPr>
    </p:titleStyle>
    <p:bodyStyle>
      <a:lvl1pPr marL="271463" indent="-271463" algn="l" rtl="0" eaLnBrk="1" fontAlgn="base" hangingPunct="1">
        <a:spcBef>
          <a:spcPct val="70000"/>
        </a:spcBef>
        <a:spcAft>
          <a:spcPct val="0"/>
        </a:spcAft>
        <a:buClr>
          <a:schemeClr val="tx2"/>
        </a:buClr>
        <a:buFont typeface="Wingdings" panose="05000000000000000000" pitchFamily="2" charset="2"/>
        <a:buChar char="§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09625" indent="-358775" algn="l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257300" indent="-268288" algn="l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Font typeface="Symbol" panose="05050102010706020507" pitchFamily="18" charset="2"/>
        <a:buChar char="·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704975" indent="-268288" algn="l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152650" indent="-268288" algn="l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rotWithShape="0">
          <a:gsLst>
            <a:gs pos="0">
              <a:schemeClr val="bg1"/>
            </a:gs>
            <a:gs pos="100000">
              <a:srgbClr val="007C9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478367" y="0"/>
            <a:ext cx="11235267" cy="1341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GB" altLang="en-US" smtClean="0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78367" y="1700213"/>
            <a:ext cx="11235267" cy="4502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GB" altLang="en-US" smtClean="0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78367" y="6308726"/>
            <a:ext cx="2540000" cy="180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l">
              <a:defRPr sz="1400">
                <a:solidFill>
                  <a:schemeClr val="tx1"/>
                </a:solidFill>
              </a:defRPr>
            </a:lvl1pPr>
          </a:lstStyle>
          <a:p>
            <a:fld id="{A6D86079-05B3-4EA2-ABBE-AF4F211968BB}" type="datetimeFigureOut">
              <a:rPr lang="en-GB" smtClean="0"/>
              <a:t>06/04/2014</a:t>
            </a:fld>
            <a:endParaRPr lang="en-GB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024717" y="6308726"/>
            <a:ext cx="6144683" cy="180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tx1"/>
                </a:solidFill>
              </a:defRPr>
            </a:lvl1pPr>
          </a:lstStyle>
          <a:p>
            <a:endParaRPr lang="en-GB"/>
          </a:p>
        </p:txBody>
      </p:sp>
      <p:sp>
        <p:nvSpPr>
          <p:cNvPr id="4104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9169401" y="6308726"/>
            <a:ext cx="2544233" cy="180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tx1"/>
                </a:solidFill>
              </a:defRPr>
            </a:lvl1pPr>
          </a:lstStyle>
          <a:p>
            <a:fld id="{7F1BCAF4-ECF9-4396-955E-889240849B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5402610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iming>
    <p:tnLst>
      <p:par>
        <p:cTn id="1" dur="indefinite" restart="never" nodeType="tmRoot"/>
      </p:par>
    </p:tnLst>
  </p:timing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 b="1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Lucida Sans" panose="020B0602030504020204" pitchFamily="34" charset="0"/>
          <a:ea typeface="MS PGothic" panose="020B0600070205080204" pitchFamily="34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Lucida Sans" panose="020B0602030504020204" pitchFamily="34" charset="0"/>
          <a:ea typeface="MS PGothic" panose="020B0600070205080204" pitchFamily="34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Lucida Sans" panose="020B0602030504020204" pitchFamily="34" charset="0"/>
          <a:ea typeface="MS PGothic" panose="020B0600070205080204" pitchFamily="34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Lucida Sans" panose="020B0602030504020204" pitchFamily="34" charset="0"/>
          <a:ea typeface="MS PGothic" panose="020B0600070205080204" pitchFamily="34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Lucida Sans" panose="020B0602030504020204" pitchFamily="34" charset="0"/>
          <a:ea typeface="MS PGothic" panose="020B0600070205080204" pitchFamily="34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Lucida Sans" panose="020B0602030504020204" pitchFamily="34" charset="0"/>
          <a:ea typeface="MS PGothic" panose="020B0600070205080204" pitchFamily="34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Lucida Sans" panose="020B0602030504020204" pitchFamily="34" charset="0"/>
          <a:ea typeface="MS PGothic" panose="020B0600070205080204" pitchFamily="34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Lucida Sans" panose="020B0602030504020204" pitchFamily="34" charset="0"/>
          <a:ea typeface="MS PGothic" panose="020B0600070205080204" pitchFamily="34" charset="-128"/>
        </a:defRPr>
      </a:lvl9pPr>
    </p:titleStyle>
    <p:bodyStyle>
      <a:lvl1pPr marL="271463" indent="-271463" algn="l" rtl="0" eaLnBrk="1" fontAlgn="base" hangingPunct="1">
        <a:spcBef>
          <a:spcPct val="70000"/>
        </a:spcBef>
        <a:spcAft>
          <a:spcPct val="0"/>
        </a:spcAft>
        <a:buClr>
          <a:schemeClr val="tx2"/>
        </a:buClr>
        <a:buFont typeface="Wingdings" panose="05000000000000000000" pitchFamily="2" charset="2"/>
        <a:buChar char="§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09625" indent="-358775" algn="l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257300" indent="-268288" algn="l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Font typeface="Symbol" panose="05050102010706020507" pitchFamily="18" charset="2"/>
        <a:buChar char="·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704975" indent="-268288" algn="l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152650" indent="-268288" algn="l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8F8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478367" y="0"/>
            <a:ext cx="11235267" cy="1341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GB" altLang="en-US" smtClean="0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78367" y="1700213"/>
            <a:ext cx="11235267" cy="4502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GB" altLang="en-US" smtClean="0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78367" y="6308726"/>
            <a:ext cx="2540000" cy="180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l">
              <a:defRPr sz="1400"/>
            </a:lvl1pPr>
          </a:lstStyle>
          <a:p>
            <a:fld id="{A6D86079-05B3-4EA2-ABBE-AF4F211968BB}" type="datetimeFigureOut">
              <a:rPr lang="en-GB" smtClean="0"/>
              <a:t>06/04/2014</a:t>
            </a:fld>
            <a:endParaRPr lang="en-GB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024717" y="6308726"/>
            <a:ext cx="6144683" cy="180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GB"/>
          </a:p>
        </p:txBody>
      </p:sp>
      <p:sp>
        <p:nvSpPr>
          <p:cNvPr id="4104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9169401" y="6308726"/>
            <a:ext cx="2544233" cy="180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7F1BCAF4-ECF9-4396-955E-889240849B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88880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iming>
    <p:tnLst>
      <p:par>
        <p:cTn id="1" dur="indefinite" restart="never" nodeType="tmRoot"/>
      </p:par>
    </p:tnLst>
  </p:timing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 b="1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Lucida Sans" panose="020B0602030504020204" pitchFamily="34" charset="0"/>
          <a:ea typeface="MS PGothic" panose="020B0600070205080204" pitchFamily="34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Lucida Sans" panose="020B0602030504020204" pitchFamily="34" charset="0"/>
          <a:ea typeface="MS PGothic" panose="020B0600070205080204" pitchFamily="34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Lucida Sans" panose="020B0602030504020204" pitchFamily="34" charset="0"/>
          <a:ea typeface="MS PGothic" panose="020B0600070205080204" pitchFamily="34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Lucida Sans" panose="020B0602030504020204" pitchFamily="34" charset="0"/>
          <a:ea typeface="MS PGothic" panose="020B0600070205080204" pitchFamily="34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Lucida Sans" panose="020B0602030504020204" pitchFamily="34" charset="0"/>
          <a:ea typeface="MS PGothic" panose="020B0600070205080204" pitchFamily="34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Lucida Sans" panose="020B0602030504020204" pitchFamily="34" charset="0"/>
          <a:ea typeface="MS PGothic" panose="020B0600070205080204" pitchFamily="34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Lucida Sans" panose="020B0602030504020204" pitchFamily="34" charset="0"/>
          <a:ea typeface="MS PGothic" panose="020B0600070205080204" pitchFamily="34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Lucida Sans" panose="020B0602030504020204" pitchFamily="34" charset="0"/>
          <a:ea typeface="MS PGothic" panose="020B0600070205080204" pitchFamily="34" charset="-128"/>
        </a:defRPr>
      </a:lvl9pPr>
    </p:titleStyle>
    <p:bodyStyle>
      <a:lvl1pPr marL="271463" indent="-271463" algn="l" rtl="0" eaLnBrk="1" fontAlgn="base" hangingPunct="1">
        <a:spcBef>
          <a:spcPct val="70000"/>
        </a:spcBef>
        <a:spcAft>
          <a:spcPct val="0"/>
        </a:spcAft>
        <a:buClr>
          <a:schemeClr val="tx2"/>
        </a:buClr>
        <a:buFont typeface="Wingdings" panose="05000000000000000000" pitchFamily="2" charset="2"/>
        <a:buChar char="§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09625" indent="-358775" algn="l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257300" indent="-268288" algn="l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Font typeface="Symbol" panose="05050102010706020507" pitchFamily="18" charset="2"/>
        <a:buChar char="·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704975" indent="-268288" algn="l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152650" indent="-268288" algn="l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8F8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478367" y="0"/>
            <a:ext cx="11235267" cy="1341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GB" altLang="en-US" smtClean="0"/>
          </a:p>
        </p:txBody>
      </p:sp>
      <p:sp>
        <p:nvSpPr>
          <p:cNvPr id="1027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78367" y="1700213"/>
            <a:ext cx="11235267" cy="4502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GB" altLang="en-US" smtClean="0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78367" y="6308726"/>
            <a:ext cx="2540000" cy="180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l">
              <a:defRPr sz="1400" smtClean="0">
                <a:ea typeface="ＭＳ Ｐゴシック" pitchFamily="16" charset="-128"/>
                <a:cs typeface="Arial" charset="0"/>
              </a:defRPr>
            </a:lvl1pPr>
          </a:lstStyle>
          <a:p>
            <a:fld id="{A6D86079-05B3-4EA2-ABBE-AF4F211968BB}" type="datetimeFigureOut">
              <a:rPr lang="en-GB" smtClean="0"/>
              <a:t>06/04/2014</a:t>
            </a:fld>
            <a:endParaRPr lang="en-GB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024717" y="6308726"/>
            <a:ext cx="6144683" cy="180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defRPr sz="1400" smtClean="0">
                <a:ea typeface="ＭＳ Ｐゴシック" pitchFamily="16" charset="-128"/>
                <a:cs typeface="Arial" charset="0"/>
              </a:defRPr>
            </a:lvl1pPr>
          </a:lstStyle>
          <a:p>
            <a:endParaRPr lang="en-GB"/>
          </a:p>
        </p:txBody>
      </p:sp>
      <p:sp>
        <p:nvSpPr>
          <p:cNvPr id="4104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9169401" y="6308726"/>
            <a:ext cx="2544233" cy="180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7F1BCAF4-ECF9-4396-955E-889240849B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15423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iming>
    <p:tnLst>
      <p:par>
        <p:cTn id="1" dur="indefinite" restart="never" nodeType="tmRoot"/>
      </p:par>
    </p:tnLst>
  </p:timing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MS PGothic" panose="020B0600070205080204" pitchFamily="34" charset="-128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Lucida Sans" pitchFamily="34" charset="0"/>
          <a:ea typeface="MS PGothic" panose="020B0600070205080204" pitchFamily="34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Lucida Sans" pitchFamily="34" charset="0"/>
          <a:ea typeface="MS PGothic" panose="020B0600070205080204" pitchFamily="34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Lucida Sans" pitchFamily="34" charset="0"/>
          <a:ea typeface="MS PGothic" panose="020B0600070205080204" pitchFamily="34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Lucida Sans" pitchFamily="34" charset="0"/>
          <a:ea typeface="MS PGothic" panose="020B0600070205080204" pitchFamily="34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Lucida Sans" pitchFamily="34" charset="0"/>
          <a:ea typeface="ＭＳ Ｐゴシック" pitchFamily="16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Lucida Sans" pitchFamily="34" charset="0"/>
          <a:ea typeface="ＭＳ Ｐゴシック" pitchFamily="16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Lucida Sans" pitchFamily="34" charset="0"/>
          <a:ea typeface="ＭＳ Ｐゴシック" pitchFamily="16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Lucida Sans" pitchFamily="34" charset="0"/>
          <a:ea typeface="ＭＳ Ｐゴシック" pitchFamily="16" charset="-128"/>
        </a:defRPr>
      </a:lvl9pPr>
    </p:titleStyle>
    <p:bodyStyle>
      <a:lvl1pPr marL="271463" indent="-271463" algn="l" rtl="0" eaLnBrk="1" fontAlgn="base" hangingPunct="1">
        <a:spcBef>
          <a:spcPct val="70000"/>
        </a:spcBef>
        <a:spcAft>
          <a:spcPct val="0"/>
        </a:spcAft>
        <a:buClr>
          <a:schemeClr val="tx2"/>
        </a:buClr>
        <a:buFont typeface="Wingdings" panose="05000000000000000000" pitchFamily="2" charset="2"/>
        <a:buChar char="§"/>
        <a:defRPr sz="30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1pPr>
      <a:lvl2pPr marL="809625" indent="-358775" algn="l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Font typeface="Arial" panose="020B0604020202020204" pitchFamily="34" charset="0"/>
        <a:buChar char="–"/>
        <a:defRPr sz="2800">
          <a:solidFill>
            <a:schemeClr val="tx1"/>
          </a:solidFill>
          <a:latin typeface="+mn-lt"/>
          <a:ea typeface="MS PGothic" panose="020B0600070205080204" pitchFamily="34" charset="-128"/>
        </a:defRPr>
      </a:lvl2pPr>
      <a:lvl3pPr marL="1257300" indent="-268288" algn="l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Font typeface="Symbol" panose="05050102010706020507" pitchFamily="18" charset="2"/>
        <a:buChar char="·"/>
        <a:defRPr sz="2400">
          <a:solidFill>
            <a:schemeClr val="tx1"/>
          </a:solidFill>
          <a:latin typeface="+mn-lt"/>
          <a:ea typeface="MS PGothic" panose="020B0600070205080204" pitchFamily="34" charset="-128"/>
        </a:defRPr>
      </a:lvl3pPr>
      <a:lvl4pPr marL="1704975" indent="-268288" algn="l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  <a:ea typeface="MS PGothic" panose="020B0600070205080204" pitchFamily="34" charset="-128"/>
        </a:defRPr>
      </a:lvl4pPr>
      <a:lvl5pPr marL="2152650" indent="-268288" algn="l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Font typeface="Arial" panose="020B0604020202020204" pitchFamily="34" charset="0"/>
        <a:buChar char="»"/>
        <a:defRPr sz="2000">
          <a:solidFill>
            <a:schemeClr val="tx1"/>
          </a:solidFill>
          <a:latin typeface="+mn-lt"/>
          <a:ea typeface="MS PGothic" panose="020B0600070205080204" pitchFamily="34" charset="-128"/>
        </a:defRPr>
      </a:lvl5pPr>
      <a:lvl6pPr marL="2609850" indent="-268288" algn="l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Font typeface="Arial" charset="0"/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3067050" indent="-268288" algn="l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Font typeface="Arial" charset="0"/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524250" indent="-268288" algn="l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Font typeface="Arial" charset="0"/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981450" indent="-268288" algn="l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Font typeface="Arial" charset="0"/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57350" y="1570038"/>
            <a:ext cx="9144000" cy="2387600"/>
          </a:xfrm>
        </p:spPr>
        <p:txBody>
          <a:bodyPr>
            <a:noAutofit/>
          </a:bodyPr>
          <a:lstStyle/>
          <a:p>
            <a:r>
              <a:rPr lang="en-GB" sz="4000" b="1" dirty="0" smtClean="0"/>
              <a:t>The relationship between school and classroom characteristics and the prevalence of bullying behaviours</a:t>
            </a:r>
            <a:endParaRPr lang="en-GB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678363"/>
            <a:ext cx="9144000" cy="1655762"/>
          </a:xfrm>
        </p:spPr>
        <p:txBody>
          <a:bodyPr/>
          <a:lstStyle/>
          <a:p>
            <a:r>
              <a:rPr lang="en-GB" dirty="0" smtClean="0"/>
              <a:t>Daniel Muijs</a:t>
            </a:r>
          </a:p>
          <a:p>
            <a:r>
              <a:rPr lang="en-GB" dirty="0" smtClean="0"/>
              <a:t>University of Southampton, UK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457813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Results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 smtClean="0"/>
              <a:t>Classroom level factors:</a:t>
            </a:r>
          </a:p>
          <a:p>
            <a:pPr lvl="1"/>
            <a:r>
              <a:rPr lang="en-GB" sz="2400" dirty="0" smtClean="0"/>
              <a:t>Cultural factors: explain 28% of variance</a:t>
            </a:r>
          </a:p>
          <a:p>
            <a:pPr lvl="2"/>
            <a:r>
              <a:rPr lang="en-GB" sz="2000" dirty="0" smtClean="0"/>
              <a:t>Perceived classroom climate</a:t>
            </a:r>
          </a:p>
          <a:p>
            <a:pPr lvl="2"/>
            <a:r>
              <a:rPr lang="en-GB" sz="2000" dirty="0" smtClean="0"/>
              <a:t>Pupil relations</a:t>
            </a:r>
            <a:endParaRPr lang="en-GB" sz="2000" dirty="0"/>
          </a:p>
        </p:txBody>
      </p:sp>
      <p:grpSp>
        <p:nvGrpSpPr>
          <p:cNvPr id="4" name="Group 107"/>
          <p:cNvGrpSpPr>
            <a:grpSpLocks/>
          </p:cNvGrpSpPr>
          <p:nvPr/>
        </p:nvGrpSpPr>
        <p:grpSpPr bwMode="auto">
          <a:xfrm>
            <a:off x="9363075" y="6008085"/>
            <a:ext cx="2552700" cy="553053"/>
            <a:chOff x="385" y="1412"/>
            <a:chExt cx="2268" cy="492"/>
          </a:xfrm>
        </p:grpSpPr>
        <p:sp>
          <p:nvSpPr>
            <p:cNvPr id="5" name="Freeform 108"/>
            <p:cNvSpPr>
              <a:spLocks/>
            </p:cNvSpPr>
            <p:nvPr/>
          </p:nvSpPr>
          <p:spPr bwMode="auto">
            <a:xfrm>
              <a:off x="385" y="1488"/>
              <a:ext cx="186" cy="316"/>
            </a:xfrm>
            <a:custGeom>
              <a:avLst/>
              <a:gdLst>
                <a:gd name="T0" fmla="*/ 100 w 186"/>
                <a:gd name="T1" fmla="*/ 126 h 316"/>
                <a:gd name="T2" fmla="*/ 148 w 186"/>
                <a:gd name="T3" fmla="*/ 152 h 316"/>
                <a:gd name="T4" fmla="*/ 174 w 186"/>
                <a:gd name="T5" fmla="*/ 178 h 316"/>
                <a:gd name="T6" fmla="*/ 180 w 186"/>
                <a:gd name="T7" fmla="*/ 188 h 316"/>
                <a:gd name="T8" fmla="*/ 186 w 186"/>
                <a:gd name="T9" fmla="*/ 210 h 316"/>
                <a:gd name="T10" fmla="*/ 186 w 186"/>
                <a:gd name="T11" fmla="*/ 224 h 316"/>
                <a:gd name="T12" fmla="*/ 178 w 186"/>
                <a:gd name="T13" fmla="*/ 260 h 316"/>
                <a:gd name="T14" fmla="*/ 156 w 186"/>
                <a:gd name="T15" fmla="*/ 290 h 316"/>
                <a:gd name="T16" fmla="*/ 140 w 186"/>
                <a:gd name="T17" fmla="*/ 302 h 316"/>
                <a:gd name="T18" fmla="*/ 104 w 186"/>
                <a:gd name="T19" fmla="*/ 314 h 316"/>
                <a:gd name="T20" fmla="*/ 86 w 186"/>
                <a:gd name="T21" fmla="*/ 316 h 316"/>
                <a:gd name="T22" fmla="*/ 42 w 186"/>
                <a:gd name="T23" fmla="*/ 310 h 316"/>
                <a:gd name="T24" fmla="*/ 24 w 186"/>
                <a:gd name="T25" fmla="*/ 302 h 316"/>
                <a:gd name="T26" fmla="*/ 0 w 186"/>
                <a:gd name="T27" fmla="*/ 224 h 316"/>
                <a:gd name="T28" fmla="*/ 6 w 186"/>
                <a:gd name="T29" fmla="*/ 238 h 316"/>
                <a:gd name="T30" fmla="*/ 20 w 186"/>
                <a:gd name="T31" fmla="*/ 264 h 316"/>
                <a:gd name="T32" fmla="*/ 30 w 186"/>
                <a:gd name="T33" fmla="*/ 276 h 316"/>
                <a:gd name="T34" fmla="*/ 52 w 186"/>
                <a:gd name="T35" fmla="*/ 292 h 316"/>
                <a:gd name="T36" fmla="*/ 82 w 186"/>
                <a:gd name="T37" fmla="*/ 298 h 316"/>
                <a:gd name="T38" fmla="*/ 98 w 186"/>
                <a:gd name="T39" fmla="*/ 296 h 316"/>
                <a:gd name="T40" fmla="*/ 122 w 186"/>
                <a:gd name="T41" fmla="*/ 286 h 316"/>
                <a:gd name="T42" fmla="*/ 130 w 186"/>
                <a:gd name="T43" fmla="*/ 278 h 316"/>
                <a:gd name="T44" fmla="*/ 140 w 186"/>
                <a:gd name="T45" fmla="*/ 258 h 316"/>
                <a:gd name="T46" fmla="*/ 144 w 186"/>
                <a:gd name="T47" fmla="*/ 236 h 316"/>
                <a:gd name="T48" fmla="*/ 144 w 186"/>
                <a:gd name="T49" fmla="*/ 224 h 316"/>
                <a:gd name="T50" fmla="*/ 136 w 186"/>
                <a:gd name="T51" fmla="*/ 204 h 316"/>
                <a:gd name="T52" fmla="*/ 130 w 186"/>
                <a:gd name="T53" fmla="*/ 196 h 316"/>
                <a:gd name="T54" fmla="*/ 68 w 186"/>
                <a:gd name="T55" fmla="*/ 162 h 316"/>
                <a:gd name="T56" fmla="*/ 52 w 186"/>
                <a:gd name="T57" fmla="*/ 154 h 316"/>
                <a:gd name="T58" fmla="*/ 26 w 186"/>
                <a:gd name="T59" fmla="*/ 136 h 316"/>
                <a:gd name="T60" fmla="*/ 18 w 186"/>
                <a:gd name="T61" fmla="*/ 126 h 316"/>
                <a:gd name="T62" fmla="*/ 6 w 186"/>
                <a:gd name="T63" fmla="*/ 104 h 316"/>
                <a:gd name="T64" fmla="*/ 2 w 186"/>
                <a:gd name="T65" fmla="*/ 80 h 316"/>
                <a:gd name="T66" fmla="*/ 4 w 186"/>
                <a:gd name="T67" fmla="*/ 62 h 316"/>
                <a:gd name="T68" fmla="*/ 18 w 186"/>
                <a:gd name="T69" fmla="*/ 32 h 316"/>
                <a:gd name="T70" fmla="*/ 30 w 186"/>
                <a:gd name="T71" fmla="*/ 20 h 316"/>
                <a:gd name="T72" fmla="*/ 60 w 186"/>
                <a:gd name="T73" fmla="*/ 4 h 316"/>
                <a:gd name="T74" fmla="*/ 96 w 186"/>
                <a:gd name="T75" fmla="*/ 0 h 316"/>
                <a:gd name="T76" fmla="*/ 114 w 186"/>
                <a:gd name="T77" fmla="*/ 0 h 316"/>
                <a:gd name="T78" fmla="*/ 146 w 186"/>
                <a:gd name="T79" fmla="*/ 10 h 316"/>
                <a:gd name="T80" fmla="*/ 162 w 186"/>
                <a:gd name="T81" fmla="*/ 76 h 316"/>
                <a:gd name="T82" fmla="*/ 160 w 186"/>
                <a:gd name="T83" fmla="*/ 66 h 316"/>
                <a:gd name="T84" fmla="*/ 146 w 186"/>
                <a:gd name="T85" fmla="*/ 46 h 316"/>
                <a:gd name="T86" fmla="*/ 138 w 186"/>
                <a:gd name="T87" fmla="*/ 36 h 316"/>
                <a:gd name="T88" fmla="*/ 116 w 186"/>
                <a:gd name="T89" fmla="*/ 22 h 316"/>
                <a:gd name="T90" fmla="*/ 90 w 186"/>
                <a:gd name="T91" fmla="*/ 18 h 316"/>
                <a:gd name="T92" fmla="*/ 76 w 186"/>
                <a:gd name="T93" fmla="*/ 18 h 316"/>
                <a:gd name="T94" fmla="*/ 58 w 186"/>
                <a:gd name="T95" fmla="*/ 26 h 316"/>
                <a:gd name="T96" fmla="*/ 50 w 186"/>
                <a:gd name="T97" fmla="*/ 34 h 316"/>
                <a:gd name="T98" fmla="*/ 42 w 186"/>
                <a:gd name="T99" fmla="*/ 48 h 316"/>
                <a:gd name="T100" fmla="*/ 38 w 186"/>
                <a:gd name="T101" fmla="*/ 66 h 316"/>
                <a:gd name="T102" fmla="*/ 40 w 186"/>
                <a:gd name="T103" fmla="*/ 76 h 316"/>
                <a:gd name="T104" fmla="*/ 46 w 186"/>
                <a:gd name="T105" fmla="*/ 90 h 316"/>
                <a:gd name="T106" fmla="*/ 50 w 186"/>
                <a:gd name="T107" fmla="*/ 98 h 316"/>
                <a:gd name="T108" fmla="*/ 100 w 186"/>
                <a:gd name="T109" fmla="*/ 126 h 3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186" h="316">
                  <a:moveTo>
                    <a:pt x="100" y="126"/>
                  </a:moveTo>
                  <a:lnTo>
                    <a:pt x="100" y="126"/>
                  </a:lnTo>
                  <a:lnTo>
                    <a:pt x="148" y="152"/>
                  </a:lnTo>
                  <a:lnTo>
                    <a:pt x="148" y="152"/>
                  </a:lnTo>
                  <a:lnTo>
                    <a:pt x="162" y="164"/>
                  </a:lnTo>
                  <a:lnTo>
                    <a:pt x="174" y="178"/>
                  </a:lnTo>
                  <a:lnTo>
                    <a:pt x="174" y="178"/>
                  </a:lnTo>
                  <a:lnTo>
                    <a:pt x="180" y="188"/>
                  </a:lnTo>
                  <a:lnTo>
                    <a:pt x="184" y="198"/>
                  </a:lnTo>
                  <a:lnTo>
                    <a:pt x="186" y="210"/>
                  </a:lnTo>
                  <a:lnTo>
                    <a:pt x="186" y="224"/>
                  </a:lnTo>
                  <a:lnTo>
                    <a:pt x="186" y="224"/>
                  </a:lnTo>
                  <a:lnTo>
                    <a:pt x="184" y="244"/>
                  </a:lnTo>
                  <a:lnTo>
                    <a:pt x="178" y="260"/>
                  </a:lnTo>
                  <a:lnTo>
                    <a:pt x="168" y="276"/>
                  </a:lnTo>
                  <a:lnTo>
                    <a:pt x="156" y="290"/>
                  </a:lnTo>
                  <a:lnTo>
                    <a:pt x="156" y="290"/>
                  </a:lnTo>
                  <a:lnTo>
                    <a:pt x="140" y="302"/>
                  </a:lnTo>
                  <a:lnTo>
                    <a:pt x="122" y="310"/>
                  </a:lnTo>
                  <a:lnTo>
                    <a:pt x="104" y="314"/>
                  </a:lnTo>
                  <a:lnTo>
                    <a:pt x="86" y="316"/>
                  </a:lnTo>
                  <a:lnTo>
                    <a:pt x="86" y="316"/>
                  </a:lnTo>
                  <a:lnTo>
                    <a:pt x="62" y="314"/>
                  </a:lnTo>
                  <a:lnTo>
                    <a:pt x="42" y="310"/>
                  </a:lnTo>
                  <a:lnTo>
                    <a:pt x="42" y="310"/>
                  </a:lnTo>
                  <a:lnTo>
                    <a:pt x="24" y="302"/>
                  </a:lnTo>
                  <a:lnTo>
                    <a:pt x="2" y="292"/>
                  </a:lnTo>
                  <a:lnTo>
                    <a:pt x="0" y="224"/>
                  </a:lnTo>
                  <a:lnTo>
                    <a:pt x="0" y="224"/>
                  </a:lnTo>
                  <a:lnTo>
                    <a:pt x="6" y="238"/>
                  </a:lnTo>
                  <a:lnTo>
                    <a:pt x="12" y="252"/>
                  </a:lnTo>
                  <a:lnTo>
                    <a:pt x="20" y="264"/>
                  </a:lnTo>
                  <a:lnTo>
                    <a:pt x="30" y="276"/>
                  </a:lnTo>
                  <a:lnTo>
                    <a:pt x="30" y="276"/>
                  </a:lnTo>
                  <a:lnTo>
                    <a:pt x="40" y="286"/>
                  </a:lnTo>
                  <a:lnTo>
                    <a:pt x="52" y="292"/>
                  </a:lnTo>
                  <a:lnTo>
                    <a:pt x="66" y="296"/>
                  </a:lnTo>
                  <a:lnTo>
                    <a:pt x="82" y="298"/>
                  </a:lnTo>
                  <a:lnTo>
                    <a:pt x="82" y="298"/>
                  </a:lnTo>
                  <a:lnTo>
                    <a:pt x="98" y="296"/>
                  </a:lnTo>
                  <a:lnTo>
                    <a:pt x="110" y="292"/>
                  </a:lnTo>
                  <a:lnTo>
                    <a:pt x="122" y="286"/>
                  </a:lnTo>
                  <a:lnTo>
                    <a:pt x="130" y="278"/>
                  </a:lnTo>
                  <a:lnTo>
                    <a:pt x="130" y="278"/>
                  </a:lnTo>
                  <a:lnTo>
                    <a:pt x="136" y="268"/>
                  </a:lnTo>
                  <a:lnTo>
                    <a:pt x="140" y="258"/>
                  </a:lnTo>
                  <a:lnTo>
                    <a:pt x="144" y="248"/>
                  </a:lnTo>
                  <a:lnTo>
                    <a:pt x="144" y="236"/>
                  </a:lnTo>
                  <a:lnTo>
                    <a:pt x="144" y="236"/>
                  </a:lnTo>
                  <a:lnTo>
                    <a:pt x="144" y="224"/>
                  </a:lnTo>
                  <a:lnTo>
                    <a:pt x="140" y="212"/>
                  </a:lnTo>
                  <a:lnTo>
                    <a:pt x="136" y="204"/>
                  </a:lnTo>
                  <a:lnTo>
                    <a:pt x="130" y="196"/>
                  </a:lnTo>
                  <a:lnTo>
                    <a:pt x="130" y="196"/>
                  </a:lnTo>
                  <a:lnTo>
                    <a:pt x="108" y="182"/>
                  </a:lnTo>
                  <a:lnTo>
                    <a:pt x="68" y="162"/>
                  </a:lnTo>
                  <a:lnTo>
                    <a:pt x="68" y="162"/>
                  </a:lnTo>
                  <a:lnTo>
                    <a:pt x="52" y="154"/>
                  </a:lnTo>
                  <a:lnTo>
                    <a:pt x="38" y="144"/>
                  </a:lnTo>
                  <a:lnTo>
                    <a:pt x="26" y="136"/>
                  </a:lnTo>
                  <a:lnTo>
                    <a:pt x="18" y="126"/>
                  </a:lnTo>
                  <a:lnTo>
                    <a:pt x="18" y="126"/>
                  </a:lnTo>
                  <a:lnTo>
                    <a:pt x="10" y="116"/>
                  </a:lnTo>
                  <a:lnTo>
                    <a:pt x="6" y="104"/>
                  </a:lnTo>
                  <a:lnTo>
                    <a:pt x="2" y="92"/>
                  </a:lnTo>
                  <a:lnTo>
                    <a:pt x="2" y="80"/>
                  </a:lnTo>
                  <a:lnTo>
                    <a:pt x="2" y="80"/>
                  </a:lnTo>
                  <a:lnTo>
                    <a:pt x="4" y="62"/>
                  </a:lnTo>
                  <a:lnTo>
                    <a:pt x="8" y="46"/>
                  </a:lnTo>
                  <a:lnTo>
                    <a:pt x="18" y="32"/>
                  </a:lnTo>
                  <a:lnTo>
                    <a:pt x="30" y="20"/>
                  </a:lnTo>
                  <a:lnTo>
                    <a:pt x="30" y="20"/>
                  </a:lnTo>
                  <a:lnTo>
                    <a:pt x="46" y="12"/>
                  </a:lnTo>
                  <a:lnTo>
                    <a:pt x="60" y="4"/>
                  </a:lnTo>
                  <a:lnTo>
                    <a:pt x="78" y="0"/>
                  </a:lnTo>
                  <a:lnTo>
                    <a:pt x="96" y="0"/>
                  </a:lnTo>
                  <a:lnTo>
                    <a:pt x="96" y="0"/>
                  </a:lnTo>
                  <a:lnTo>
                    <a:pt x="114" y="0"/>
                  </a:lnTo>
                  <a:lnTo>
                    <a:pt x="130" y="4"/>
                  </a:lnTo>
                  <a:lnTo>
                    <a:pt x="146" y="10"/>
                  </a:lnTo>
                  <a:lnTo>
                    <a:pt x="160" y="16"/>
                  </a:lnTo>
                  <a:lnTo>
                    <a:pt x="162" y="76"/>
                  </a:lnTo>
                  <a:lnTo>
                    <a:pt x="162" y="76"/>
                  </a:lnTo>
                  <a:lnTo>
                    <a:pt x="160" y="66"/>
                  </a:lnTo>
                  <a:lnTo>
                    <a:pt x="154" y="56"/>
                  </a:lnTo>
                  <a:lnTo>
                    <a:pt x="146" y="46"/>
                  </a:lnTo>
                  <a:lnTo>
                    <a:pt x="138" y="36"/>
                  </a:lnTo>
                  <a:lnTo>
                    <a:pt x="138" y="36"/>
                  </a:lnTo>
                  <a:lnTo>
                    <a:pt x="128" y="28"/>
                  </a:lnTo>
                  <a:lnTo>
                    <a:pt x="116" y="22"/>
                  </a:lnTo>
                  <a:lnTo>
                    <a:pt x="104" y="20"/>
                  </a:lnTo>
                  <a:lnTo>
                    <a:pt x="90" y="18"/>
                  </a:lnTo>
                  <a:lnTo>
                    <a:pt x="90" y="18"/>
                  </a:lnTo>
                  <a:lnTo>
                    <a:pt x="76" y="18"/>
                  </a:lnTo>
                  <a:lnTo>
                    <a:pt x="66" y="22"/>
                  </a:lnTo>
                  <a:lnTo>
                    <a:pt x="58" y="26"/>
                  </a:lnTo>
                  <a:lnTo>
                    <a:pt x="50" y="34"/>
                  </a:lnTo>
                  <a:lnTo>
                    <a:pt x="50" y="34"/>
                  </a:lnTo>
                  <a:lnTo>
                    <a:pt x="46" y="40"/>
                  </a:lnTo>
                  <a:lnTo>
                    <a:pt x="42" y="48"/>
                  </a:lnTo>
                  <a:lnTo>
                    <a:pt x="40" y="58"/>
                  </a:lnTo>
                  <a:lnTo>
                    <a:pt x="38" y="66"/>
                  </a:lnTo>
                  <a:lnTo>
                    <a:pt x="38" y="66"/>
                  </a:lnTo>
                  <a:lnTo>
                    <a:pt x="40" y="76"/>
                  </a:lnTo>
                  <a:lnTo>
                    <a:pt x="42" y="84"/>
                  </a:lnTo>
                  <a:lnTo>
                    <a:pt x="46" y="90"/>
                  </a:lnTo>
                  <a:lnTo>
                    <a:pt x="50" y="98"/>
                  </a:lnTo>
                  <a:lnTo>
                    <a:pt x="50" y="98"/>
                  </a:lnTo>
                  <a:lnTo>
                    <a:pt x="70" y="110"/>
                  </a:lnTo>
                  <a:lnTo>
                    <a:pt x="100" y="126"/>
                  </a:lnTo>
                  <a:lnTo>
                    <a:pt x="100" y="126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" name="Freeform 109"/>
            <p:cNvSpPr>
              <a:spLocks noEditPoints="1"/>
            </p:cNvSpPr>
            <p:nvPr/>
          </p:nvSpPr>
          <p:spPr bwMode="auto">
            <a:xfrm>
              <a:off x="589" y="1586"/>
              <a:ext cx="198" cy="218"/>
            </a:xfrm>
            <a:custGeom>
              <a:avLst/>
              <a:gdLst>
                <a:gd name="T0" fmla="*/ 100 w 198"/>
                <a:gd name="T1" fmla="*/ 0 h 218"/>
                <a:gd name="T2" fmla="*/ 130 w 198"/>
                <a:gd name="T3" fmla="*/ 4 h 218"/>
                <a:gd name="T4" fmla="*/ 154 w 198"/>
                <a:gd name="T5" fmla="*/ 16 h 218"/>
                <a:gd name="T6" fmla="*/ 166 w 198"/>
                <a:gd name="T7" fmla="*/ 24 h 218"/>
                <a:gd name="T8" fmla="*/ 182 w 198"/>
                <a:gd name="T9" fmla="*/ 44 h 218"/>
                <a:gd name="T10" fmla="*/ 188 w 198"/>
                <a:gd name="T11" fmla="*/ 56 h 218"/>
                <a:gd name="T12" fmla="*/ 196 w 198"/>
                <a:gd name="T13" fmla="*/ 82 h 218"/>
                <a:gd name="T14" fmla="*/ 198 w 198"/>
                <a:gd name="T15" fmla="*/ 110 h 218"/>
                <a:gd name="T16" fmla="*/ 198 w 198"/>
                <a:gd name="T17" fmla="*/ 122 h 218"/>
                <a:gd name="T18" fmla="*/ 192 w 198"/>
                <a:gd name="T19" fmla="*/ 148 h 218"/>
                <a:gd name="T20" fmla="*/ 186 w 198"/>
                <a:gd name="T21" fmla="*/ 162 h 218"/>
                <a:gd name="T22" fmla="*/ 170 w 198"/>
                <a:gd name="T23" fmla="*/ 184 h 218"/>
                <a:gd name="T24" fmla="*/ 150 w 198"/>
                <a:gd name="T25" fmla="*/ 204 h 218"/>
                <a:gd name="T26" fmla="*/ 138 w 198"/>
                <a:gd name="T27" fmla="*/ 210 h 218"/>
                <a:gd name="T28" fmla="*/ 112 w 198"/>
                <a:gd name="T29" fmla="*/ 218 h 218"/>
                <a:gd name="T30" fmla="*/ 98 w 198"/>
                <a:gd name="T31" fmla="*/ 218 h 218"/>
                <a:gd name="T32" fmla="*/ 66 w 198"/>
                <a:gd name="T33" fmla="*/ 214 h 218"/>
                <a:gd name="T34" fmla="*/ 46 w 198"/>
                <a:gd name="T35" fmla="*/ 206 h 218"/>
                <a:gd name="T36" fmla="*/ 32 w 198"/>
                <a:gd name="T37" fmla="*/ 192 h 218"/>
                <a:gd name="T38" fmla="*/ 24 w 198"/>
                <a:gd name="T39" fmla="*/ 186 h 218"/>
                <a:gd name="T40" fmla="*/ 6 w 198"/>
                <a:gd name="T41" fmla="*/ 150 h 218"/>
                <a:gd name="T42" fmla="*/ 0 w 198"/>
                <a:gd name="T43" fmla="*/ 110 h 218"/>
                <a:gd name="T44" fmla="*/ 0 w 198"/>
                <a:gd name="T45" fmla="*/ 96 h 218"/>
                <a:gd name="T46" fmla="*/ 6 w 198"/>
                <a:gd name="T47" fmla="*/ 70 h 218"/>
                <a:gd name="T48" fmla="*/ 12 w 198"/>
                <a:gd name="T49" fmla="*/ 56 h 218"/>
                <a:gd name="T50" fmla="*/ 26 w 198"/>
                <a:gd name="T51" fmla="*/ 34 h 218"/>
                <a:gd name="T52" fmla="*/ 48 w 198"/>
                <a:gd name="T53" fmla="*/ 16 h 218"/>
                <a:gd name="T54" fmla="*/ 58 w 198"/>
                <a:gd name="T55" fmla="*/ 8 h 218"/>
                <a:gd name="T56" fmla="*/ 86 w 198"/>
                <a:gd name="T57" fmla="*/ 0 h 218"/>
                <a:gd name="T58" fmla="*/ 100 w 198"/>
                <a:gd name="T59" fmla="*/ 0 h 218"/>
                <a:gd name="T60" fmla="*/ 96 w 198"/>
                <a:gd name="T61" fmla="*/ 16 h 218"/>
                <a:gd name="T62" fmla="*/ 70 w 198"/>
                <a:gd name="T63" fmla="*/ 24 h 218"/>
                <a:gd name="T64" fmla="*/ 54 w 198"/>
                <a:gd name="T65" fmla="*/ 46 h 218"/>
                <a:gd name="T66" fmla="*/ 48 w 198"/>
                <a:gd name="T67" fmla="*/ 60 h 218"/>
                <a:gd name="T68" fmla="*/ 40 w 198"/>
                <a:gd name="T69" fmla="*/ 92 h 218"/>
                <a:gd name="T70" fmla="*/ 40 w 198"/>
                <a:gd name="T71" fmla="*/ 112 h 218"/>
                <a:gd name="T72" fmla="*/ 46 w 198"/>
                <a:gd name="T73" fmla="*/ 148 h 218"/>
                <a:gd name="T74" fmla="*/ 58 w 198"/>
                <a:gd name="T75" fmla="*/ 176 h 218"/>
                <a:gd name="T76" fmla="*/ 68 w 198"/>
                <a:gd name="T77" fmla="*/ 188 h 218"/>
                <a:gd name="T78" fmla="*/ 90 w 198"/>
                <a:gd name="T79" fmla="*/ 200 h 218"/>
                <a:gd name="T80" fmla="*/ 102 w 198"/>
                <a:gd name="T81" fmla="*/ 200 h 218"/>
                <a:gd name="T82" fmla="*/ 126 w 198"/>
                <a:gd name="T83" fmla="*/ 192 h 218"/>
                <a:gd name="T84" fmla="*/ 144 w 198"/>
                <a:gd name="T85" fmla="*/ 172 h 218"/>
                <a:gd name="T86" fmla="*/ 150 w 198"/>
                <a:gd name="T87" fmla="*/ 158 h 218"/>
                <a:gd name="T88" fmla="*/ 158 w 198"/>
                <a:gd name="T89" fmla="*/ 126 h 218"/>
                <a:gd name="T90" fmla="*/ 158 w 198"/>
                <a:gd name="T91" fmla="*/ 106 h 218"/>
                <a:gd name="T92" fmla="*/ 148 w 198"/>
                <a:gd name="T93" fmla="*/ 60 h 218"/>
                <a:gd name="T94" fmla="*/ 140 w 198"/>
                <a:gd name="T95" fmla="*/ 42 h 218"/>
                <a:gd name="T96" fmla="*/ 128 w 198"/>
                <a:gd name="T97" fmla="*/ 28 h 218"/>
                <a:gd name="T98" fmla="*/ 114 w 198"/>
                <a:gd name="T99" fmla="*/ 20 h 218"/>
                <a:gd name="T100" fmla="*/ 96 w 198"/>
                <a:gd name="T101" fmla="*/ 16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198" h="218">
                  <a:moveTo>
                    <a:pt x="100" y="0"/>
                  </a:moveTo>
                  <a:lnTo>
                    <a:pt x="100" y="0"/>
                  </a:lnTo>
                  <a:lnTo>
                    <a:pt x="116" y="0"/>
                  </a:lnTo>
                  <a:lnTo>
                    <a:pt x="130" y="4"/>
                  </a:lnTo>
                  <a:lnTo>
                    <a:pt x="142" y="8"/>
                  </a:lnTo>
                  <a:lnTo>
                    <a:pt x="154" y="16"/>
                  </a:lnTo>
                  <a:lnTo>
                    <a:pt x="154" y="16"/>
                  </a:lnTo>
                  <a:lnTo>
                    <a:pt x="166" y="24"/>
                  </a:lnTo>
                  <a:lnTo>
                    <a:pt x="174" y="34"/>
                  </a:lnTo>
                  <a:lnTo>
                    <a:pt x="182" y="44"/>
                  </a:lnTo>
                  <a:lnTo>
                    <a:pt x="188" y="56"/>
                  </a:lnTo>
                  <a:lnTo>
                    <a:pt x="188" y="56"/>
                  </a:lnTo>
                  <a:lnTo>
                    <a:pt x="192" y="70"/>
                  </a:lnTo>
                  <a:lnTo>
                    <a:pt x="196" y="82"/>
                  </a:lnTo>
                  <a:lnTo>
                    <a:pt x="198" y="96"/>
                  </a:lnTo>
                  <a:lnTo>
                    <a:pt x="198" y="110"/>
                  </a:lnTo>
                  <a:lnTo>
                    <a:pt x="198" y="110"/>
                  </a:lnTo>
                  <a:lnTo>
                    <a:pt x="198" y="122"/>
                  </a:lnTo>
                  <a:lnTo>
                    <a:pt x="196" y="136"/>
                  </a:lnTo>
                  <a:lnTo>
                    <a:pt x="192" y="148"/>
                  </a:lnTo>
                  <a:lnTo>
                    <a:pt x="186" y="162"/>
                  </a:lnTo>
                  <a:lnTo>
                    <a:pt x="186" y="162"/>
                  </a:lnTo>
                  <a:lnTo>
                    <a:pt x="178" y="174"/>
                  </a:lnTo>
                  <a:lnTo>
                    <a:pt x="170" y="184"/>
                  </a:lnTo>
                  <a:lnTo>
                    <a:pt x="162" y="194"/>
                  </a:lnTo>
                  <a:lnTo>
                    <a:pt x="150" y="204"/>
                  </a:lnTo>
                  <a:lnTo>
                    <a:pt x="150" y="204"/>
                  </a:lnTo>
                  <a:lnTo>
                    <a:pt x="138" y="210"/>
                  </a:lnTo>
                  <a:lnTo>
                    <a:pt x="126" y="214"/>
                  </a:lnTo>
                  <a:lnTo>
                    <a:pt x="112" y="218"/>
                  </a:lnTo>
                  <a:lnTo>
                    <a:pt x="98" y="218"/>
                  </a:lnTo>
                  <a:lnTo>
                    <a:pt x="98" y="218"/>
                  </a:lnTo>
                  <a:lnTo>
                    <a:pt x="76" y="216"/>
                  </a:lnTo>
                  <a:lnTo>
                    <a:pt x="66" y="214"/>
                  </a:lnTo>
                  <a:lnTo>
                    <a:pt x="56" y="210"/>
                  </a:lnTo>
                  <a:lnTo>
                    <a:pt x="46" y="206"/>
                  </a:lnTo>
                  <a:lnTo>
                    <a:pt x="38" y="200"/>
                  </a:lnTo>
                  <a:lnTo>
                    <a:pt x="32" y="192"/>
                  </a:lnTo>
                  <a:lnTo>
                    <a:pt x="24" y="186"/>
                  </a:lnTo>
                  <a:lnTo>
                    <a:pt x="24" y="186"/>
                  </a:lnTo>
                  <a:lnTo>
                    <a:pt x="14" y="168"/>
                  </a:lnTo>
                  <a:lnTo>
                    <a:pt x="6" y="150"/>
                  </a:lnTo>
                  <a:lnTo>
                    <a:pt x="0" y="130"/>
                  </a:lnTo>
                  <a:lnTo>
                    <a:pt x="0" y="110"/>
                  </a:lnTo>
                  <a:lnTo>
                    <a:pt x="0" y="110"/>
                  </a:lnTo>
                  <a:lnTo>
                    <a:pt x="0" y="96"/>
                  </a:lnTo>
                  <a:lnTo>
                    <a:pt x="2" y="82"/>
                  </a:lnTo>
                  <a:lnTo>
                    <a:pt x="6" y="70"/>
                  </a:lnTo>
                  <a:lnTo>
                    <a:pt x="12" y="56"/>
                  </a:lnTo>
                  <a:lnTo>
                    <a:pt x="12" y="56"/>
                  </a:lnTo>
                  <a:lnTo>
                    <a:pt x="18" y="44"/>
                  </a:lnTo>
                  <a:lnTo>
                    <a:pt x="26" y="34"/>
                  </a:lnTo>
                  <a:lnTo>
                    <a:pt x="36" y="24"/>
                  </a:lnTo>
                  <a:lnTo>
                    <a:pt x="48" y="16"/>
                  </a:lnTo>
                  <a:lnTo>
                    <a:pt x="48" y="16"/>
                  </a:lnTo>
                  <a:lnTo>
                    <a:pt x="58" y="8"/>
                  </a:lnTo>
                  <a:lnTo>
                    <a:pt x="72" y="4"/>
                  </a:lnTo>
                  <a:lnTo>
                    <a:pt x="86" y="0"/>
                  </a:lnTo>
                  <a:lnTo>
                    <a:pt x="100" y="0"/>
                  </a:lnTo>
                  <a:lnTo>
                    <a:pt x="100" y="0"/>
                  </a:lnTo>
                  <a:close/>
                  <a:moveTo>
                    <a:pt x="96" y="16"/>
                  </a:moveTo>
                  <a:lnTo>
                    <a:pt x="96" y="16"/>
                  </a:lnTo>
                  <a:lnTo>
                    <a:pt x="82" y="18"/>
                  </a:lnTo>
                  <a:lnTo>
                    <a:pt x="70" y="24"/>
                  </a:lnTo>
                  <a:lnTo>
                    <a:pt x="62" y="34"/>
                  </a:lnTo>
                  <a:lnTo>
                    <a:pt x="54" y="46"/>
                  </a:lnTo>
                  <a:lnTo>
                    <a:pt x="54" y="46"/>
                  </a:lnTo>
                  <a:lnTo>
                    <a:pt x="48" y="60"/>
                  </a:lnTo>
                  <a:lnTo>
                    <a:pt x="44" y="76"/>
                  </a:lnTo>
                  <a:lnTo>
                    <a:pt x="40" y="92"/>
                  </a:lnTo>
                  <a:lnTo>
                    <a:pt x="40" y="112"/>
                  </a:lnTo>
                  <a:lnTo>
                    <a:pt x="40" y="112"/>
                  </a:lnTo>
                  <a:lnTo>
                    <a:pt x="42" y="130"/>
                  </a:lnTo>
                  <a:lnTo>
                    <a:pt x="46" y="148"/>
                  </a:lnTo>
                  <a:lnTo>
                    <a:pt x="52" y="162"/>
                  </a:lnTo>
                  <a:lnTo>
                    <a:pt x="58" y="176"/>
                  </a:lnTo>
                  <a:lnTo>
                    <a:pt x="58" y="176"/>
                  </a:lnTo>
                  <a:lnTo>
                    <a:pt x="68" y="188"/>
                  </a:lnTo>
                  <a:lnTo>
                    <a:pt x="78" y="196"/>
                  </a:lnTo>
                  <a:lnTo>
                    <a:pt x="90" y="200"/>
                  </a:lnTo>
                  <a:lnTo>
                    <a:pt x="102" y="200"/>
                  </a:lnTo>
                  <a:lnTo>
                    <a:pt x="102" y="200"/>
                  </a:lnTo>
                  <a:lnTo>
                    <a:pt x="116" y="198"/>
                  </a:lnTo>
                  <a:lnTo>
                    <a:pt x="126" y="192"/>
                  </a:lnTo>
                  <a:lnTo>
                    <a:pt x="136" y="184"/>
                  </a:lnTo>
                  <a:lnTo>
                    <a:pt x="144" y="172"/>
                  </a:lnTo>
                  <a:lnTo>
                    <a:pt x="144" y="172"/>
                  </a:lnTo>
                  <a:lnTo>
                    <a:pt x="150" y="158"/>
                  </a:lnTo>
                  <a:lnTo>
                    <a:pt x="154" y="142"/>
                  </a:lnTo>
                  <a:lnTo>
                    <a:pt x="158" y="126"/>
                  </a:lnTo>
                  <a:lnTo>
                    <a:pt x="158" y="106"/>
                  </a:lnTo>
                  <a:lnTo>
                    <a:pt x="158" y="106"/>
                  </a:lnTo>
                  <a:lnTo>
                    <a:pt x="154" y="82"/>
                  </a:lnTo>
                  <a:lnTo>
                    <a:pt x="148" y="60"/>
                  </a:lnTo>
                  <a:lnTo>
                    <a:pt x="148" y="60"/>
                  </a:lnTo>
                  <a:lnTo>
                    <a:pt x="140" y="42"/>
                  </a:lnTo>
                  <a:lnTo>
                    <a:pt x="128" y="28"/>
                  </a:lnTo>
                  <a:lnTo>
                    <a:pt x="128" y="28"/>
                  </a:lnTo>
                  <a:lnTo>
                    <a:pt x="122" y="22"/>
                  </a:lnTo>
                  <a:lnTo>
                    <a:pt x="114" y="20"/>
                  </a:lnTo>
                  <a:lnTo>
                    <a:pt x="106" y="16"/>
                  </a:lnTo>
                  <a:lnTo>
                    <a:pt x="96" y="16"/>
                  </a:lnTo>
                  <a:lnTo>
                    <a:pt x="96" y="16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7" name="Freeform 110"/>
            <p:cNvSpPr>
              <a:spLocks/>
            </p:cNvSpPr>
            <p:nvPr/>
          </p:nvSpPr>
          <p:spPr bwMode="auto">
            <a:xfrm>
              <a:off x="1007" y="1550"/>
              <a:ext cx="128" cy="254"/>
            </a:xfrm>
            <a:custGeom>
              <a:avLst/>
              <a:gdLst>
                <a:gd name="T0" fmla="*/ 60 w 128"/>
                <a:gd name="T1" fmla="*/ 0 h 254"/>
                <a:gd name="T2" fmla="*/ 60 w 128"/>
                <a:gd name="T3" fmla="*/ 42 h 254"/>
                <a:gd name="T4" fmla="*/ 122 w 128"/>
                <a:gd name="T5" fmla="*/ 42 h 254"/>
                <a:gd name="T6" fmla="*/ 106 w 128"/>
                <a:gd name="T7" fmla="*/ 60 h 254"/>
                <a:gd name="T8" fmla="*/ 58 w 128"/>
                <a:gd name="T9" fmla="*/ 60 h 254"/>
                <a:gd name="T10" fmla="*/ 58 w 128"/>
                <a:gd name="T11" fmla="*/ 188 h 254"/>
                <a:gd name="T12" fmla="*/ 58 w 128"/>
                <a:gd name="T13" fmla="*/ 188 h 254"/>
                <a:gd name="T14" fmla="*/ 58 w 128"/>
                <a:gd name="T15" fmla="*/ 200 h 254"/>
                <a:gd name="T16" fmla="*/ 60 w 128"/>
                <a:gd name="T17" fmla="*/ 208 h 254"/>
                <a:gd name="T18" fmla="*/ 64 w 128"/>
                <a:gd name="T19" fmla="*/ 216 h 254"/>
                <a:gd name="T20" fmla="*/ 68 w 128"/>
                <a:gd name="T21" fmla="*/ 224 h 254"/>
                <a:gd name="T22" fmla="*/ 74 w 128"/>
                <a:gd name="T23" fmla="*/ 228 h 254"/>
                <a:gd name="T24" fmla="*/ 82 w 128"/>
                <a:gd name="T25" fmla="*/ 232 h 254"/>
                <a:gd name="T26" fmla="*/ 90 w 128"/>
                <a:gd name="T27" fmla="*/ 234 h 254"/>
                <a:gd name="T28" fmla="*/ 100 w 128"/>
                <a:gd name="T29" fmla="*/ 236 h 254"/>
                <a:gd name="T30" fmla="*/ 100 w 128"/>
                <a:gd name="T31" fmla="*/ 236 h 254"/>
                <a:gd name="T32" fmla="*/ 110 w 128"/>
                <a:gd name="T33" fmla="*/ 234 h 254"/>
                <a:gd name="T34" fmla="*/ 116 w 128"/>
                <a:gd name="T35" fmla="*/ 232 h 254"/>
                <a:gd name="T36" fmla="*/ 116 w 128"/>
                <a:gd name="T37" fmla="*/ 232 h 254"/>
                <a:gd name="T38" fmla="*/ 128 w 128"/>
                <a:gd name="T39" fmla="*/ 224 h 254"/>
                <a:gd name="T40" fmla="*/ 128 w 128"/>
                <a:gd name="T41" fmla="*/ 224 h 254"/>
                <a:gd name="T42" fmla="*/ 128 w 128"/>
                <a:gd name="T43" fmla="*/ 228 h 254"/>
                <a:gd name="T44" fmla="*/ 126 w 128"/>
                <a:gd name="T45" fmla="*/ 234 h 254"/>
                <a:gd name="T46" fmla="*/ 114 w 128"/>
                <a:gd name="T47" fmla="*/ 244 h 254"/>
                <a:gd name="T48" fmla="*/ 114 w 128"/>
                <a:gd name="T49" fmla="*/ 244 h 254"/>
                <a:gd name="T50" fmla="*/ 108 w 128"/>
                <a:gd name="T51" fmla="*/ 248 h 254"/>
                <a:gd name="T52" fmla="*/ 100 w 128"/>
                <a:gd name="T53" fmla="*/ 252 h 254"/>
                <a:gd name="T54" fmla="*/ 92 w 128"/>
                <a:gd name="T55" fmla="*/ 254 h 254"/>
                <a:gd name="T56" fmla="*/ 82 w 128"/>
                <a:gd name="T57" fmla="*/ 254 h 254"/>
                <a:gd name="T58" fmla="*/ 82 w 128"/>
                <a:gd name="T59" fmla="*/ 254 h 254"/>
                <a:gd name="T60" fmla="*/ 70 w 128"/>
                <a:gd name="T61" fmla="*/ 254 h 254"/>
                <a:gd name="T62" fmla="*/ 58 w 128"/>
                <a:gd name="T63" fmla="*/ 250 h 254"/>
                <a:gd name="T64" fmla="*/ 46 w 128"/>
                <a:gd name="T65" fmla="*/ 244 h 254"/>
                <a:gd name="T66" fmla="*/ 38 w 128"/>
                <a:gd name="T67" fmla="*/ 236 h 254"/>
                <a:gd name="T68" fmla="*/ 38 w 128"/>
                <a:gd name="T69" fmla="*/ 236 h 254"/>
                <a:gd name="T70" fmla="*/ 30 w 128"/>
                <a:gd name="T71" fmla="*/ 228 h 254"/>
                <a:gd name="T72" fmla="*/ 24 w 128"/>
                <a:gd name="T73" fmla="*/ 216 h 254"/>
                <a:gd name="T74" fmla="*/ 20 w 128"/>
                <a:gd name="T75" fmla="*/ 204 h 254"/>
                <a:gd name="T76" fmla="*/ 20 w 128"/>
                <a:gd name="T77" fmla="*/ 188 h 254"/>
                <a:gd name="T78" fmla="*/ 20 w 128"/>
                <a:gd name="T79" fmla="*/ 60 h 254"/>
                <a:gd name="T80" fmla="*/ 0 w 128"/>
                <a:gd name="T81" fmla="*/ 60 h 254"/>
                <a:gd name="T82" fmla="*/ 60 w 128"/>
                <a:gd name="T83" fmla="*/ 0 h 254"/>
                <a:gd name="T84" fmla="*/ 60 w 128"/>
                <a:gd name="T85" fmla="*/ 0 h 2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128" h="254">
                  <a:moveTo>
                    <a:pt x="60" y="0"/>
                  </a:moveTo>
                  <a:lnTo>
                    <a:pt x="60" y="42"/>
                  </a:lnTo>
                  <a:lnTo>
                    <a:pt x="122" y="42"/>
                  </a:lnTo>
                  <a:lnTo>
                    <a:pt x="106" y="60"/>
                  </a:lnTo>
                  <a:lnTo>
                    <a:pt x="58" y="60"/>
                  </a:lnTo>
                  <a:lnTo>
                    <a:pt x="58" y="188"/>
                  </a:lnTo>
                  <a:lnTo>
                    <a:pt x="58" y="188"/>
                  </a:lnTo>
                  <a:lnTo>
                    <a:pt x="58" y="200"/>
                  </a:lnTo>
                  <a:lnTo>
                    <a:pt x="60" y="208"/>
                  </a:lnTo>
                  <a:lnTo>
                    <a:pt x="64" y="216"/>
                  </a:lnTo>
                  <a:lnTo>
                    <a:pt x="68" y="224"/>
                  </a:lnTo>
                  <a:lnTo>
                    <a:pt x="74" y="228"/>
                  </a:lnTo>
                  <a:lnTo>
                    <a:pt x="82" y="232"/>
                  </a:lnTo>
                  <a:lnTo>
                    <a:pt x="90" y="234"/>
                  </a:lnTo>
                  <a:lnTo>
                    <a:pt x="100" y="236"/>
                  </a:lnTo>
                  <a:lnTo>
                    <a:pt x="100" y="236"/>
                  </a:lnTo>
                  <a:lnTo>
                    <a:pt x="110" y="234"/>
                  </a:lnTo>
                  <a:lnTo>
                    <a:pt x="116" y="232"/>
                  </a:lnTo>
                  <a:lnTo>
                    <a:pt x="116" y="232"/>
                  </a:lnTo>
                  <a:lnTo>
                    <a:pt x="128" y="224"/>
                  </a:lnTo>
                  <a:lnTo>
                    <a:pt x="128" y="224"/>
                  </a:lnTo>
                  <a:lnTo>
                    <a:pt x="128" y="228"/>
                  </a:lnTo>
                  <a:lnTo>
                    <a:pt x="126" y="234"/>
                  </a:lnTo>
                  <a:lnTo>
                    <a:pt x="114" y="244"/>
                  </a:lnTo>
                  <a:lnTo>
                    <a:pt x="114" y="244"/>
                  </a:lnTo>
                  <a:lnTo>
                    <a:pt x="108" y="248"/>
                  </a:lnTo>
                  <a:lnTo>
                    <a:pt x="100" y="252"/>
                  </a:lnTo>
                  <a:lnTo>
                    <a:pt x="92" y="254"/>
                  </a:lnTo>
                  <a:lnTo>
                    <a:pt x="82" y="254"/>
                  </a:lnTo>
                  <a:lnTo>
                    <a:pt x="82" y="254"/>
                  </a:lnTo>
                  <a:lnTo>
                    <a:pt x="70" y="254"/>
                  </a:lnTo>
                  <a:lnTo>
                    <a:pt x="58" y="250"/>
                  </a:lnTo>
                  <a:lnTo>
                    <a:pt x="46" y="244"/>
                  </a:lnTo>
                  <a:lnTo>
                    <a:pt x="38" y="236"/>
                  </a:lnTo>
                  <a:lnTo>
                    <a:pt x="38" y="236"/>
                  </a:lnTo>
                  <a:lnTo>
                    <a:pt x="30" y="228"/>
                  </a:lnTo>
                  <a:lnTo>
                    <a:pt x="24" y="216"/>
                  </a:lnTo>
                  <a:lnTo>
                    <a:pt x="20" y="204"/>
                  </a:lnTo>
                  <a:lnTo>
                    <a:pt x="20" y="188"/>
                  </a:lnTo>
                  <a:lnTo>
                    <a:pt x="20" y="60"/>
                  </a:lnTo>
                  <a:lnTo>
                    <a:pt x="0" y="60"/>
                  </a:lnTo>
                  <a:lnTo>
                    <a:pt x="60" y="0"/>
                  </a:lnTo>
                  <a:lnTo>
                    <a:pt x="6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8" name="Freeform 111"/>
            <p:cNvSpPr>
              <a:spLocks/>
            </p:cNvSpPr>
            <p:nvPr/>
          </p:nvSpPr>
          <p:spPr bwMode="auto">
            <a:xfrm>
              <a:off x="1149" y="1488"/>
              <a:ext cx="204" cy="312"/>
            </a:xfrm>
            <a:custGeom>
              <a:avLst/>
              <a:gdLst>
                <a:gd name="T0" fmla="*/ 124 w 204"/>
                <a:gd name="T1" fmla="*/ 98 h 312"/>
                <a:gd name="T2" fmla="*/ 150 w 204"/>
                <a:gd name="T3" fmla="*/ 102 h 312"/>
                <a:gd name="T4" fmla="*/ 172 w 204"/>
                <a:gd name="T5" fmla="*/ 114 h 312"/>
                <a:gd name="T6" fmla="*/ 180 w 204"/>
                <a:gd name="T7" fmla="*/ 124 h 312"/>
                <a:gd name="T8" fmla="*/ 190 w 204"/>
                <a:gd name="T9" fmla="*/ 146 h 312"/>
                <a:gd name="T10" fmla="*/ 192 w 204"/>
                <a:gd name="T11" fmla="*/ 296 h 312"/>
                <a:gd name="T12" fmla="*/ 192 w 204"/>
                <a:gd name="T13" fmla="*/ 302 h 312"/>
                <a:gd name="T14" fmla="*/ 194 w 204"/>
                <a:gd name="T15" fmla="*/ 306 h 312"/>
                <a:gd name="T16" fmla="*/ 140 w 204"/>
                <a:gd name="T17" fmla="*/ 312 h 312"/>
                <a:gd name="T18" fmla="*/ 146 w 204"/>
                <a:gd name="T19" fmla="*/ 308 h 312"/>
                <a:gd name="T20" fmla="*/ 152 w 204"/>
                <a:gd name="T21" fmla="*/ 300 h 312"/>
                <a:gd name="T22" fmla="*/ 152 w 204"/>
                <a:gd name="T23" fmla="*/ 176 h 312"/>
                <a:gd name="T24" fmla="*/ 152 w 204"/>
                <a:gd name="T25" fmla="*/ 164 h 312"/>
                <a:gd name="T26" fmla="*/ 146 w 204"/>
                <a:gd name="T27" fmla="*/ 146 h 312"/>
                <a:gd name="T28" fmla="*/ 142 w 204"/>
                <a:gd name="T29" fmla="*/ 138 h 312"/>
                <a:gd name="T30" fmla="*/ 126 w 204"/>
                <a:gd name="T31" fmla="*/ 128 h 312"/>
                <a:gd name="T32" fmla="*/ 104 w 204"/>
                <a:gd name="T33" fmla="*/ 124 h 312"/>
                <a:gd name="T34" fmla="*/ 90 w 204"/>
                <a:gd name="T35" fmla="*/ 126 h 312"/>
                <a:gd name="T36" fmla="*/ 76 w 204"/>
                <a:gd name="T37" fmla="*/ 132 h 312"/>
                <a:gd name="T38" fmla="*/ 54 w 204"/>
                <a:gd name="T39" fmla="*/ 148 h 312"/>
                <a:gd name="T40" fmla="*/ 54 w 204"/>
                <a:gd name="T41" fmla="*/ 296 h 312"/>
                <a:gd name="T42" fmla="*/ 58 w 204"/>
                <a:gd name="T43" fmla="*/ 304 h 312"/>
                <a:gd name="T44" fmla="*/ 62 w 204"/>
                <a:gd name="T45" fmla="*/ 308 h 312"/>
                <a:gd name="T46" fmla="*/ 4 w 204"/>
                <a:gd name="T47" fmla="*/ 312 h 312"/>
                <a:gd name="T48" fmla="*/ 8 w 204"/>
                <a:gd name="T49" fmla="*/ 308 h 312"/>
                <a:gd name="T50" fmla="*/ 14 w 204"/>
                <a:gd name="T51" fmla="*/ 300 h 312"/>
                <a:gd name="T52" fmla="*/ 14 w 204"/>
                <a:gd name="T53" fmla="*/ 28 h 312"/>
                <a:gd name="T54" fmla="*/ 14 w 204"/>
                <a:gd name="T55" fmla="*/ 22 h 312"/>
                <a:gd name="T56" fmla="*/ 12 w 204"/>
                <a:gd name="T57" fmla="*/ 16 h 312"/>
                <a:gd name="T58" fmla="*/ 54 w 204"/>
                <a:gd name="T59" fmla="*/ 0 h 312"/>
                <a:gd name="T60" fmla="*/ 54 w 204"/>
                <a:gd name="T61" fmla="*/ 130 h 312"/>
                <a:gd name="T62" fmla="*/ 90 w 204"/>
                <a:gd name="T63" fmla="*/ 106 h 312"/>
                <a:gd name="T64" fmla="*/ 124 w 204"/>
                <a:gd name="T65" fmla="*/ 98 h 3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204" h="312">
                  <a:moveTo>
                    <a:pt x="124" y="98"/>
                  </a:moveTo>
                  <a:lnTo>
                    <a:pt x="124" y="98"/>
                  </a:lnTo>
                  <a:lnTo>
                    <a:pt x="136" y="98"/>
                  </a:lnTo>
                  <a:lnTo>
                    <a:pt x="150" y="102"/>
                  </a:lnTo>
                  <a:lnTo>
                    <a:pt x="162" y="108"/>
                  </a:lnTo>
                  <a:lnTo>
                    <a:pt x="172" y="114"/>
                  </a:lnTo>
                  <a:lnTo>
                    <a:pt x="172" y="114"/>
                  </a:lnTo>
                  <a:lnTo>
                    <a:pt x="180" y="124"/>
                  </a:lnTo>
                  <a:lnTo>
                    <a:pt x="186" y="134"/>
                  </a:lnTo>
                  <a:lnTo>
                    <a:pt x="190" y="146"/>
                  </a:lnTo>
                  <a:lnTo>
                    <a:pt x="192" y="160"/>
                  </a:lnTo>
                  <a:lnTo>
                    <a:pt x="192" y="296"/>
                  </a:lnTo>
                  <a:lnTo>
                    <a:pt x="192" y="296"/>
                  </a:lnTo>
                  <a:lnTo>
                    <a:pt x="192" y="302"/>
                  </a:lnTo>
                  <a:lnTo>
                    <a:pt x="194" y="306"/>
                  </a:lnTo>
                  <a:lnTo>
                    <a:pt x="194" y="306"/>
                  </a:lnTo>
                  <a:lnTo>
                    <a:pt x="204" y="312"/>
                  </a:lnTo>
                  <a:lnTo>
                    <a:pt x="140" y="312"/>
                  </a:lnTo>
                  <a:lnTo>
                    <a:pt x="140" y="312"/>
                  </a:lnTo>
                  <a:lnTo>
                    <a:pt x="146" y="308"/>
                  </a:lnTo>
                  <a:lnTo>
                    <a:pt x="150" y="304"/>
                  </a:lnTo>
                  <a:lnTo>
                    <a:pt x="152" y="300"/>
                  </a:lnTo>
                  <a:lnTo>
                    <a:pt x="152" y="296"/>
                  </a:lnTo>
                  <a:lnTo>
                    <a:pt x="152" y="176"/>
                  </a:lnTo>
                  <a:lnTo>
                    <a:pt x="152" y="176"/>
                  </a:lnTo>
                  <a:lnTo>
                    <a:pt x="152" y="164"/>
                  </a:lnTo>
                  <a:lnTo>
                    <a:pt x="150" y="154"/>
                  </a:lnTo>
                  <a:lnTo>
                    <a:pt x="146" y="146"/>
                  </a:lnTo>
                  <a:lnTo>
                    <a:pt x="142" y="138"/>
                  </a:lnTo>
                  <a:lnTo>
                    <a:pt x="142" y="138"/>
                  </a:lnTo>
                  <a:lnTo>
                    <a:pt x="134" y="132"/>
                  </a:lnTo>
                  <a:lnTo>
                    <a:pt x="126" y="128"/>
                  </a:lnTo>
                  <a:lnTo>
                    <a:pt x="116" y="126"/>
                  </a:lnTo>
                  <a:lnTo>
                    <a:pt x="104" y="124"/>
                  </a:lnTo>
                  <a:lnTo>
                    <a:pt x="104" y="124"/>
                  </a:lnTo>
                  <a:lnTo>
                    <a:pt x="90" y="126"/>
                  </a:lnTo>
                  <a:lnTo>
                    <a:pt x="76" y="132"/>
                  </a:lnTo>
                  <a:lnTo>
                    <a:pt x="76" y="132"/>
                  </a:lnTo>
                  <a:lnTo>
                    <a:pt x="64" y="138"/>
                  </a:lnTo>
                  <a:lnTo>
                    <a:pt x="54" y="148"/>
                  </a:lnTo>
                  <a:lnTo>
                    <a:pt x="54" y="296"/>
                  </a:lnTo>
                  <a:lnTo>
                    <a:pt x="54" y="296"/>
                  </a:lnTo>
                  <a:lnTo>
                    <a:pt x="56" y="300"/>
                  </a:lnTo>
                  <a:lnTo>
                    <a:pt x="58" y="304"/>
                  </a:lnTo>
                  <a:lnTo>
                    <a:pt x="58" y="304"/>
                  </a:lnTo>
                  <a:lnTo>
                    <a:pt x="62" y="308"/>
                  </a:lnTo>
                  <a:lnTo>
                    <a:pt x="68" y="312"/>
                  </a:lnTo>
                  <a:lnTo>
                    <a:pt x="4" y="312"/>
                  </a:lnTo>
                  <a:lnTo>
                    <a:pt x="4" y="312"/>
                  </a:lnTo>
                  <a:lnTo>
                    <a:pt x="8" y="308"/>
                  </a:lnTo>
                  <a:lnTo>
                    <a:pt x="12" y="304"/>
                  </a:lnTo>
                  <a:lnTo>
                    <a:pt x="14" y="300"/>
                  </a:lnTo>
                  <a:lnTo>
                    <a:pt x="14" y="296"/>
                  </a:lnTo>
                  <a:lnTo>
                    <a:pt x="14" y="28"/>
                  </a:lnTo>
                  <a:lnTo>
                    <a:pt x="14" y="28"/>
                  </a:lnTo>
                  <a:lnTo>
                    <a:pt x="14" y="22"/>
                  </a:lnTo>
                  <a:lnTo>
                    <a:pt x="12" y="16"/>
                  </a:lnTo>
                  <a:lnTo>
                    <a:pt x="12" y="16"/>
                  </a:lnTo>
                  <a:lnTo>
                    <a:pt x="0" y="10"/>
                  </a:lnTo>
                  <a:lnTo>
                    <a:pt x="54" y="0"/>
                  </a:lnTo>
                  <a:lnTo>
                    <a:pt x="54" y="130"/>
                  </a:lnTo>
                  <a:lnTo>
                    <a:pt x="54" y="130"/>
                  </a:lnTo>
                  <a:lnTo>
                    <a:pt x="72" y="116"/>
                  </a:lnTo>
                  <a:lnTo>
                    <a:pt x="90" y="106"/>
                  </a:lnTo>
                  <a:lnTo>
                    <a:pt x="108" y="100"/>
                  </a:lnTo>
                  <a:lnTo>
                    <a:pt x="124" y="98"/>
                  </a:lnTo>
                  <a:lnTo>
                    <a:pt x="124" y="98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9" name="Freeform 112"/>
            <p:cNvSpPr>
              <a:spLocks/>
            </p:cNvSpPr>
            <p:nvPr/>
          </p:nvSpPr>
          <p:spPr bwMode="auto">
            <a:xfrm>
              <a:off x="1557" y="1586"/>
              <a:ext cx="334" cy="214"/>
            </a:xfrm>
            <a:custGeom>
              <a:avLst/>
              <a:gdLst>
                <a:gd name="T0" fmla="*/ 256 w 334"/>
                <a:gd name="T1" fmla="*/ 0 h 214"/>
                <a:gd name="T2" fmla="*/ 280 w 334"/>
                <a:gd name="T3" fmla="*/ 4 h 214"/>
                <a:gd name="T4" fmla="*/ 302 w 334"/>
                <a:gd name="T5" fmla="*/ 16 h 214"/>
                <a:gd name="T6" fmla="*/ 312 w 334"/>
                <a:gd name="T7" fmla="*/ 26 h 214"/>
                <a:gd name="T8" fmla="*/ 322 w 334"/>
                <a:gd name="T9" fmla="*/ 48 h 214"/>
                <a:gd name="T10" fmla="*/ 322 w 334"/>
                <a:gd name="T11" fmla="*/ 198 h 214"/>
                <a:gd name="T12" fmla="*/ 324 w 334"/>
                <a:gd name="T13" fmla="*/ 202 h 214"/>
                <a:gd name="T14" fmla="*/ 326 w 334"/>
                <a:gd name="T15" fmla="*/ 206 h 214"/>
                <a:gd name="T16" fmla="*/ 272 w 334"/>
                <a:gd name="T17" fmla="*/ 214 h 214"/>
                <a:gd name="T18" fmla="*/ 276 w 334"/>
                <a:gd name="T19" fmla="*/ 210 h 214"/>
                <a:gd name="T20" fmla="*/ 284 w 334"/>
                <a:gd name="T21" fmla="*/ 202 h 214"/>
                <a:gd name="T22" fmla="*/ 284 w 334"/>
                <a:gd name="T23" fmla="*/ 76 h 214"/>
                <a:gd name="T24" fmla="*/ 284 w 334"/>
                <a:gd name="T25" fmla="*/ 64 h 214"/>
                <a:gd name="T26" fmla="*/ 278 w 334"/>
                <a:gd name="T27" fmla="*/ 46 h 214"/>
                <a:gd name="T28" fmla="*/ 272 w 334"/>
                <a:gd name="T29" fmla="*/ 40 h 214"/>
                <a:gd name="T30" fmla="*/ 258 w 334"/>
                <a:gd name="T31" fmla="*/ 30 h 214"/>
                <a:gd name="T32" fmla="*/ 236 w 334"/>
                <a:gd name="T33" fmla="*/ 26 h 214"/>
                <a:gd name="T34" fmla="*/ 222 w 334"/>
                <a:gd name="T35" fmla="*/ 28 h 214"/>
                <a:gd name="T36" fmla="*/ 198 w 334"/>
                <a:gd name="T37" fmla="*/ 42 h 214"/>
                <a:gd name="T38" fmla="*/ 188 w 334"/>
                <a:gd name="T39" fmla="*/ 54 h 214"/>
                <a:gd name="T40" fmla="*/ 188 w 334"/>
                <a:gd name="T41" fmla="*/ 198 h 214"/>
                <a:gd name="T42" fmla="*/ 190 w 334"/>
                <a:gd name="T43" fmla="*/ 202 h 214"/>
                <a:gd name="T44" fmla="*/ 192 w 334"/>
                <a:gd name="T45" fmla="*/ 206 h 214"/>
                <a:gd name="T46" fmla="*/ 136 w 334"/>
                <a:gd name="T47" fmla="*/ 214 h 214"/>
                <a:gd name="T48" fmla="*/ 142 w 334"/>
                <a:gd name="T49" fmla="*/ 210 h 214"/>
                <a:gd name="T50" fmla="*/ 148 w 334"/>
                <a:gd name="T51" fmla="*/ 202 h 214"/>
                <a:gd name="T52" fmla="*/ 148 w 334"/>
                <a:gd name="T53" fmla="*/ 74 h 214"/>
                <a:gd name="T54" fmla="*/ 148 w 334"/>
                <a:gd name="T55" fmla="*/ 62 h 214"/>
                <a:gd name="T56" fmla="*/ 142 w 334"/>
                <a:gd name="T57" fmla="*/ 44 h 214"/>
                <a:gd name="T58" fmla="*/ 130 w 334"/>
                <a:gd name="T59" fmla="*/ 32 h 214"/>
                <a:gd name="T60" fmla="*/ 112 w 334"/>
                <a:gd name="T61" fmla="*/ 26 h 214"/>
                <a:gd name="T62" fmla="*/ 102 w 334"/>
                <a:gd name="T63" fmla="*/ 26 h 214"/>
                <a:gd name="T64" fmla="*/ 76 w 334"/>
                <a:gd name="T65" fmla="*/ 32 h 214"/>
                <a:gd name="T66" fmla="*/ 56 w 334"/>
                <a:gd name="T67" fmla="*/ 48 h 214"/>
                <a:gd name="T68" fmla="*/ 56 w 334"/>
                <a:gd name="T69" fmla="*/ 198 h 214"/>
                <a:gd name="T70" fmla="*/ 58 w 334"/>
                <a:gd name="T71" fmla="*/ 206 h 214"/>
                <a:gd name="T72" fmla="*/ 68 w 334"/>
                <a:gd name="T73" fmla="*/ 214 h 214"/>
                <a:gd name="T74" fmla="*/ 4 w 334"/>
                <a:gd name="T75" fmla="*/ 214 h 214"/>
                <a:gd name="T76" fmla="*/ 14 w 334"/>
                <a:gd name="T77" fmla="*/ 206 h 214"/>
                <a:gd name="T78" fmla="*/ 16 w 334"/>
                <a:gd name="T79" fmla="*/ 198 h 214"/>
                <a:gd name="T80" fmla="*/ 16 w 334"/>
                <a:gd name="T81" fmla="*/ 28 h 214"/>
                <a:gd name="T82" fmla="*/ 12 w 334"/>
                <a:gd name="T83" fmla="*/ 16 h 214"/>
                <a:gd name="T84" fmla="*/ 6 w 334"/>
                <a:gd name="T85" fmla="*/ 12 h 214"/>
                <a:gd name="T86" fmla="*/ 56 w 334"/>
                <a:gd name="T87" fmla="*/ 0 h 214"/>
                <a:gd name="T88" fmla="*/ 56 w 334"/>
                <a:gd name="T89" fmla="*/ 30 h 214"/>
                <a:gd name="T90" fmla="*/ 86 w 334"/>
                <a:gd name="T91" fmla="*/ 10 h 214"/>
                <a:gd name="T92" fmla="*/ 94 w 334"/>
                <a:gd name="T93" fmla="*/ 6 h 214"/>
                <a:gd name="T94" fmla="*/ 112 w 334"/>
                <a:gd name="T95" fmla="*/ 0 h 214"/>
                <a:gd name="T96" fmla="*/ 122 w 334"/>
                <a:gd name="T97" fmla="*/ 0 h 214"/>
                <a:gd name="T98" fmla="*/ 142 w 334"/>
                <a:gd name="T99" fmla="*/ 2 h 214"/>
                <a:gd name="T100" fmla="*/ 160 w 334"/>
                <a:gd name="T101" fmla="*/ 10 h 214"/>
                <a:gd name="T102" fmla="*/ 168 w 334"/>
                <a:gd name="T103" fmla="*/ 16 h 214"/>
                <a:gd name="T104" fmla="*/ 180 w 334"/>
                <a:gd name="T105" fmla="*/ 30 h 214"/>
                <a:gd name="T106" fmla="*/ 184 w 334"/>
                <a:gd name="T107" fmla="*/ 40 h 214"/>
                <a:gd name="T108" fmla="*/ 216 w 334"/>
                <a:gd name="T109" fmla="*/ 12 h 214"/>
                <a:gd name="T110" fmla="*/ 226 w 334"/>
                <a:gd name="T111" fmla="*/ 6 h 214"/>
                <a:gd name="T112" fmla="*/ 246 w 334"/>
                <a:gd name="T113" fmla="*/ 0 h 214"/>
                <a:gd name="T114" fmla="*/ 256 w 334"/>
                <a:gd name="T115" fmla="*/ 0 h 2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334" h="214">
                  <a:moveTo>
                    <a:pt x="256" y="0"/>
                  </a:moveTo>
                  <a:lnTo>
                    <a:pt x="256" y="0"/>
                  </a:lnTo>
                  <a:lnTo>
                    <a:pt x="268" y="0"/>
                  </a:lnTo>
                  <a:lnTo>
                    <a:pt x="280" y="4"/>
                  </a:lnTo>
                  <a:lnTo>
                    <a:pt x="292" y="10"/>
                  </a:lnTo>
                  <a:lnTo>
                    <a:pt x="302" y="16"/>
                  </a:lnTo>
                  <a:lnTo>
                    <a:pt x="302" y="16"/>
                  </a:lnTo>
                  <a:lnTo>
                    <a:pt x="312" y="26"/>
                  </a:lnTo>
                  <a:lnTo>
                    <a:pt x="318" y="36"/>
                  </a:lnTo>
                  <a:lnTo>
                    <a:pt x="322" y="48"/>
                  </a:lnTo>
                  <a:lnTo>
                    <a:pt x="322" y="62"/>
                  </a:lnTo>
                  <a:lnTo>
                    <a:pt x="322" y="198"/>
                  </a:lnTo>
                  <a:lnTo>
                    <a:pt x="322" y="198"/>
                  </a:lnTo>
                  <a:lnTo>
                    <a:pt x="324" y="202"/>
                  </a:lnTo>
                  <a:lnTo>
                    <a:pt x="326" y="206"/>
                  </a:lnTo>
                  <a:lnTo>
                    <a:pt x="326" y="206"/>
                  </a:lnTo>
                  <a:lnTo>
                    <a:pt x="334" y="214"/>
                  </a:lnTo>
                  <a:lnTo>
                    <a:pt x="272" y="214"/>
                  </a:lnTo>
                  <a:lnTo>
                    <a:pt x="272" y="214"/>
                  </a:lnTo>
                  <a:lnTo>
                    <a:pt x="276" y="210"/>
                  </a:lnTo>
                  <a:lnTo>
                    <a:pt x="280" y="206"/>
                  </a:lnTo>
                  <a:lnTo>
                    <a:pt x="284" y="202"/>
                  </a:lnTo>
                  <a:lnTo>
                    <a:pt x="284" y="198"/>
                  </a:lnTo>
                  <a:lnTo>
                    <a:pt x="284" y="76"/>
                  </a:lnTo>
                  <a:lnTo>
                    <a:pt x="284" y="76"/>
                  </a:lnTo>
                  <a:lnTo>
                    <a:pt x="284" y="64"/>
                  </a:lnTo>
                  <a:lnTo>
                    <a:pt x="282" y="56"/>
                  </a:lnTo>
                  <a:lnTo>
                    <a:pt x="278" y="46"/>
                  </a:lnTo>
                  <a:lnTo>
                    <a:pt x="272" y="40"/>
                  </a:lnTo>
                  <a:lnTo>
                    <a:pt x="272" y="40"/>
                  </a:lnTo>
                  <a:lnTo>
                    <a:pt x="266" y="34"/>
                  </a:lnTo>
                  <a:lnTo>
                    <a:pt x="258" y="30"/>
                  </a:lnTo>
                  <a:lnTo>
                    <a:pt x="248" y="26"/>
                  </a:lnTo>
                  <a:lnTo>
                    <a:pt x="236" y="26"/>
                  </a:lnTo>
                  <a:lnTo>
                    <a:pt x="236" y="26"/>
                  </a:lnTo>
                  <a:lnTo>
                    <a:pt x="222" y="28"/>
                  </a:lnTo>
                  <a:lnTo>
                    <a:pt x="210" y="32"/>
                  </a:lnTo>
                  <a:lnTo>
                    <a:pt x="198" y="42"/>
                  </a:lnTo>
                  <a:lnTo>
                    <a:pt x="188" y="54"/>
                  </a:lnTo>
                  <a:lnTo>
                    <a:pt x="188" y="54"/>
                  </a:lnTo>
                  <a:lnTo>
                    <a:pt x="188" y="60"/>
                  </a:lnTo>
                  <a:lnTo>
                    <a:pt x="188" y="198"/>
                  </a:lnTo>
                  <a:lnTo>
                    <a:pt x="188" y="198"/>
                  </a:lnTo>
                  <a:lnTo>
                    <a:pt x="190" y="202"/>
                  </a:lnTo>
                  <a:lnTo>
                    <a:pt x="192" y="206"/>
                  </a:lnTo>
                  <a:lnTo>
                    <a:pt x="192" y="206"/>
                  </a:lnTo>
                  <a:lnTo>
                    <a:pt x="200" y="214"/>
                  </a:lnTo>
                  <a:lnTo>
                    <a:pt x="136" y="214"/>
                  </a:lnTo>
                  <a:lnTo>
                    <a:pt x="136" y="214"/>
                  </a:lnTo>
                  <a:lnTo>
                    <a:pt x="142" y="210"/>
                  </a:lnTo>
                  <a:lnTo>
                    <a:pt x="146" y="206"/>
                  </a:lnTo>
                  <a:lnTo>
                    <a:pt x="148" y="202"/>
                  </a:lnTo>
                  <a:lnTo>
                    <a:pt x="148" y="198"/>
                  </a:lnTo>
                  <a:lnTo>
                    <a:pt x="148" y="74"/>
                  </a:lnTo>
                  <a:lnTo>
                    <a:pt x="148" y="74"/>
                  </a:lnTo>
                  <a:lnTo>
                    <a:pt x="148" y="62"/>
                  </a:lnTo>
                  <a:lnTo>
                    <a:pt x="146" y="52"/>
                  </a:lnTo>
                  <a:lnTo>
                    <a:pt x="142" y="44"/>
                  </a:lnTo>
                  <a:lnTo>
                    <a:pt x="136" y="38"/>
                  </a:lnTo>
                  <a:lnTo>
                    <a:pt x="130" y="32"/>
                  </a:lnTo>
                  <a:lnTo>
                    <a:pt x="122" y="28"/>
                  </a:lnTo>
                  <a:lnTo>
                    <a:pt x="112" y="26"/>
                  </a:lnTo>
                  <a:lnTo>
                    <a:pt x="102" y="26"/>
                  </a:lnTo>
                  <a:lnTo>
                    <a:pt x="102" y="26"/>
                  </a:lnTo>
                  <a:lnTo>
                    <a:pt x="88" y="28"/>
                  </a:lnTo>
                  <a:lnTo>
                    <a:pt x="76" y="32"/>
                  </a:lnTo>
                  <a:lnTo>
                    <a:pt x="66" y="38"/>
                  </a:lnTo>
                  <a:lnTo>
                    <a:pt x="56" y="48"/>
                  </a:lnTo>
                  <a:lnTo>
                    <a:pt x="56" y="198"/>
                  </a:lnTo>
                  <a:lnTo>
                    <a:pt x="56" y="198"/>
                  </a:lnTo>
                  <a:lnTo>
                    <a:pt x="56" y="202"/>
                  </a:lnTo>
                  <a:lnTo>
                    <a:pt x="58" y="206"/>
                  </a:lnTo>
                  <a:lnTo>
                    <a:pt x="58" y="206"/>
                  </a:lnTo>
                  <a:lnTo>
                    <a:pt x="68" y="214"/>
                  </a:lnTo>
                  <a:lnTo>
                    <a:pt x="4" y="214"/>
                  </a:lnTo>
                  <a:lnTo>
                    <a:pt x="4" y="214"/>
                  </a:lnTo>
                  <a:lnTo>
                    <a:pt x="10" y="210"/>
                  </a:lnTo>
                  <a:lnTo>
                    <a:pt x="14" y="206"/>
                  </a:lnTo>
                  <a:lnTo>
                    <a:pt x="16" y="202"/>
                  </a:lnTo>
                  <a:lnTo>
                    <a:pt x="16" y="198"/>
                  </a:lnTo>
                  <a:lnTo>
                    <a:pt x="16" y="28"/>
                  </a:lnTo>
                  <a:lnTo>
                    <a:pt x="16" y="28"/>
                  </a:lnTo>
                  <a:lnTo>
                    <a:pt x="16" y="22"/>
                  </a:lnTo>
                  <a:lnTo>
                    <a:pt x="12" y="16"/>
                  </a:lnTo>
                  <a:lnTo>
                    <a:pt x="12" y="16"/>
                  </a:lnTo>
                  <a:lnTo>
                    <a:pt x="6" y="12"/>
                  </a:lnTo>
                  <a:lnTo>
                    <a:pt x="0" y="10"/>
                  </a:lnTo>
                  <a:lnTo>
                    <a:pt x="56" y="0"/>
                  </a:lnTo>
                  <a:lnTo>
                    <a:pt x="56" y="30"/>
                  </a:lnTo>
                  <a:lnTo>
                    <a:pt x="56" y="30"/>
                  </a:lnTo>
                  <a:lnTo>
                    <a:pt x="70" y="20"/>
                  </a:lnTo>
                  <a:lnTo>
                    <a:pt x="86" y="10"/>
                  </a:lnTo>
                  <a:lnTo>
                    <a:pt x="86" y="10"/>
                  </a:lnTo>
                  <a:lnTo>
                    <a:pt x="94" y="6"/>
                  </a:lnTo>
                  <a:lnTo>
                    <a:pt x="102" y="2"/>
                  </a:lnTo>
                  <a:lnTo>
                    <a:pt x="112" y="0"/>
                  </a:lnTo>
                  <a:lnTo>
                    <a:pt x="122" y="0"/>
                  </a:lnTo>
                  <a:lnTo>
                    <a:pt x="122" y="0"/>
                  </a:lnTo>
                  <a:lnTo>
                    <a:pt x="132" y="0"/>
                  </a:lnTo>
                  <a:lnTo>
                    <a:pt x="142" y="2"/>
                  </a:lnTo>
                  <a:lnTo>
                    <a:pt x="150" y="6"/>
                  </a:lnTo>
                  <a:lnTo>
                    <a:pt x="160" y="10"/>
                  </a:lnTo>
                  <a:lnTo>
                    <a:pt x="160" y="10"/>
                  </a:lnTo>
                  <a:lnTo>
                    <a:pt x="168" y="16"/>
                  </a:lnTo>
                  <a:lnTo>
                    <a:pt x="174" y="22"/>
                  </a:lnTo>
                  <a:lnTo>
                    <a:pt x="180" y="30"/>
                  </a:lnTo>
                  <a:lnTo>
                    <a:pt x="184" y="40"/>
                  </a:lnTo>
                  <a:lnTo>
                    <a:pt x="184" y="40"/>
                  </a:lnTo>
                  <a:lnTo>
                    <a:pt x="198" y="24"/>
                  </a:lnTo>
                  <a:lnTo>
                    <a:pt x="216" y="12"/>
                  </a:lnTo>
                  <a:lnTo>
                    <a:pt x="216" y="12"/>
                  </a:lnTo>
                  <a:lnTo>
                    <a:pt x="226" y="6"/>
                  </a:lnTo>
                  <a:lnTo>
                    <a:pt x="236" y="2"/>
                  </a:lnTo>
                  <a:lnTo>
                    <a:pt x="246" y="0"/>
                  </a:lnTo>
                  <a:lnTo>
                    <a:pt x="256" y="0"/>
                  </a:lnTo>
                  <a:lnTo>
                    <a:pt x="256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0" name="Freeform 113"/>
            <p:cNvSpPr>
              <a:spLocks/>
            </p:cNvSpPr>
            <p:nvPr/>
          </p:nvSpPr>
          <p:spPr bwMode="auto">
            <a:xfrm>
              <a:off x="2117" y="1550"/>
              <a:ext cx="130" cy="254"/>
            </a:xfrm>
            <a:custGeom>
              <a:avLst/>
              <a:gdLst>
                <a:gd name="T0" fmla="*/ 60 w 130"/>
                <a:gd name="T1" fmla="*/ 0 h 254"/>
                <a:gd name="T2" fmla="*/ 60 w 130"/>
                <a:gd name="T3" fmla="*/ 42 h 254"/>
                <a:gd name="T4" fmla="*/ 122 w 130"/>
                <a:gd name="T5" fmla="*/ 42 h 254"/>
                <a:gd name="T6" fmla="*/ 106 w 130"/>
                <a:gd name="T7" fmla="*/ 60 h 254"/>
                <a:gd name="T8" fmla="*/ 58 w 130"/>
                <a:gd name="T9" fmla="*/ 60 h 254"/>
                <a:gd name="T10" fmla="*/ 58 w 130"/>
                <a:gd name="T11" fmla="*/ 188 h 254"/>
                <a:gd name="T12" fmla="*/ 58 w 130"/>
                <a:gd name="T13" fmla="*/ 188 h 254"/>
                <a:gd name="T14" fmla="*/ 60 w 130"/>
                <a:gd name="T15" fmla="*/ 200 h 254"/>
                <a:gd name="T16" fmla="*/ 62 w 130"/>
                <a:gd name="T17" fmla="*/ 208 h 254"/>
                <a:gd name="T18" fmla="*/ 64 w 130"/>
                <a:gd name="T19" fmla="*/ 216 h 254"/>
                <a:gd name="T20" fmla="*/ 70 w 130"/>
                <a:gd name="T21" fmla="*/ 224 h 254"/>
                <a:gd name="T22" fmla="*/ 74 w 130"/>
                <a:gd name="T23" fmla="*/ 228 h 254"/>
                <a:gd name="T24" fmla="*/ 82 w 130"/>
                <a:gd name="T25" fmla="*/ 232 h 254"/>
                <a:gd name="T26" fmla="*/ 90 w 130"/>
                <a:gd name="T27" fmla="*/ 234 h 254"/>
                <a:gd name="T28" fmla="*/ 100 w 130"/>
                <a:gd name="T29" fmla="*/ 236 h 254"/>
                <a:gd name="T30" fmla="*/ 100 w 130"/>
                <a:gd name="T31" fmla="*/ 236 h 254"/>
                <a:gd name="T32" fmla="*/ 110 w 130"/>
                <a:gd name="T33" fmla="*/ 234 h 254"/>
                <a:gd name="T34" fmla="*/ 116 w 130"/>
                <a:gd name="T35" fmla="*/ 232 h 254"/>
                <a:gd name="T36" fmla="*/ 116 w 130"/>
                <a:gd name="T37" fmla="*/ 232 h 254"/>
                <a:gd name="T38" fmla="*/ 130 w 130"/>
                <a:gd name="T39" fmla="*/ 224 h 254"/>
                <a:gd name="T40" fmla="*/ 130 w 130"/>
                <a:gd name="T41" fmla="*/ 224 h 254"/>
                <a:gd name="T42" fmla="*/ 128 w 130"/>
                <a:gd name="T43" fmla="*/ 228 h 254"/>
                <a:gd name="T44" fmla="*/ 126 w 130"/>
                <a:gd name="T45" fmla="*/ 234 h 254"/>
                <a:gd name="T46" fmla="*/ 114 w 130"/>
                <a:gd name="T47" fmla="*/ 244 h 254"/>
                <a:gd name="T48" fmla="*/ 114 w 130"/>
                <a:gd name="T49" fmla="*/ 244 h 254"/>
                <a:gd name="T50" fmla="*/ 108 w 130"/>
                <a:gd name="T51" fmla="*/ 248 h 254"/>
                <a:gd name="T52" fmla="*/ 100 w 130"/>
                <a:gd name="T53" fmla="*/ 252 h 254"/>
                <a:gd name="T54" fmla="*/ 92 w 130"/>
                <a:gd name="T55" fmla="*/ 254 h 254"/>
                <a:gd name="T56" fmla="*/ 84 w 130"/>
                <a:gd name="T57" fmla="*/ 254 h 254"/>
                <a:gd name="T58" fmla="*/ 84 w 130"/>
                <a:gd name="T59" fmla="*/ 254 h 254"/>
                <a:gd name="T60" fmla="*/ 70 w 130"/>
                <a:gd name="T61" fmla="*/ 254 h 254"/>
                <a:gd name="T62" fmla="*/ 58 w 130"/>
                <a:gd name="T63" fmla="*/ 250 h 254"/>
                <a:gd name="T64" fmla="*/ 46 w 130"/>
                <a:gd name="T65" fmla="*/ 244 h 254"/>
                <a:gd name="T66" fmla="*/ 38 w 130"/>
                <a:gd name="T67" fmla="*/ 236 h 254"/>
                <a:gd name="T68" fmla="*/ 38 w 130"/>
                <a:gd name="T69" fmla="*/ 236 h 254"/>
                <a:gd name="T70" fmla="*/ 30 w 130"/>
                <a:gd name="T71" fmla="*/ 228 h 254"/>
                <a:gd name="T72" fmla="*/ 24 w 130"/>
                <a:gd name="T73" fmla="*/ 216 h 254"/>
                <a:gd name="T74" fmla="*/ 22 w 130"/>
                <a:gd name="T75" fmla="*/ 204 h 254"/>
                <a:gd name="T76" fmla="*/ 20 w 130"/>
                <a:gd name="T77" fmla="*/ 188 h 254"/>
                <a:gd name="T78" fmla="*/ 20 w 130"/>
                <a:gd name="T79" fmla="*/ 60 h 254"/>
                <a:gd name="T80" fmla="*/ 0 w 130"/>
                <a:gd name="T81" fmla="*/ 60 h 254"/>
                <a:gd name="T82" fmla="*/ 60 w 130"/>
                <a:gd name="T83" fmla="*/ 0 h 254"/>
                <a:gd name="T84" fmla="*/ 60 w 130"/>
                <a:gd name="T85" fmla="*/ 0 h 2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130" h="254">
                  <a:moveTo>
                    <a:pt x="60" y="0"/>
                  </a:moveTo>
                  <a:lnTo>
                    <a:pt x="60" y="42"/>
                  </a:lnTo>
                  <a:lnTo>
                    <a:pt x="122" y="42"/>
                  </a:lnTo>
                  <a:lnTo>
                    <a:pt x="106" y="60"/>
                  </a:lnTo>
                  <a:lnTo>
                    <a:pt x="58" y="60"/>
                  </a:lnTo>
                  <a:lnTo>
                    <a:pt x="58" y="188"/>
                  </a:lnTo>
                  <a:lnTo>
                    <a:pt x="58" y="188"/>
                  </a:lnTo>
                  <a:lnTo>
                    <a:pt x="60" y="200"/>
                  </a:lnTo>
                  <a:lnTo>
                    <a:pt x="62" y="208"/>
                  </a:lnTo>
                  <a:lnTo>
                    <a:pt x="64" y="216"/>
                  </a:lnTo>
                  <a:lnTo>
                    <a:pt x="70" y="224"/>
                  </a:lnTo>
                  <a:lnTo>
                    <a:pt x="74" y="228"/>
                  </a:lnTo>
                  <a:lnTo>
                    <a:pt x="82" y="232"/>
                  </a:lnTo>
                  <a:lnTo>
                    <a:pt x="90" y="234"/>
                  </a:lnTo>
                  <a:lnTo>
                    <a:pt x="100" y="236"/>
                  </a:lnTo>
                  <a:lnTo>
                    <a:pt x="100" y="236"/>
                  </a:lnTo>
                  <a:lnTo>
                    <a:pt x="110" y="234"/>
                  </a:lnTo>
                  <a:lnTo>
                    <a:pt x="116" y="232"/>
                  </a:lnTo>
                  <a:lnTo>
                    <a:pt x="116" y="232"/>
                  </a:lnTo>
                  <a:lnTo>
                    <a:pt x="130" y="224"/>
                  </a:lnTo>
                  <a:lnTo>
                    <a:pt x="130" y="224"/>
                  </a:lnTo>
                  <a:lnTo>
                    <a:pt x="128" y="228"/>
                  </a:lnTo>
                  <a:lnTo>
                    <a:pt x="126" y="234"/>
                  </a:lnTo>
                  <a:lnTo>
                    <a:pt x="114" y="244"/>
                  </a:lnTo>
                  <a:lnTo>
                    <a:pt x="114" y="244"/>
                  </a:lnTo>
                  <a:lnTo>
                    <a:pt x="108" y="248"/>
                  </a:lnTo>
                  <a:lnTo>
                    <a:pt x="100" y="252"/>
                  </a:lnTo>
                  <a:lnTo>
                    <a:pt x="92" y="254"/>
                  </a:lnTo>
                  <a:lnTo>
                    <a:pt x="84" y="254"/>
                  </a:lnTo>
                  <a:lnTo>
                    <a:pt x="84" y="254"/>
                  </a:lnTo>
                  <a:lnTo>
                    <a:pt x="70" y="254"/>
                  </a:lnTo>
                  <a:lnTo>
                    <a:pt x="58" y="250"/>
                  </a:lnTo>
                  <a:lnTo>
                    <a:pt x="46" y="244"/>
                  </a:lnTo>
                  <a:lnTo>
                    <a:pt x="38" y="236"/>
                  </a:lnTo>
                  <a:lnTo>
                    <a:pt x="38" y="236"/>
                  </a:lnTo>
                  <a:lnTo>
                    <a:pt x="30" y="228"/>
                  </a:lnTo>
                  <a:lnTo>
                    <a:pt x="24" y="216"/>
                  </a:lnTo>
                  <a:lnTo>
                    <a:pt x="22" y="204"/>
                  </a:lnTo>
                  <a:lnTo>
                    <a:pt x="20" y="188"/>
                  </a:lnTo>
                  <a:lnTo>
                    <a:pt x="20" y="60"/>
                  </a:lnTo>
                  <a:lnTo>
                    <a:pt x="0" y="60"/>
                  </a:lnTo>
                  <a:lnTo>
                    <a:pt x="60" y="0"/>
                  </a:lnTo>
                  <a:lnTo>
                    <a:pt x="6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1" name="Freeform 114"/>
            <p:cNvSpPr>
              <a:spLocks noEditPoints="1"/>
            </p:cNvSpPr>
            <p:nvPr/>
          </p:nvSpPr>
          <p:spPr bwMode="auto">
            <a:xfrm>
              <a:off x="2245" y="1586"/>
              <a:ext cx="200" cy="218"/>
            </a:xfrm>
            <a:custGeom>
              <a:avLst/>
              <a:gdLst>
                <a:gd name="T0" fmla="*/ 102 w 200"/>
                <a:gd name="T1" fmla="*/ 0 h 218"/>
                <a:gd name="T2" fmla="*/ 130 w 200"/>
                <a:gd name="T3" fmla="*/ 4 h 218"/>
                <a:gd name="T4" fmla="*/ 156 w 200"/>
                <a:gd name="T5" fmla="*/ 16 h 218"/>
                <a:gd name="T6" fmla="*/ 166 w 200"/>
                <a:gd name="T7" fmla="*/ 24 h 218"/>
                <a:gd name="T8" fmla="*/ 184 w 200"/>
                <a:gd name="T9" fmla="*/ 44 h 218"/>
                <a:gd name="T10" fmla="*/ 190 w 200"/>
                <a:gd name="T11" fmla="*/ 56 h 218"/>
                <a:gd name="T12" fmla="*/ 198 w 200"/>
                <a:gd name="T13" fmla="*/ 82 h 218"/>
                <a:gd name="T14" fmla="*/ 200 w 200"/>
                <a:gd name="T15" fmla="*/ 110 h 218"/>
                <a:gd name="T16" fmla="*/ 200 w 200"/>
                <a:gd name="T17" fmla="*/ 122 h 218"/>
                <a:gd name="T18" fmla="*/ 192 w 200"/>
                <a:gd name="T19" fmla="*/ 148 h 218"/>
                <a:gd name="T20" fmla="*/ 188 w 200"/>
                <a:gd name="T21" fmla="*/ 162 h 218"/>
                <a:gd name="T22" fmla="*/ 172 w 200"/>
                <a:gd name="T23" fmla="*/ 184 h 218"/>
                <a:gd name="T24" fmla="*/ 152 w 200"/>
                <a:gd name="T25" fmla="*/ 204 h 218"/>
                <a:gd name="T26" fmla="*/ 140 w 200"/>
                <a:gd name="T27" fmla="*/ 210 h 218"/>
                <a:gd name="T28" fmla="*/ 114 w 200"/>
                <a:gd name="T29" fmla="*/ 218 h 218"/>
                <a:gd name="T30" fmla="*/ 100 w 200"/>
                <a:gd name="T31" fmla="*/ 218 h 218"/>
                <a:gd name="T32" fmla="*/ 66 w 200"/>
                <a:gd name="T33" fmla="*/ 214 h 218"/>
                <a:gd name="T34" fmla="*/ 48 w 200"/>
                <a:gd name="T35" fmla="*/ 206 h 218"/>
                <a:gd name="T36" fmla="*/ 32 w 200"/>
                <a:gd name="T37" fmla="*/ 192 h 218"/>
                <a:gd name="T38" fmla="*/ 26 w 200"/>
                <a:gd name="T39" fmla="*/ 186 h 218"/>
                <a:gd name="T40" fmla="*/ 8 w 200"/>
                <a:gd name="T41" fmla="*/ 150 h 218"/>
                <a:gd name="T42" fmla="*/ 0 w 200"/>
                <a:gd name="T43" fmla="*/ 110 h 218"/>
                <a:gd name="T44" fmla="*/ 2 w 200"/>
                <a:gd name="T45" fmla="*/ 96 h 218"/>
                <a:gd name="T46" fmla="*/ 8 w 200"/>
                <a:gd name="T47" fmla="*/ 70 h 218"/>
                <a:gd name="T48" fmla="*/ 14 w 200"/>
                <a:gd name="T49" fmla="*/ 56 h 218"/>
                <a:gd name="T50" fmla="*/ 28 w 200"/>
                <a:gd name="T51" fmla="*/ 34 h 218"/>
                <a:gd name="T52" fmla="*/ 48 w 200"/>
                <a:gd name="T53" fmla="*/ 16 h 218"/>
                <a:gd name="T54" fmla="*/ 60 w 200"/>
                <a:gd name="T55" fmla="*/ 8 h 218"/>
                <a:gd name="T56" fmla="*/ 86 w 200"/>
                <a:gd name="T57" fmla="*/ 0 h 218"/>
                <a:gd name="T58" fmla="*/ 102 w 200"/>
                <a:gd name="T59" fmla="*/ 0 h 218"/>
                <a:gd name="T60" fmla="*/ 98 w 200"/>
                <a:gd name="T61" fmla="*/ 16 h 218"/>
                <a:gd name="T62" fmla="*/ 72 w 200"/>
                <a:gd name="T63" fmla="*/ 24 h 218"/>
                <a:gd name="T64" fmla="*/ 54 w 200"/>
                <a:gd name="T65" fmla="*/ 46 h 218"/>
                <a:gd name="T66" fmla="*/ 48 w 200"/>
                <a:gd name="T67" fmla="*/ 60 h 218"/>
                <a:gd name="T68" fmla="*/ 42 w 200"/>
                <a:gd name="T69" fmla="*/ 92 h 218"/>
                <a:gd name="T70" fmla="*/ 42 w 200"/>
                <a:gd name="T71" fmla="*/ 112 h 218"/>
                <a:gd name="T72" fmla="*/ 48 w 200"/>
                <a:gd name="T73" fmla="*/ 148 h 218"/>
                <a:gd name="T74" fmla="*/ 60 w 200"/>
                <a:gd name="T75" fmla="*/ 176 h 218"/>
                <a:gd name="T76" fmla="*/ 68 w 200"/>
                <a:gd name="T77" fmla="*/ 188 h 218"/>
                <a:gd name="T78" fmla="*/ 90 w 200"/>
                <a:gd name="T79" fmla="*/ 200 h 218"/>
                <a:gd name="T80" fmla="*/ 104 w 200"/>
                <a:gd name="T81" fmla="*/ 200 h 218"/>
                <a:gd name="T82" fmla="*/ 128 w 200"/>
                <a:gd name="T83" fmla="*/ 192 h 218"/>
                <a:gd name="T84" fmla="*/ 146 w 200"/>
                <a:gd name="T85" fmla="*/ 172 h 218"/>
                <a:gd name="T86" fmla="*/ 152 w 200"/>
                <a:gd name="T87" fmla="*/ 158 h 218"/>
                <a:gd name="T88" fmla="*/ 158 w 200"/>
                <a:gd name="T89" fmla="*/ 126 h 218"/>
                <a:gd name="T90" fmla="*/ 158 w 200"/>
                <a:gd name="T91" fmla="*/ 106 h 218"/>
                <a:gd name="T92" fmla="*/ 150 w 200"/>
                <a:gd name="T93" fmla="*/ 60 h 218"/>
                <a:gd name="T94" fmla="*/ 142 w 200"/>
                <a:gd name="T95" fmla="*/ 42 h 218"/>
                <a:gd name="T96" fmla="*/ 130 w 200"/>
                <a:gd name="T97" fmla="*/ 28 h 218"/>
                <a:gd name="T98" fmla="*/ 116 w 200"/>
                <a:gd name="T99" fmla="*/ 20 h 218"/>
                <a:gd name="T100" fmla="*/ 98 w 200"/>
                <a:gd name="T101" fmla="*/ 16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200" h="218">
                  <a:moveTo>
                    <a:pt x="102" y="0"/>
                  </a:moveTo>
                  <a:lnTo>
                    <a:pt x="102" y="0"/>
                  </a:lnTo>
                  <a:lnTo>
                    <a:pt x="116" y="0"/>
                  </a:lnTo>
                  <a:lnTo>
                    <a:pt x="130" y="4"/>
                  </a:lnTo>
                  <a:lnTo>
                    <a:pt x="144" y="8"/>
                  </a:lnTo>
                  <a:lnTo>
                    <a:pt x="156" y="16"/>
                  </a:lnTo>
                  <a:lnTo>
                    <a:pt x="156" y="16"/>
                  </a:lnTo>
                  <a:lnTo>
                    <a:pt x="166" y="24"/>
                  </a:lnTo>
                  <a:lnTo>
                    <a:pt x="176" y="34"/>
                  </a:lnTo>
                  <a:lnTo>
                    <a:pt x="184" y="44"/>
                  </a:lnTo>
                  <a:lnTo>
                    <a:pt x="190" y="56"/>
                  </a:lnTo>
                  <a:lnTo>
                    <a:pt x="190" y="56"/>
                  </a:lnTo>
                  <a:lnTo>
                    <a:pt x="194" y="70"/>
                  </a:lnTo>
                  <a:lnTo>
                    <a:pt x="198" y="82"/>
                  </a:lnTo>
                  <a:lnTo>
                    <a:pt x="200" y="96"/>
                  </a:lnTo>
                  <a:lnTo>
                    <a:pt x="200" y="110"/>
                  </a:lnTo>
                  <a:lnTo>
                    <a:pt x="200" y="110"/>
                  </a:lnTo>
                  <a:lnTo>
                    <a:pt x="200" y="122"/>
                  </a:lnTo>
                  <a:lnTo>
                    <a:pt x="196" y="136"/>
                  </a:lnTo>
                  <a:lnTo>
                    <a:pt x="192" y="148"/>
                  </a:lnTo>
                  <a:lnTo>
                    <a:pt x="188" y="162"/>
                  </a:lnTo>
                  <a:lnTo>
                    <a:pt x="188" y="162"/>
                  </a:lnTo>
                  <a:lnTo>
                    <a:pt x="180" y="174"/>
                  </a:lnTo>
                  <a:lnTo>
                    <a:pt x="172" y="184"/>
                  </a:lnTo>
                  <a:lnTo>
                    <a:pt x="162" y="194"/>
                  </a:lnTo>
                  <a:lnTo>
                    <a:pt x="152" y="204"/>
                  </a:lnTo>
                  <a:lnTo>
                    <a:pt x="152" y="204"/>
                  </a:lnTo>
                  <a:lnTo>
                    <a:pt x="140" y="210"/>
                  </a:lnTo>
                  <a:lnTo>
                    <a:pt x="128" y="214"/>
                  </a:lnTo>
                  <a:lnTo>
                    <a:pt x="114" y="218"/>
                  </a:lnTo>
                  <a:lnTo>
                    <a:pt x="100" y="218"/>
                  </a:lnTo>
                  <a:lnTo>
                    <a:pt x="100" y="218"/>
                  </a:lnTo>
                  <a:lnTo>
                    <a:pt x="78" y="216"/>
                  </a:lnTo>
                  <a:lnTo>
                    <a:pt x="66" y="214"/>
                  </a:lnTo>
                  <a:lnTo>
                    <a:pt x="58" y="210"/>
                  </a:lnTo>
                  <a:lnTo>
                    <a:pt x="48" y="206"/>
                  </a:lnTo>
                  <a:lnTo>
                    <a:pt x="40" y="200"/>
                  </a:lnTo>
                  <a:lnTo>
                    <a:pt x="32" y="192"/>
                  </a:lnTo>
                  <a:lnTo>
                    <a:pt x="26" y="186"/>
                  </a:lnTo>
                  <a:lnTo>
                    <a:pt x="26" y="186"/>
                  </a:lnTo>
                  <a:lnTo>
                    <a:pt x="14" y="168"/>
                  </a:lnTo>
                  <a:lnTo>
                    <a:pt x="8" y="150"/>
                  </a:lnTo>
                  <a:lnTo>
                    <a:pt x="2" y="130"/>
                  </a:lnTo>
                  <a:lnTo>
                    <a:pt x="0" y="110"/>
                  </a:lnTo>
                  <a:lnTo>
                    <a:pt x="0" y="110"/>
                  </a:lnTo>
                  <a:lnTo>
                    <a:pt x="2" y="96"/>
                  </a:lnTo>
                  <a:lnTo>
                    <a:pt x="4" y="82"/>
                  </a:lnTo>
                  <a:lnTo>
                    <a:pt x="8" y="70"/>
                  </a:lnTo>
                  <a:lnTo>
                    <a:pt x="14" y="56"/>
                  </a:lnTo>
                  <a:lnTo>
                    <a:pt x="14" y="56"/>
                  </a:lnTo>
                  <a:lnTo>
                    <a:pt x="20" y="44"/>
                  </a:lnTo>
                  <a:lnTo>
                    <a:pt x="28" y="34"/>
                  </a:lnTo>
                  <a:lnTo>
                    <a:pt x="38" y="24"/>
                  </a:lnTo>
                  <a:lnTo>
                    <a:pt x="48" y="16"/>
                  </a:lnTo>
                  <a:lnTo>
                    <a:pt x="48" y="16"/>
                  </a:lnTo>
                  <a:lnTo>
                    <a:pt x="60" y="8"/>
                  </a:lnTo>
                  <a:lnTo>
                    <a:pt x="74" y="4"/>
                  </a:lnTo>
                  <a:lnTo>
                    <a:pt x="86" y="0"/>
                  </a:lnTo>
                  <a:lnTo>
                    <a:pt x="102" y="0"/>
                  </a:lnTo>
                  <a:lnTo>
                    <a:pt x="102" y="0"/>
                  </a:lnTo>
                  <a:close/>
                  <a:moveTo>
                    <a:pt x="98" y="16"/>
                  </a:moveTo>
                  <a:lnTo>
                    <a:pt x="98" y="16"/>
                  </a:lnTo>
                  <a:lnTo>
                    <a:pt x="84" y="18"/>
                  </a:lnTo>
                  <a:lnTo>
                    <a:pt x="72" y="24"/>
                  </a:lnTo>
                  <a:lnTo>
                    <a:pt x="62" y="34"/>
                  </a:lnTo>
                  <a:lnTo>
                    <a:pt x="54" y="46"/>
                  </a:lnTo>
                  <a:lnTo>
                    <a:pt x="54" y="46"/>
                  </a:lnTo>
                  <a:lnTo>
                    <a:pt x="48" y="60"/>
                  </a:lnTo>
                  <a:lnTo>
                    <a:pt x="44" y="76"/>
                  </a:lnTo>
                  <a:lnTo>
                    <a:pt x="42" y="92"/>
                  </a:lnTo>
                  <a:lnTo>
                    <a:pt x="42" y="112"/>
                  </a:lnTo>
                  <a:lnTo>
                    <a:pt x="42" y="112"/>
                  </a:lnTo>
                  <a:lnTo>
                    <a:pt x="44" y="130"/>
                  </a:lnTo>
                  <a:lnTo>
                    <a:pt x="48" y="148"/>
                  </a:lnTo>
                  <a:lnTo>
                    <a:pt x="52" y="162"/>
                  </a:lnTo>
                  <a:lnTo>
                    <a:pt x="60" y="176"/>
                  </a:lnTo>
                  <a:lnTo>
                    <a:pt x="60" y="176"/>
                  </a:lnTo>
                  <a:lnTo>
                    <a:pt x="68" y="188"/>
                  </a:lnTo>
                  <a:lnTo>
                    <a:pt x="80" y="196"/>
                  </a:lnTo>
                  <a:lnTo>
                    <a:pt x="90" y="200"/>
                  </a:lnTo>
                  <a:lnTo>
                    <a:pt x="104" y="200"/>
                  </a:lnTo>
                  <a:lnTo>
                    <a:pt x="104" y="200"/>
                  </a:lnTo>
                  <a:lnTo>
                    <a:pt x="116" y="198"/>
                  </a:lnTo>
                  <a:lnTo>
                    <a:pt x="128" y="192"/>
                  </a:lnTo>
                  <a:lnTo>
                    <a:pt x="138" y="184"/>
                  </a:lnTo>
                  <a:lnTo>
                    <a:pt x="146" y="172"/>
                  </a:lnTo>
                  <a:lnTo>
                    <a:pt x="146" y="172"/>
                  </a:lnTo>
                  <a:lnTo>
                    <a:pt x="152" y="158"/>
                  </a:lnTo>
                  <a:lnTo>
                    <a:pt x="156" y="142"/>
                  </a:lnTo>
                  <a:lnTo>
                    <a:pt x="158" y="126"/>
                  </a:lnTo>
                  <a:lnTo>
                    <a:pt x="158" y="106"/>
                  </a:lnTo>
                  <a:lnTo>
                    <a:pt x="158" y="106"/>
                  </a:lnTo>
                  <a:lnTo>
                    <a:pt x="156" y="82"/>
                  </a:lnTo>
                  <a:lnTo>
                    <a:pt x="150" y="60"/>
                  </a:lnTo>
                  <a:lnTo>
                    <a:pt x="150" y="60"/>
                  </a:lnTo>
                  <a:lnTo>
                    <a:pt x="142" y="42"/>
                  </a:lnTo>
                  <a:lnTo>
                    <a:pt x="130" y="28"/>
                  </a:lnTo>
                  <a:lnTo>
                    <a:pt x="130" y="28"/>
                  </a:lnTo>
                  <a:lnTo>
                    <a:pt x="124" y="22"/>
                  </a:lnTo>
                  <a:lnTo>
                    <a:pt x="116" y="20"/>
                  </a:lnTo>
                  <a:lnTo>
                    <a:pt x="106" y="16"/>
                  </a:lnTo>
                  <a:lnTo>
                    <a:pt x="98" y="16"/>
                  </a:lnTo>
                  <a:lnTo>
                    <a:pt x="98" y="16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2" name="Freeform 115"/>
            <p:cNvSpPr>
              <a:spLocks/>
            </p:cNvSpPr>
            <p:nvPr/>
          </p:nvSpPr>
          <p:spPr bwMode="auto">
            <a:xfrm>
              <a:off x="2453" y="1586"/>
              <a:ext cx="200" cy="214"/>
            </a:xfrm>
            <a:custGeom>
              <a:avLst/>
              <a:gdLst>
                <a:gd name="T0" fmla="*/ 120 w 200"/>
                <a:gd name="T1" fmla="*/ 0 h 214"/>
                <a:gd name="T2" fmla="*/ 154 w 200"/>
                <a:gd name="T3" fmla="*/ 8 h 214"/>
                <a:gd name="T4" fmla="*/ 168 w 200"/>
                <a:gd name="T5" fmla="*/ 16 h 214"/>
                <a:gd name="T6" fmla="*/ 178 w 200"/>
                <a:gd name="T7" fmla="*/ 30 h 214"/>
                <a:gd name="T8" fmla="*/ 186 w 200"/>
                <a:gd name="T9" fmla="*/ 44 h 214"/>
                <a:gd name="T10" fmla="*/ 188 w 200"/>
                <a:gd name="T11" fmla="*/ 62 h 214"/>
                <a:gd name="T12" fmla="*/ 188 w 200"/>
                <a:gd name="T13" fmla="*/ 198 h 214"/>
                <a:gd name="T14" fmla="*/ 190 w 200"/>
                <a:gd name="T15" fmla="*/ 206 h 214"/>
                <a:gd name="T16" fmla="*/ 200 w 200"/>
                <a:gd name="T17" fmla="*/ 214 h 214"/>
                <a:gd name="T18" fmla="*/ 138 w 200"/>
                <a:gd name="T19" fmla="*/ 214 h 214"/>
                <a:gd name="T20" fmla="*/ 146 w 200"/>
                <a:gd name="T21" fmla="*/ 206 h 214"/>
                <a:gd name="T22" fmla="*/ 150 w 200"/>
                <a:gd name="T23" fmla="*/ 198 h 214"/>
                <a:gd name="T24" fmla="*/ 150 w 200"/>
                <a:gd name="T25" fmla="*/ 78 h 214"/>
                <a:gd name="T26" fmla="*/ 146 w 200"/>
                <a:gd name="T27" fmla="*/ 56 h 214"/>
                <a:gd name="T28" fmla="*/ 138 w 200"/>
                <a:gd name="T29" fmla="*/ 40 h 214"/>
                <a:gd name="T30" fmla="*/ 122 w 200"/>
                <a:gd name="T31" fmla="*/ 30 h 214"/>
                <a:gd name="T32" fmla="*/ 102 w 200"/>
                <a:gd name="T33" fmla="*/ 26 h 214"/>
                <a:gd name="T34" fmla="*/ 88 w 200"/>
                <a:gd name="T35" fmla="*/ 28 h 214"/>
                <a:gd name="T36" fmla="*/ 76 w 200"/>
                <a:gd name="T37" fmla="*/ 34 h 214"/>
                <a:gd name="T38" fmla="*/ 56 w 200"/>
                <a:gd name="T39" fmla="*/ 50 h 214"/>
                <a:gd name="T40" fmla="*/ 56 w 200"/>
                <a:gd name="T41" fmla="*/ 198 h 214"/>
                <a:gd name="T42" fmla="*/ 58 w 200"/>
                <a:gd name="T43" fmla="*/ 206 h 214"/>
                <a:gd name="T44" fmla="*/ 68 w 200"/>
                <a:gd name="T45" fmla="*/ 214 h 214"/>
                <a:gd name="T46" fmla="*/ 4 w 200"/>
                <a:gd name="T47" fmla="*/ 214 h 214"/>
                <a:gd name="T48" fmla="*/ 12 w 200"/>
                <a:gd name="T49" fmla="*/ 206 h 214"/>
                <a:gd name="T50" fmla="*/ 16 w 200"/>
                <a:gd name="T51" fmla="*/ 198 h 214"/>
                <a:gd name="T52" fmla="*/ 16 w 200"/>
                <a:gd name="T53" fmla="*/ 28 h 214"/>
                <a:gd name="T54" fmla="*/ 12 w 200"/>
                <a:gd name="T55" fmla="*/ 18 h 214"/>
                <a:gd name="T56" fmla="*/ 0 w 200"/>
                <a:gd name="T57" fmla="*/ 10 h 214"/>
                <a:gd name="T58" fmla="*/ 56 w 200"/>
                <a:gd name="T59" fmla="*/ 32 h 214"/>
                <a:gd name="T60" fmla="*/ 68 w 200"/>
                <a:gd name="T61" fmla="*/ 20 h 214"/>
                <a:gd name="T62" fmla="*/ 84 w 200"/>
                <a:gd name="T63" fmla="*/ 10 h 214"/>
                <a:gd name="T64" fmla="*/ 102 w 200"/>
                <a:gd name="T65" fmla="*/ 2 h 214"/>
                <a:gd name="T66" fmla="*/ 120 w 200"/>
                <a:gd name="T67" fmla="*/ 0 h 2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200" h="214">
                  <a:moveTo>
                    <a:pt x="120" y="0"/>
                  </a:moveTo>
                  <a:lnTo>
                    <a:pt x="120" y="0"/>
                  </a:lnTo>
                  <a:lnTo>
                    <a:pt x="138" y="2"/>
                  </a:lnTo>
                  <a:lnTo>
                    <a:pt x="154" y="8"/>
                  </a:lnTo>
                  <a:lnTo>
                    <a:pt x="154" y="8"/>
                  </a:lnTo>
                  <a:lnTo>
                    <a:pt x="168" y="16"/>
                  </a:lnTo>
                  <a:lnTo>
                    <a:pt x="178" y="30"/>
                  </a:lnTo>
                  <a:lnTo>
                    <a:pt x="178" y="30"/>
                  </a:lnTo>
                  <a:lnTo>
                    <a:pt x="182" y="36"/>
                  </a:lnTo>
                  <a:lnTo>
                    <a:pt x="186" y="44"/>
                  </a:lnTo>
                  <a:lnTo>
                    <a:pt x="188" y="54"/>
                  </a:lnTo>
                  <a:lnTo>
                    <a:pt x="188" y="62"/>
                  </a:lnTo>
                  <a:lnTo>
                    <a:pt x="188" y="198"/>
                  </a:lnTo>
                  <a:lnTo>
                    <a:pt x="188" y="198"/>
                  </a:lnTo>
                  <a:lnTo>
                    <a:pt x="188" y="202"/>
                  </a:lnTo>
                  <a:lnTo>
                    <a:pt x="190" y="206"/>
                  </a:lnTo>
                  <a:lnTo>
                    <a:pt x="190" y="206"/>
                  </a:lnTo>
                  <a:lnTo>
                    <a:pt x="200" y="214"/>
                  </a:lnTo>
                  <a:lnTo>
                    <a:pt x="138" y="214"/>
                  </a:lnTo>
                  <a:lnTo>
                    <a:pt x="138" y="214"/>
                  </a:lnTo>
                  <a:lnTo>
                    <a:pt x="142" y="212"/>
                  </a:lnTo>
                  <a:lnTo>
                    <a:pt x="146" y="206"/>
                  </a:lnTo>
                  <a:lnTo>
                    <a:pt x="148" y="202"/>
                  </a:lnTo>
                  <a:lnTo>
                    <a:pt x="150" y="198"/>
                  </a:lnTo>
                  <a:lnTo>
                    <a:pt x="150" y="78"/>
                  </a:lnTo>
                  <a:lnTo>
                    <a:pt x="150" y="78"/>
                  </a:lnTo>
                  <a:lnTo>
                    <a:pt x="148" y="66"/>
                  </a:lnTo>
                  <a:lnTo>
                    <a:pt x="146" y="56"/>
                  </a:lnTo>
                  <a:lnTo>
                    <a:pt x="142" y="46"/>
                  </a:lnTo>
                  <a:lnTo>
                    <a:pt x="138" y="40"/>
                  </a:lnTo>
                  <a:lnTo>
                    <a:pt x="130" y="34"/>
                  </a:lnTo>
                  <a:lnTo>
                    <a:pt x="122" y="30"/>
                  </a:lnTo>
                  <a:lnTo>
                    <a:pt x="112" y="28"/>
                  </a:lnTo>
                  <a:lnTo>
                    <a:pt x="102" y="26"/>
                  </a:lnTo>
                  <a:lnTo>
                    <a:pt x="102" y="26"/>
                  </a:lnTo>
                  <a:lnTo>
                    <a:pt x="88" y="28"/>
                  </a:lnTo>
                  <a:lnTo>
                    <a:pt x="76" y="34"/>
                  </a:lnTo>
                  <a:lnTo>
                    <a:pt x="76" y="34"/>
                  </a:lnTo>
                  <a:lnTo>
                    <a:pt x="64" y="40"/>
                  </a:lnTo>
                  <a:lnTo>
                    <a:pt x="56" y="50"/>
                  </a:lnTo>
                  <a:lnTo>
                    <a:pt x="56" y="198"/>
                  </a:lnTo>
                  <a:lnTo>
                    <a:pt x="56" y="198"/>
                  </a:lnTo>
                  <a:lnTo>
                    <a:pt x="56" y="202"/>
                  </a:lnTo>
                  <a:lnTo>
                    <a:pt x="58" y="206"/>
                  </a:lnTo>
                  <a:lnTo>
                    <a:pt x="58" y="206"/>
                  </a:lnTo>
                  <a:lnTo>
                    <a:pt x="68" y="214"/>
                  </a:lnTo>
                  <a:lnTo>
                    <a:pt x="4" y="214"/>
                  </a:lnTo>
                  <a:lnTo>
                    <a:pt x="4" y="214"/>
                  </a:lnTo>
                  <a:lnTo>
                    <a:pt x="10" y="212"/>
                  </a:lnTo>
                  <a:lnTo>
                    <a:pt x="12" y="206"/>
                  </a:lnTo>
                  <a:lnTo>
                    <a:pt x="14" y="202"/>
                  </a:lnTo>
                  <a:lnTo>
                    <a:pt x="16" y="198"/>
                  </a:lnTo>
                  <a:lnTo>
                    <a:pt x="16" y="28"/>
                  </a:lnTo>
                  <a:lnTo>
                    <a:pt x="16" y="28"/>
                  </a:lnTo>
                  <a:lnTo>
                    <a:pt x="14" y="22"/>
                  </a:lnTo>
                  <a:lnTo>
                    <a:pt x="12" y="18"/>
                  </a:lnTo>
                  <a:lnTo>
                    <a:pt x="8" y="14"/>
                  </a:lnTo>
                  <a:lnTo>
                    <a:pt x="0" y="10"/>
                  </a:lnTo>
                  <a:lnTo>
                    <a:pt x="56" y="0"/>
                  </a:lnTo>
                  <a:lnTo>
                    <a:pt x="56" y="32"/>
                  </a:lnTo>
                  <a:lnTo>
                    <a:pt x="56" y="32"/>
                  </a:lnTo>
                  <a:lnTo>
                    <a:pt x="68" y="20"/>
                  </a:lnTo>
                  <a:lnTo>
                    <a:pt x="84" y="10"/>
                  </a:lnTo>
                  <a:lnTo>
                    <a:pt x="84" y="10"/>
                  </a:lnTo>
                  <a:lnTo>
                    <a:pt x="94" y="6"/>
                  </a:lnTo>
                  <a:lnTo>
                    <a:pt x="102" y="2"/>
                  </a:lnTo>
                  <a:lnTo>
                    <a:pt x="112" y="0"/>
                  </a:lnTo>
                  <a:lnTo>
                    <a:pt x="120" y="0"/>
                  </a:lnTo>
                  <a:lnTo>
                    <a:pt x="12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3" name="Freeform 116"/>
            <p:cNvSpPr>
              <a:spLocks/>
            </p:cNvSpPr>
            <p:nvPr/>
          </p:nvSpPr>
          <p:spPr bwMode="auto">
            <a:xfrm>
              <a:off x="1901" y="1586"/>
              <a:ext cx="206" cy="318"/>
            </a:xfrm>
            <a:custGeom>
              <a:avLst/>
              <a:gdLst>
                <a:gd name="T0" fmla="*/ 198 w 206"/>
                <a:gd name="T1" fmla="*/ 60 h 318"/>
                <a:gd name="T2" fmla="*/ 176 w 206"/>
                <a:gd name="T3" fmla="*/ 26 h 318"/>
                <a:gd name="T4" fmla="*/ 162 w 206"/>
                <a:gd name="T5" fmla="*/ 14 h 318"/>
                <a:gd name="T6" fmla="*/ 148 w 206"/>
                <a:gd name="T7" fmla="*/ 6 h 318"/>
                <a:gd name="T8" fmla="*/ 116 w 206"/>
                <a:gd name="T9" fmla="*/ 0 h 318"/>
                <a:gd name="T10" fmla="*/ 98 w 206"/>
                <a:gd name="T11" fmla="*/ 2 h 318"/>
                <a:gd name="T12" fmla="*/ 80 w 206"/>
                <a:gd name="T13" fmla="*/ 8 h 318"/>
                <a:gd name="T14" fmla="*/ 54 w 206"/>
                <a:gd name="T15" fmla="*/ 28 h 318"/>
                <a:gd name="T16" fmla="*/ 0 w 206"/>
                <a:gd name="T17" fmla="*/ 12 h 318"/>
                <a:gd name="T18" fmla="*/ 6 w 206"/>
                <a:gd name="T19" fmla="*/ 14 h 318"/>
                <a:gd name="T20" fmla="*/ 14 w 206"/>
                <a:gd name="T21" fmla="*/ 24 h 318"/>
                <a:gd name="T22" fmla="*/ 16 w 206"/>
                <a:gd name="T23" fmla="*/ 300 h 318"/>
                <a:gd name="T24" fmla="*/ 14 w 206"/>
                <a:gd name="T25" fmla="*/ 306 h 318"/>
                <a:gd name="T26" fmla="*/ 8 w 206"/>
                <a:gd name="T27" fmla="*/ 316 h 318"/>
                <a:gd name="T28" fmla="*/ 66 w 206"/>
                <a:gd name="T29" fmla="*/ 318 h 318"/>
                <a:gd name="T30" fmla="*/ 62 w 206"/>
                <a:gd name="T31" fmla="*/ 316 h 318"/>
                <a:gd name="T32" fmla="*/ 56 w 206"/>
                <a:gd name="T33" fmla="*/ 306 h 318"/>
                <a:gd name="T34" fmla="*/ 54 w 206"/>
                <a:gd name="T35" fmla="*/ 48 h 318"/>
                <a:gd name="T36" fmla="*/ 64 w 206"/>
                <a:gd name="T37" fmla="*/ 38 h 318"/>
                <a:gd name="T38" fmla="*/ 74 w 206"/>
                <a:gd name="T39" fmla="*/ 32 h 318"/>
                <a:gd name="T40" fmla="*/ 100 w 206"/>
                <a:gd name="T41" fmla="*/ 24 h 318"/>
                <a:gd name="T42" fmla="*/ 112 w 206"/>
                <a:gd name="T43" fmla="*/ 26 h 318"/>
                <a:gd name="T44" fmla="*/ 134 w 206"/>
                <a:gd name="T45" fmla="*/ 36 h 318"/>
                <a:gd name="T46" fmla="*/ 144 w 206"/>
                <a:gd name="T47" fmla="*/ 44 h 318"/>
                <a:gd name="T48" fmla="*/ 158 w 206"/>
                <a:gd name="T49" fmla="*/ 70 h 318"/>
                <a:gd name="T50" fmla="*/ 162 w 206"/>
                <a:gd name="T51" fmla="*/ 110 h 318"/>
                <a:gd name="T52" fmla="*/ 162 w 206"/>
                <a:gd name="T53" fmla="*/ 130 h 318"/>
                <a:gd name="T54" fmla="*/ 152 w 206"/>
                <a:gd name="T55" fmla="*/ 164 h 318"/>
                <a:gd name="T56" fmla="*/ 144 w 206"/>
                <a:gd name="T57" fmla="*/ 176 h 318"/>
                <a:gd name="T58" fmla="*/ 124 w 206"/>
                <a:gd name="T59" fmla="*/ 194 h 318"/>
                <a:gd name="T60" fmla="*/ 96 w 206"/>
                <a:gd name="T61" fmla="*/ 200 h 318"/>
                <a:gd name="T62" fmla="*/ 86 w 206"/>
                <a:gd name="T63" fmla="*/ 200 h 318"/>
                <a:gd name="T64" fmla="*/ 70 w 206"/>
                <a:gd name="T65" fmla="*/ 194 h 318"/>
                <a:gd name="T66" fmla="*/ 72 w 206"/>
                <a:gd name="T67" fmla="*/ 214 h 318"/>
                <a:gd name="T68" fmla="*/ 86 w 206"/>
                <a:gd name="T69" fmla="*/ 218 h 318"/>
                <a:gd name="T70" fmla="*/ 102 w 206"/>
                <a:gd name="T71" fmla="*/ 218 h 318"/>
                <a:gd name="T72" fmla="*/ 134 w 206"/>
                <a:gd name="T73" fmla="*/ 214 h 318"/>
                <a:gd name="T74" fmla="*/ 154 w 206"/>
                <a:gd name="T75" fmla="*/ 204 h 318"/>
                <a:gd name="T76" fmla="*/ 170 w 206"/>
                <a:gd name="T77" fmla="*/ 192 h 318"/>
                <a:gd name="T78" fmla="*/ 178 w 206"/>
                <a:gd name="T79" fmla="*/ 184 h 318"/>
                <a:gd name="T80" fmla="*/ 198 w 206"/>
                <a:gd name="T81" fmla="*/ 148 h 318"/>
                <a:gd name="T82" fmla="*/ 206 w 206"/>
                <a:gd name="T83" fmla="*/ 108 h 318"/>
                <a:gd name="T84" fmla="*/ 204 w 206"/>
                <a:gd name="T85" fmla="*/ 82 h 318"/>
                <a:gd name="T86" fmla="*/ 198 w 206"/>
                <a:gd name="T87" fmla="*/ 60 h 3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206" h="318">
                  <a:moveTo>
                    <a:pt x="198" y="60"/>
                  </a:moveTo>
                  <a:lnTo>
                    <a:pt x="198" y="60"/>
                  </a:lnTo>
                  <a:lnTo>
                    <a:pt x="188" y="40"/>
                  </a:lnTo>
                  <a:lnTo>
                    <a:pt x="176" y="26"/>
                  </a:lnTo>
                  <a:lnTo>
                    <a:pt x="176" y="26"/>
                  </a:lnTo>
                  <a:lnTo>
                    <a:pt x="162" y="14"/>
                  </a:lnTo>
                  <a:lnTo>
                    <a:pt x="148" y="6"/>
                  </a:lnTo>
                  <a:lnTo>
                    <a:pt x="148" y="6"/>
                  </a:lnTo>
                  <a:lnTo>
                    <a:pt x="132" y="2"/>
                  </a:lnTo>
                  <a:lnTo>
                    <a:pt x="116" y="0"/>
                  </a:lnTo>
                  <a:lnTo>
                    <a:pt x="116" y="0"/>
                  </a:lnTo>
                  <a:lnTo>
                    <a:pt x="98" y="2"/>
                  </a:lnTo>
                  <a:lnTo>
                    <a:pt x="80" y="8"/>
                  </a:lnTo>
                  <a:lnTo>
                    <a:pt x="80" y="8"/>
                  </a:lnTo>
                  <a:lnTo>
                    <a:pt x="66" y="18"/>
                  </a:lnTo>
                  <a:lnTo>
                    <a:pt x="54" y="28"/>
                  </a:lnTo>
                  <a:lnTo>
                    <a:pt x="54" y="0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6" y="14"/>
                  </a:lnTo>
                  <a:lnTo>
                    <a:pt x="12" y="18"/>
                  </a:lnTo>
                  <a:lnTo>
                    <a:pt x="14" y="24"/>
                  </a:lnTo>
                  <a:lnTo>
                    <a:pt x="16" y="30"/>
                  </a:lnTo>
                  <a:lnTo>
                    <a:pt x="16" y="300"/>
                  </a:lnTo>
                  <a:lnTo>
                    <a:pt x="16" y="300"/>
                  </a:lnTo>
                  <a:lnTo>
                    <a:pt x="14" y="306"/>
                  </a:lnTo>
                  <a:lnTo>
                    <a:pt x="12" y="312"/>
                  </a:lnTo>
                  <a:lnTo>
                    <a:pt x="8" y="316"/>
                  </a:lnTo>
                  <a:lnTo>
                    <a:pt x="4" y="318"/>
                  </a:lnTo>
                  <a:lnTo>
                    <a:pt x="66" y="318"/>
                  </a:lnTo>
                  <a:lnTo>
                    <a:pt x="66" y="318"/>
                  </a:lnTo>
                  <a:lnTo>
                    <a:pt x="62" y="316"/>
                  </a:lnTo>
                  <a:lnTo>
                    <a:pt x="58" y="312"/>
                  </a:lnTo>
                  <a:lnTo>
                    <a:pt x="56" y="306"/>
                  </a:lnTo>
                  <a:lnTo>
                    <a:pt x="54" y="300"/>
                  </a:lnTo>
                  <a:lnTo>
                    <a:pt x="54" y="48"/>
                  </a:lnTo>
                  <a:lnTo>
                    <a:pt x="54" y="48"/>
                  </a:lnTo>
                  <a:lnTo>
                    <a:pt x="64" y="38"/>
                  </a:lnTo>
                  <a:lnTo>
                    <a:pt x="74" y="32"/>
                  </a:lnTo>
                  <a:lnTo>
                    <a:pt x="74" y="32"/>
                  </a:lnTo>
                  <a:lnTo>
                    <a:pt x="86" y="26"/>
                  </a:lnTo>
                  <a:lnTo>
                    <a:pt x="100" y="24"/>
                  </a:lnTo>
                  <a:lnTo>
                    <a:pt x="100" y="24"/>
                  </a:lnTo>
                  <a:lnTo>
                    <a:pt x="112" y="26"/>
                  </a:lnTo>
                  <a:lnTo>
                    <a:pt x="122" y="30"/>
                  </a:lnTo>
                  <a:lnTo>
                    <a:pt x="134" y="36"/>
                  </a:lnTo>
                  <a:lnTo>
                    <a:pt x="144" y="44"/>
                  </a:lnTo>
                  <a:lnTo>
                    <a:pt x="144" y="44"/>
                  </a:lnTo>
                  <a:lnTo>
                    <a:pt x="152" y="56"/>
                  </a:lnTo>
                  <a:lnTo>
                    <a:pt x="158" y="70"/>
                  </a:lnTo>
                  <a:lnTo>
                    <a:pt x="162" y="88"/>
                  </a:lnTo>
                  <a:lnTo>
                    <a:pt x="162" y="110"/>
                  </a:lnTo>
                  <a:lnTo>
                    <a:pt x="162" y="110"/>
                  </a:lnTo>
                  <a:lnTo>
                    <a:pt x="162" y="130"/>
                  </a:lnTo>
                  <a:lnTo>
                    <a:pt x="158" y="148"/>
                  </a:lnTo>
                  <a:lnTo>
                    <a:pt x="152" y="164"/>
                  </a:lnTo>
                  <a:lnTo>
                    <a:pt x="144" y="176"/>
                  </a:lnTo>
                  <a:lnTo>
                    <a:pt x="144" y="176"/>
                  </a:lnTo>
                  <a:lnTo>
                    <a:pt x="134" y="188"/>
                  </a:lnTo>
                  <a:lnTo>
                    <a:pt x="124" y="194"/>
                  </a:lnTo>
                  <a:lnTo>
                    <a:pt x="110" y="200"/>
                  </a:lnTo>
                  <a:lnTo>
                    <a:pt x="96" y="200"/>
                  </a:lnTo>
                  <a:lnTo>
                    <a:pt x="96" y="200"/>
                  </a:lnTo>
                  <a:lnTo>
                    <a:pt x="86" y="200"/>
                  </a:lnTo>
                  <a:lnTo>
                    <a:pt x="78" y="198"/>
                  </a:lnTo>
                  <a:lnTo>
                    <a:pt x="70" y="194"/>
                  </a:lnTo>
                  <a:lnTo>
                    <a:pt x="62" y="186"/>
                  </a:lnTo>
                  <a:lnTo>
                    <a:pt x="72" y="214"/>
                  </a:lnTo>
                  <a:lnTo>
                    <a:pt x="72" y="214"/>
                  </a:lnTo>
                  <a:lnTo>
                    <a:pt x="86" y="218"/>
                  </a:lnTo>
                  <a:lnTo>
                    <a:pt x="102" y="218"/>
                  </a:lnTo>
                  <a:lnTo>
                    <a:pt x="102" y="218"/>
                  </a:lnTo>
                  <a:lnTo>
                    <a:pt x="124" y="216"/>
                  </a:lnTo>
                  <a:lnTo>
                    <a:pt x="134" y="214"/>
                  </a:lnTo>
                  <a:lnTo>
                    <a:pt x="144" y="210"/>
                  </a:lnTo>
                  <a:lnTo>
                    <a:pt x="154" y="204"/>
                  </a:lnTo>
                  <a:lnTo>
                    <a:pt x="162" y="200"/>
                  </a:lnTo>
                  <a:lnTo>
                    <a:pt x="170" y="192"/>
                  </a:lnTo>
                  <a:lnTo>
                    <a:pt x="178" y="184"/>
                  </a:lnTo>
                  <a:lnTo>
                    <a:pt x="178" y="184"/>
                  </a:lnTo>
                  <a:lnTo>
                    <a:pt x="190" y="166"/>
                  </a:lnTo>
                  <a:lnTo>
                    <a:pt x="198" y="148"/>
                  </a:lnTo>
                  <a:lnTo>
                    <a:pt x="204" y="128"/>
                  </a:lnTo>
                  <a:lnTo>
                    <a:pt x="206" y="108"/>
                  </a:lnTo>
                  <a:lnTo>
                    <a:pt x="206" y="108"/>
                  </a:lnTo>
                  <a:lnTo>
                    <a:pt x="204" y="82"/>
                  </a:lnTo>
                  <a:lnTo>
                    <a:pt x="198" y="60"/>
                  </a:lnTo>
                  <a:lnTo>
                    <a:pt x="198" y="6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4" name="Freeform 117"/>
            <p:cNvSpPr>
              <a:spLocks/>
            </p:cNvSpPr>
            <p:nvPr/>
          </p:nvSpPr>
          <p:spPr bwMode="auto">
            <a:xfrm>
              <a:off x="795" y="1586"/>
              <a:ext cx="146" cy="218"/>
            </a:xfrm>
            <a:custGeom>
              <a:avLst/>
              <a:gdLst>
                <a:gd name="T0" fmla="*/ 128 w 146"/>
                <a:gd name="T1" fmla="*/ 186 h 218"/>
                <a:gd name="T2" fmla="*/ 128 w 146"/>
                <a:gd name="T3" fmla="*/ 186 h 218"/>
                <a:gd name="T4" fmla="*/ 116 w 146"/>
                <a:gd name="T5" fmla="*/ 190 h 218"/>
                <a:gd name="T6" fmla="*/ 102 w 146"/>
                <a:gd name="T7" fmla="*/ 192 h 218"/>
                <a:gd name="T8" fmla="*/ 102 w 146"/>
                <a:gd name="T9" fmla="*/ 192 h 218"/>
                <a:gd name="T10" fmla="*/ 92 w 146"/>
                <a:gd name="T11" fmla="*/ 192 h 218"/>
                <a:gd name="T12" fmla="*/ 84 w 146"/>
                <a:gd name="T13" fmla="*/ 188 h 218"/>
                <a:gd name="T14" fmla="*/ 76 w 146"/>
                <a:gd name="T15" fmla="*/ 184 h 218"/>
                <a:gd name="T16" fmla="*/ 70 w 146"/>
                <a:gd name="T17" fmla="*/ 176 h 218"/>
                <a:gd name="T18" fmla="*/ 70 w 146"/>
                <a:gd name="T19" fmla="*/ 176 h 218"/>
                <a:gd name="T20" fmla="*/ 64 w 146"/>
                <a:gd name="T21" fmla="*/ 168 h 218"/>
                <a:gd name="T22" fmla="*/ 58 w 146"/>
                <a:gd name="T23" fmla="*/ 158 h 218"/>
                <a:gd name="T24" fmla="*/ 56 w 146"/>
                <a:gd name="T25" fmla="*/ 146 h 218"/>
                <a:gd name="T26" fmla="*/ 56 w 146"/>
                <a:gd name="T27" fmla="*/ 134 h 218"/>
                <a:gd name="T28" fmla="*/ 56 w 146"/>
                <a:gd name="T29" fmla="*/ 0 h 218"/>
                <a:gd name="T30" fmla="*/ 0 w 146"/>
                <a:gd name="T31" fmla="*/ 10 h 218"/>
                <a:gd name="T32" fmla="*/ 0 w 146"/>
                <a:gd name="T33" fmla="*/ 10 h 218"/>
                <a:gd name="T34" fmla="*/ 8 w 146"/>
                <a:gd name="T35" fmla="*/ 14 h 218"/>
                <a:gd name="T36" fmla="*/ 12 w 146"/>
                <a:gd name="T37" fmla="*/ 18 h 218"/>
                <a:gd name="T38" fmla="*/ 16 w 146"/>
                <a:gd name="T39" fmla="*/ 22 h 218"/>
                <a:gd name="T40" fmla="*/ 16 w 146"/>
                <a:gd name="T41" fmla="*/ 28 h 218"/>
                <a:gd name="T42" fmla="*/ 16 w 146"/>
                <a:gd name="T43" fmla="*/ 134 h 218"/>
                <a:gd name="T44" fmla="*/ 16 w 146"/>
                <a:gd name="T45" fmla="*/ 134 h 218"/>
                <a:gd name="T46" fmla="*/ 18 w 146"/>
                <a:gd name="T47" fmla="*/ 154 h 218"/>
                <a:gd name="T48" fmla="*/ 22 w 146"/>
                <a:gd name="T49" fmla="*/ 172 h 218"/>
                <a:gd name="T50" fmla="*/ 28 w 146"/>
                <a:gd name="T51" fmla="*/ 186 h 218"/>
                <a:gd name="T52" fmla="*/ 38 w 146"/>
                <a:gd name="T53" fmla="*/ 198 h 218"/>
                <a:gd name="T54" fmla="*/ 38 w 146"/>
                <a:gd name="T55" fmla="*/ 198 h 218"/>
                <a:gd name="T56" fmla="*/ 50 w 146"/>
                <a:gd name="T57" fmla="*/ 208 h 218"/>
                <a:gd name="T58" fmla="*/ 60 w 146"/>
                <a:gd name="T59" fmla="*/ 214 h 218"/>
                <a:gd name="T60" fmla="*/ 72 w 146"/>
                <a:gd name="T61" fmla="*/ 218 h 218"/>
                <a:gd name="T62" fmla="*/ 86 w 146"/>
                <a:gd name="T63" fmla="*/ 218 h 218"/>
                <a:gd name="T64" fmla="*/ 86 w 146"/>
                <a:gd name="T65" fmla="*/ 218 h 218"/>
                <a:gd name="T66" fmla="*/ 100 w 146"/>
                <a:gd name="T67" fmla="*/ 218 h 218"/>
                <a:gd name="T68" fmla="*/ 114 w 146"/>
                <a:gd name="T69" fmla="*/ 214 h 218"/>
                <a:gd name="T70" fmla="*/ 126 w 146"/>
                <a:gd name="T71" fmla="*/ 208 h 218"/>
                <a:gd name="T72" fmla="*/ 138 w 146"/>
                <a:gd name="T73" fmla="*/ 198 h 218"/>
                <a:gd name="T74" fmla="*/ 146 w 146"/>
                <a:gd name="T75" fmla="*/ 172 h 218"/>
                <a:gd name="T76" fmla="*/ 146 w 146"/>
                <a:gd name="T77" fmla="*/ 172 h 218"/>
                <a:gd name="T78" fmla="*/ 138 w 146"/>
                <a:gd name="T79" fmla="*/ 180 h 218"/>
                <a:gd name="T80" fmla="*/ 128 w 146"/>
                <a:gd name="T81" fmla="*/ 186 h 218"/>
                <a:gd name="T82" fmla="*/ 128 w 146"/>
                <a:gd name="T83" fmla="*/ 186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146" h="218">
                  <a:moveTo>
                    <a:pt x="128" y="186"/>
                  </a:moveTo>
                  <a:lnTo>
                    <a:pt x="128" y="186"/>
                  </a:lnTo>
                  <a:lnTo>
                    <a:pt x="116" y="190"/>
                  </a:lnTo>
                  <a:lnTo>
                    <a:pt x="102" y="192"/>
                  </a:lnTo>
                  <a:lnTo>
                    <a:pt x="102" y="192"/>
                  </a:lnTo>
                  <a:lnTo>
                    <a:pt x="92" y="192"/>
                  </a:lnTo>
                  <a:lnTo>
                    <a:pt x="84" y="188"/>
                  </a:lnTo>
                  <a:lnTo>
                    <a:pt x="76" y="184"/>
                  </a:lnTo>
                  <a:lnTo>
                    <a:pt x="70" y="176"/>
                  </a:lnTo>
                  <a:lnTo>
                    <a:pt x="70" y="176"/>
                  </a:lnTo>
                  <a:lnTo>
                    <a:pt x="64" y="168"/>
                  </a:lnTo>
                  <a:lnTo>
                    <a:pt x="58" y="158"/>
                  </a:lnTo>
                  <a:lnTo>
                    <a:pt x="56" y="146"/>
                  </a:lnTo>
                  <a:lnTo>
                    <a:pt x="56" y="134"/>
                  </a:lnTo>
                  <a:lnTo>
                    <a:pt x="56" y="0"/>
                  </a:lnTo>
                  <a:lnTo>
                    <a:pt x="0" y="10"/>
                  </a:lnTo>
                  <a:lnTo>
                    <a:pt x="0" y="10"/>
                  </a:lnTo>
                  <a:lnTo>
                    <a:pt x="8" y="14"/>
                  </a:lnTo>
                  <a:lnTo>
                    <a:pt x="12" y="18"/>
                  </a:lnTo>
                  <a:lnTo>
                    <a:pt x="16" y="22"/>
                  </a:lnTo>
                  <a:lnTo>
                    <a:pt x="16" y="28"/>
                  </a:lnTo>
                  <a:lnTo>
                    <a:pt x="16" y="134"/>
                  </a:lnTo>
                  <a:lnTo>
                    <a:pt x="16" y="134"/>
                  </a:lnTo>
                  <a:lnTo>
                    <a:pt x="18" y="154"/>
                  </a:lnTo>
                  <a:lnTo>
                    <a:pt x="22" y="172"/>
                  </a:lnTo>
                  <a:lnTo>
                    <a:pt x="28" y="186"/>
                  </a:lnTo>
                  <a:lnTo>
                    <a:pt x="38" y="198"/>
                  </a:lnTo>
                  <a:lnTo>
                    <a:pt x="38" y="198"/>
                  </a:lnTo>
                  <a:lnTo>
                    <a:pt x="50" y="208"/>
                  </a:lnTo>
                  <a:lnTo>
                    <a:pt x="60" y="214"/>
                  </a:lnTo>
                  <a:lnTo>
                    <a:pt x="72" y="218"/>
                  </a:lnTo>
                  <a:lnTo>
                    <a:pt x="86" y="218"/>
                  </a:lnTo>
                  <a:lnTo>
                    <a:pt x="86" y="218"/>
                  </a:lnTo>
                  <a:lnTo>
                    <a:pt x="100" y="218"/>
                  </a:lnTo>
                  <a:lnTo>
                    <a:pt x="114" y="214"/>
                  </a:lnTo>
                  <a:lnTo>
                    <a:pt x="126" y="208"/>
                  </a:lnTo>
                  <a:lnTo>
                    <a:pt x="138" y="198"/>
                  </a:lnTo>
                  <a:lnTo>
                    <a:pt x="146" y="172"/>
                  </a:lnTo>
                  <a:lnTo>
                    <a:pt x="146" y="172"/>
                  </a:lnTo>
                  <a:lnTo>
                    <a:pt x="138" y="180"/>
                  </a:lnTo>
                  <a:lnTo>
                    <a:pt x="128" y="186"/>
                  </a:lnTo>
                  <a:lnTo>
                    <a:pt x="128" y="186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5" name="Freeform 118"/>
            <p:cNvSpPr>
              <a:spLocks/>
            </p:cNvSpPr>
            <p:nvPr/>
          </p:nvSpPr>
          <p:spPr bwMode="auto">
            <a:xfrm>
              <a:off x="929" y="1586"/>
              <a:ext cx="74" cy="218"/>
            </a:xfrm>
            <a:custGeom>
              <a:avLst/>
              <a:gdLst>
                <a:gd name="T0" fmla="*/ 56 w 74"/>
                <a:gd name="T1" fmla="*/ 178 h 218"/>
                <a:gd name="T2" fmla="*/ 56 w 74"/>
                <a:gd name="T3" fmla="*/ 0 h 218"/>
                <a:gd name="T4" fmla="*/ 0 w 74"/>
                <a:gd name="T5" fmla="*/ 10 h 218"/>
                <a:gd name="T6" fmla="*/ 0 w 74"/>
                <a:gd name="T7" fmla="*/ 10 h 218"/>
                <a:gd name="T8" fmla="*/ 8 w 74"/>
                <a:gd name="T9" fmla="*/ 12 h 218"/>
                <a:gd name="T10" fmla="*/ 12 w 74"/>
                <a:gd name="T11" fmla="*/ 16 h 218"/>
                <a:gd name="T12" fmla="*/ 12 w 74"/>
                <a:gd name="T13" fmla="*/ 16 h 218"/>
                <a:gd name="T14" fmla="*/ 16 w 74"/>
                <a:gd name="T15" fmla="*/ 22 h 218"/>
                <a:gd name="T16" fmla="*/ 16 w 74"/>
                <a:gd name="T17" fmla="*/ 28 h 218"/>
                <a:gd name="T18" fmla="*/ 16 w 74"/>
                <a:gd name="T19" fmla="*/ 168 h 218"/>
                <a:gd name="T20" fmla="*/ 18 w 74"/>
                <a:gd name="T21" fmla="*/ 186 h 218"/>
                <a:gd name="T22" fmla="*/ 18 w 74"/>
                <a:gd name="T23" fmla="*/ 186 h 218"/>
                <a:gd name="T24" fmla="*/ 18 w 74"/>
                <a:gd name="T25" fmla="*/ 186 h 218"/>
                <a:gd name="T26" fmla="*/ 18 w 74"/>
                <a:gd name="T27" fmla="*/ 186 h 218"/>
                <a:gd name="T28" fmla="*/ 18 w 74"/>
                <a:gd name="T29" fmla="*/ 198 h 218"/>
                <a:gd name="T30" fmla="*/ 22 w 74"/>
                <a:gd name="T31" fmla="*/ 206 h 218"/>
                <a:gd name="T32" fmla="*/ 22 w 74"/>
                <a:gd name="T33" fmla="*/ 206 h 218"/>
                <a:gd name="T34" fmla="*/ 26 w 74"/>
                <a:gd name="T35" fmla="*/ 212 h 218"/>
                <a:gd name="T36" fmla="*/ 34 w 74"/>
                <a:gd name="T37" fmla="*/ 218 h 218"/>
                <a:gd name="T38" fmla="*/ 74 w 74"/>
                <a:gd name="T39" fmla="*/ 204 h 218"/>
                <a:gd name="T40" fmla="*/ 74 w 74"/>
                <a:gd name="T41" fmla="*/ 204 h 218"/>
                <a:gd name="T42" fmla="*/ 66 w 74"/>
                <a:gd name="T43" fmla="*/ 202 h 218"/>
                <a:gd name="T44" fmla="*/ 60 w 74"/>
                <a:gd name="T45" fmla="*/ 196 h 218"/>
                <a:gd name="T46" fmla="*/ 56 w 74"/>
                <a:gd name="T47" fmla="*/ 188 h 218"/>
                <a:gd name="T48" fmla="*/ 56 w 74"/>
                <a:gd name="T49" fmla="*/ 178 h 218"/>
                <a:gd name="T50" fmla="*/ 56 w 74"/>
                <a:gd name="T51" fmla="*/ 178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74" h="218">
                  <a:moveTo>
                    <a:pt x="56" y="178"/>
                  </a:moveTo>
                  <a:lnTo>
                    <a:pt x="56" y="0"/>
                  </a:lnTo>
                  <a:lnTo>
                    <a:pt x="0" y="10"/>
                  </a:lnTo>
                  <a:lnTo>
                    <a:pt x="0" y="10"/>
                  </a:lnTo>
                  <a:lnTo>
                    <a:pt x="8" y="12"/>
                  </a:lnTo>
                  <a:lnTo>
                    <a:pt x="12" y="16"/>
                  </a:lnTo>
                  <a:lnTo>
                    <a:pt x="12" y="16"/>
                  </a:lnTo>
                  <a:lnTo>
                    <a:pt x="16" y="22"/>
                  </a:lnTo>
                  <a:lnTo>
                    <a:pt x="16" y="28"/>
                  </a:lnTo>
                  <a:lnTo>
                    <a:pt x="16" y="168"/>
                  </a:lnTo>
                  <a:lnTo>
                    <a:pt x="18" y="186"/>
                  </a:lnTo>
                  <a:lnTo>
                    <a:pt x="18" y="186"/>
                  </a:lnTo>
                  <a:lnTo>
                    <a:pt x="18" y="186"/>
                  </a:lnTo>
                  <a:lnTo>
                    <a:pt x="18" y="186"/>
                  </a:lnTo>
                  <a:lnTo>
                    <a:pt x="18" y="198"/>
                  </a:lnTo>
                  <a:lnTo>
                    <a:pt x="22" y="206"/>
                  </a:lnTo>
                  <a:lnTo>
                    <a:pt x="22" y="206"/>
                  </a:lnTo>
                  <a:lnTo>
                    <a:pt x="26" y="212"/>
                  </a:lnTo>
                  <a:lnTo>
                    <a:pt x="34" y="218"/>
                  </a:lnTo>
                  <a:lnTo>
                    <a:pt x="74" y="204"/>
                  </a:lnTo>
                  <a:lnTo>
                    <a:pt x="74" y="204"/>
                  </a:lnTo>
                  <a:lnTo>
                    <a:pt x="66" y="202"/>
                  </a:lnTo>
                  <a:lnTo>
                    <a:pt x="60" y="196"/>
                  </a:lnTo>
                  <a:lnTo>
                    <a:pt x="56" y="188"/>
                  </a:lnTo>
                  <a:lnTo>
                    <a:pt x="56" y="178"/>
                  </a:lnTo>
                  <a:lnTo>
                    <a:pt x="56" y="178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6" name="Freeform 119"/>
            <p:cNvSpPr>
              <a:spLocks/>
            </p:cNvSpPr>
            <p:nvPr/>
          </p:nvSpPr>
          <p:spPr bwMode="auto">
            <a:xfrm>
              <a:off x="1371" y="1586"/>
              <a:ext cx="176" cy="218"/>
            </a:xfrm>
            <a:custGeom>
              <a:avLst/>
              <a:gdLst>
                <a:gd name="T0" fmla="*/ 164 w 176"/>
                <a:gd name="T1" fmla="*/ 196 h 218"/>
                <a:gd name="T2" fmla="*/ 162 w 176"/>
                <a:gd name="T3" fmla="*/ 182 h 218"/>
                <a:gd name="T4" fmla="*/ 162 w 176"/>
                <a:gd name="T5" fmla="*/ 60 h 218"/>
                <a:gd name="T6" fmla="*/ 156 w 176"/>
                <a:gd name="T7" fmla="*/ 32 h 218"/>
                <a:gd name="T8" fmla="*/ 140 w 176"/>
                <a:gd name="T9" fmla="*/ 12 h 218"/>
                <a:gd name="T10" fmla="*/ 130 w 176"/>
                <a:gd name="T11" fmla="*/ 8 h 218"/>
                <a:gd name="T12" fmla="*/ 104 w 176"/>
                <a:gd name="T13" fmla="*/ 0 h 218"/>
                <a:gd name="T14" fmla="*/ 90 w 176"/>
                <a:gd name="T15" fmla="*/ 0 h 218"/>
                <a:gd name="T16" fmla="*/ 54 w 176"/>
                <a:gd name="T17" fmla="*/ 6 h 218"/>
                <a:gd name="T18" fmla="*/ 20 w 176"/>
                <a:gd name="T19" fmla="*/ 22 h 218"/>
                <a:gd name="T20" fmla="*/ 20 w 176"/>
                <a:gd name="T21" fmla="*/ 78 h 218"/>
                <a:gd name="T22" fmla="*/ 30 w 176"/>
                <a:gd name="T23" fmla="*/ 52 h 218"/>
                <a:gd name="T24" fmla="*/ 44 w 176"/>
                <a:gd name="T25" fmla="*/ 34 h 218"/>
                <a:gd name="T26" fmla="*/ 52 w 176"/>
                <a:gd name="T27" fmla="*/ 26 h 218"/>
                <a:gd name="T28" fmla="*/ 74 w 176"/>
                <a:gd name="T29" fmla="*/ 18 h 218"/>
                <a:gd name="T30" fmla="*/ 86 w 176"/>
                <a:gd name="T31" fmla="*/ 16 h 218"/>
                <a:gd name="T32" fmla="*/ 102 w 176"/>
                <a:gd name="T33" fmla="*/ 20 h 218"/>
                <a:gd name="T34" fmla="*/ 114 w 176"/>
                <a:gd name="T35" fmla="*/ 28 h 218"/>
                <a:gd name="T36" fmla="*/ 120 w 176"/>
                <a:gd name="T37" fmla="*/ 34 h 218"/>
                <a:gd name="T38" fmla="*/ 124 w 176"/>
                <a:gd name="T39" fmla="*/ 48 h 218"/>
                <a:gd name="T40" fmla="*/ 124 w 176"/>
                <a:gd name="T41" fmla="*/ 56 h 218"/>
                <a:gd name="T42" fmla="*/ 122 w 176"/>
                <a:gd name="T43" fmla="*/ 76 h 218"/>
                <a:gd name="T44" fmla="*/ 116 w 176"/>
                <a:gd name="T45" fmla="*/ 82 h 218"/>
                <a:gd name="T46" fmla="*/ 106 w 176"/>
                <a:gd name="T47" fmla="*/ 86 h 218"/>
                <a:gd name="T48" fmla="*/ 68 w 176"/>
                <a:gd name="T49" fmla="*/ 98 h 218"/>
                <a:gd name="T50" fmla="*/ 30 w 176"/>
                <a:gd name="T51" fmla="*/ 112 h 218"/>
                <a:gd name="T52" fmla="*/ 16 w 176"/>
                <a:gd name="T53" fmla="*/ 122 h 218"/>
                <a:gd name="T54" fmla="*/ 2 w 176"/>
                <a:gd name="T55" fmla="*/ 148 h 218"/>
                <a:gd name="T56" fmla="*/ 0 w 176"/>
                <a:gd name="T57" fmla="*/ 164 h 218"/>
                <a:gd name="T58" fmla="*/ 4 w 176"/>
                <a:gd name="T59" fmla="*/ 182 h 218"/>
                <a:gd name="T60" fmla="*/ 14 w 176"/>
                <a:gd name="T61" fmla="*/ 200 h 218"/>
                <a:gd name="T62" fmla="*/ 22 w 176"/>
                <a:gd name="T63" fmla="*/ 208 h 218"/>
                <a:gd name="T64" fmla="*/ 42 w 176"/>
                <a:gd name="T65" fmla="*/ 218 h 218"/>
                <a:gd name="T66" fmla="*/ 54 w 176"/>
                <a:gd name="T67" fmla="*/ 218 h 218"/>
                <a:gd name="T68" fmla="*/ 84 w 176"/>
                <a:gd name="T69" fmla="*/ 214 h 218"/>
                <a:gd name="T70" fmla="*/ 112 w 176"/>
                <a:gd name="T71" fmla="*/ 196 h 218"/>
                <a:gd name="T72" fmla="*/ 120 w 176"/>
                <a:gd name="T73" fmla="*/ 174 h 218"/>
                <a:gd name="T74" fmla="*/ 98 w 176"/>
                <a:gd name="T75" fmla="*/ 188 h 218"/>
                <a:gd name="T76" fmla="*/ 72 w 176"/>
                <a:gd name="T77" fmla="*/ 192 h 218"/>
                <a:gd name="T78" fmla="*/ 66 w 176"/>
                <a:gd name="T79" fmla="*/ 192 h 218"/>
                <a:gd name="T80" fmla="*/ 52 w 176"/>
                <a:gd name="T81" fmla="*/ 188 h 218"/>
                <a:gd name="T82" fmla="*/ 48 w 176"/>
                <a:gd name="T83" fmla="*/ 182 h 218"/>
                <a:gd name="T84" fmla="*/ 40 w 176"/>
                <a:gd name="T85" fmla="*/ 170 h 218"/>
                <a:gd name="T86" fmla="*/ 38 w 176"/>
                <a:gd name="T87" fmla="*/ 156 h 218"/>
                <a:gd name="T88" fmla="*/ 38 w 176"/>
                <a:gd name="T89" fmla="*/ 148 h 218"/>
                <a:gd name="T90" fmla="*/ 44 w 176"/>
                <a:gd name="T91" fmla="*/ 136 h 218"/>
                <a:gd name="T92" fmla="*/ 48 w 176"/>
                <a:gd name="T93" fmla="*/ 130 h 218"/>
                <a:gd name="T94" fmla="*/ 76 w 176"/>
                <a:gd name="T95" fmla="*/ 114 h 218"/>
                <a:gd name="T96" fmla="*/ 108 w 176"/>
                <a:gd name="T97" fmla="*/ 104 h 218"/>
                <a:gd name="T98" fmla="*/ 124 w 176"/>
                <a:gd name="T99" fmla="*/ 170 h 218"/>
                <a:gd name="T100" fmla="*/ 124 w 176"/>
                <a:gd name="T101" fmla="*/ 184 h 218"/>
                <a:gd name="T102" fmla="*/ 126 w 176"/>
                <a:gd name="T103" fmla="*/ 198 h 218"/>
                <a:gd name="T104" fmla="*/ 128 w 176"/>
                <a:gd name="T105" fmla="*/ 206 h 218"/>
                <a:gd name="T106" fmla="*/ 140 w 176"/>
                <a:gd name="T107" fmla="*/ 218 h 218"/>
                <a:gd name="T108" fmla="*/ 176 w 176"/>
                <a:gd name="T109" fmla="*/ 204 h 218"/>
                <a:gd name="T110" fmla="*/ 164 w 176"/>
                <a:gd name="T111" fmla="*/ 196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176" h="218">
                  <a:moveTo>
                    <a:pt x="164" y="196"/>
                  </a:moveTo>
                  <a:lnTo>
                    <a:pt x="164" y="196"/>
                  </a:lnTo>
                  <a:lnTo>
                    <a:pt x="162" y="192"/>
                  </a:lnTo>
                  <a:lnTo>
                    <a:pt x="162" y="182"/>
                  </a:lnTo>
                  <a:lnTo>
                    <a:pt x="162" y="60"/>
                  </a:lnTo>
                  <a:lnTo>
                    <a:pt x="162" y="60"/>
                  </a:lnTo>
                  <a:lnTo>
                    <a:pt x="160" y="44"/>
                  </a:lnTo>
                  <a:lnTo>
                    <a:pt x="156" y="32"/>
                  </a:lnTo>
                  <a:lnTo>
                    <a:pt x="150" y="20"/>
                  </a:lnTo>
                  <a:lnTo>
                    <a:pt x="140" y="12"/>
                  </a:lnTo>
                  <a:lnTo>
                    <a:pt x="140" y="12"/>
                  </a:lnTo>
                  <a:lnTo>
                    <a:pt x="130" y="8"/>
                  </a:lnTo>
                  <a:lnTo>
                    <a:pt x="118" y="4"/>
                  </a:lnTo>
                  <a:lnTo>
                    <a:pt x="104" y="0"/>
                  </a:lnTo>
                  <a:lnTo>
                    <a:pt x="90" y="0"/>
                  </a:lnTo>
                  <a:lnTo>
                    <a:pt x="90" y="0"/>
                  </a:lnTo>
                  <a:lnTo>
                    <a:pt x="72" y="2"/>
                  </a:lnTo>
                  <a:lnTo>
                    <a:pt x="54" y="6"/>
                  </a:lnTo>
                  <a:lnTo>
                    <a:pt x="36" y="12"/>
                  </a:lnTo>
                  <a:lnTo>
                    <a:pt x="20" y="22"/>
                  </a:lnTo>
                  <a:lnTo>
                    <a:pt x="20" y="78"/>
                  </a:lnTo>
                  <a:lnTo>
                    <a:pt x="20" y="78"/>
                  </a:lnTo>
                  <a:lnTo>
                    <a:pt x="26" y="64"/>
                  </a:lnTo>
                  <a:lnTo>
                    <a:pt x="30" y="52"/>
                  </a:lnTo>
                  <a:lnTo>
                    <a:pt x="38" y="42"/>
                  </a:lnTo>
                  <a:lnTo>
                    <a:pt x="44" y="34"/>
                  </a:lnTo>
                  <a:lnTo>
                    <a:pt x="44" y="34"/>
                  </a:lnTo>
                  <a:lnTo>
                    <a:pt x="52" y="26"/>
                  </a:lnTo>
                  <a:lnTo>
                    <a:pt x="62" y="22"/>
                  </a:lnTo>
                  <a:lnTo>
                    <a:pt x="74" y="18"/>
                  </a:lnTo>
                  <a:lnTo>
                    <a:pt x="86" y="16"/>
                  </a:lnTo>
                  <a:lnTo>
                    <a:pt x="86" y="16"/>
                  </a:lnTo>
                  <a:lnTo>
                    <a:pt x="94" y="18"/>
                  </a:lnTo>
                  <a:lnTo>
                    <a:pt x="102" y="20"/>
                  </a:lnTo>
                  <a:lnTo>
                    <a:pt x="110" y="24"/>
                  </a:lnTo>
                  <a:lnTo>
                    <a:pt x="114" y="28"/>
                  </a:lnTo>
                  <a:lnTo>
                    <a:pt x="114" y="28"/>
                  </a:lnTo>
                  <a:lnTo>
                    <a:pt x="120" y="34"/>
                  </a:lnTo>
                  <a:lnTo>
                    <a:pt x="122" y="42"/>
                  </a:lnTo>
                  <a:lnTo>
                    <a:pt x="124" y="48"/>
                  </a:lnTo>
                  <a:lnTo>
                    <a:pt x="124" y="56"/>
                  </a:lnTo>
                  <a:lnTo>
                    <a:pt x="124" y="56"/>
                  </a:lnTo>
                  <a:lnTo>
                    <a:pt x="124" y="70"/>
                  </a:lnTo>
                  <a:lnTo>
                    <a:pt x="122" y="76"/>
                  </a:lnTo>
                  <a:lnTo>
                    <a:pt x="122" y="76"/>
                  </a:lnTo>
                  <a:lnTo>
                    <a:pt x="116" y="82"/>
                  </a:lnTo>
                  <a:lnTo>
                    <a:pt x="106" y="86"/>
                  </a:lnTo>
                  <a:lnTo>
                    <a:pt x="106" y="86"/>
                  </a:lnTo>
                  <a:lnTo>
                    <a:pt x="68" y="98"/>
                  </a:lnTo>
                  <a:lnTo>
                    <a:pt x="68" y="98"/>
                  </a:lnTo>
                  <a:lnTo>
                    <a:pt x="44" y="106"/>
                  </a:lnTo>
                  <a:lnTo>
                    <a:pt x="30" y="112"/>
                  </a:lnTo>
                  <a:lnTo>
                    <a:pt x="30" y="112"/>
                  </a:lnTo>
                  <a:lnTo>
                    <a:pt x="16" y="122"/>
                  </a:lnTo>
                  <a:lnTo>
                    <a:pt x="8" y="134"/>
                  </a:lnTo>
                  <a:lnTo>
                    <a:pt x="2" y="148"/>
                  </a:lnTo>
                  <a:lnTo>
                    <a:pt x="0" y="164"/>
                  </a:lnTo>
                  <a:lnTo>
                    <a:pt x="0" y="164"/>
                  </a:lnTo>
                  <a:lnTo>
                    <a:pt x="0" y="172"/>
                  </a:lnTo>
                  <a:lnTo>
                    <a:pt x="4" y="182"/>
                  </a:lnTo>
                  <a:lnTo>
                    <a:pt x="8" y="190"/>
                  </a:lnTo>
                  <a:lnTo>
                    <a:pt x="14" y="200"/>
                  </a:lnTo>
                  <a:lnTo>
                    <a:pt x="14" y="200"/>
                  </a:lnTo>
                  <a:lnTo>
                    <a:pt x="22" y="208"/>
                  </a:lnTo>
                  <a:lnTo>
                    <a:pt x="30" y="214"/>
                  </a:lnTo>
                  <a:lnTo>
                    <a:pt x="42" y="218"/>
                  </a:lnTo>
                  <a:lnTo>
                    <a:pt x="54" y="218"/>
                  </a:lnTo>
                  <a:lnTo>
                    <a:pt x="54" y="218"/>
                  </a:lnTo>
                  <a:lnTo>
                    <a:pt x="70" y="218"/>
                  </a:lnTo>
                  <a:lnTo>
                    <a:pt x="84" y="214"/>
                  </a:lnTo>
                  <a:lnTo>
                    <a:pt x="98" y="206"/>
                  </a:lnTo>
                  <a:lnTo>
                    <a:pt x="112" y="196"/>
                  </a:lnTo>
                  <a:lnTo>
                    <a:pt x="120" y="174"/>
                  </a:lnTo>
                  <a:lnTo>
                    <a:pt x="120" y="174"/>
                  </a:lnTo>
                  <a:lnTo>
                    <a:pt x="110" y="182"/>
                  </a:lnTo>
                  <a:lnTo>
                    <a:pt x="98" y="188"/>
                  </a:lnTo>
                  <a:lnTo>
                    <a:pt x="86" y="192"/>
                  </a:lnTo>
                  <a:lnTo>
                    <a:pt x="72" y="192"/>
                  </a:lnTo>
                  <a:lnTo>
                    <a:pt x="72" y="192"/>
                  </a:lnTo>
                  <a:lnTo>
                    <a:pt x="66" y="192"/>
                  </a:lnTo>
                  <a:lnTo>
                    <a:pt x="58" y="190"/>
                  </a:lnTo>
                  <a:lnTo>
                    <a:pt x="52" y="188"/>
                  </a:lnTo>
                  <a:lnTo>
                    <a:pt x="48" y="182"/>
                  </a:lnTo>
                  <a:lnTo>
                    <a:pt x="48" y="182"/>
                  </a:lnTo>
                  <a:lnTo>
                    <a:pt x="44" y="178"/>
                  </a:lnTo>
                  <a:lnTo>
                    <a:pt x="40" y="170"/>
                  </a:lnTo>
                  <a:lnTo>
                    <a:pt x="38" y="164"/>
                  </a:lnTo>
                  <a:lnTo>
                    <a:pt x="38" y="156"/>
                  </a:lnTo>
                  <a:lnTo>
                    <a:pt x="38" y="156"/>
                  </a:lnTo>
                  <a:lnTo>
                    <a:pt x="38" y="148"/>
                  </a:lnTo>
                  <a:lnTo>
                    <a:pt x="40" y="142"/>
                  </a:lnTo>
                  <a:lnTo>
                    <a:pt x="44" y="136"/>
                  </a:lnTo>
                  <a:lnTo>
                    <a:pt x="48" y="130"/>
                  </a:lnTo>
                  <a:lnTo>
                    <a:pt x="48" y="130"/>
                  </a:lnTo>
                  <a:lnTo>
                    <a:pt x="60" y="122"/>
                  </a:lnTo>
                  <a:lnTo>
                    <a:pt x="76" y="114"/>
                  </a:lnTo>
                  <a:lnTo>
                    <a:pt x="76" y="114"/>
                  </a:lnTo>
                  <a:lnTo>
                    <a:pt x="108" y="104"/>
                  </a:lnTo>
                  <a:lnTo>
                    <a:pt x="124" y="96"/>
                  </a:lnTo>
                  <a:lnTo>
                    <a:pt x="124" y="170"/>
                  </a:lnTo>
                  <a:lnTo>
                    <a:pt x="124" y="170"/>
                  </a:lnTo>
                  <a:lnTo>
                    <a:pt x="124" y="184"/>
                  </a:lnTo>
                  <a:lnTo>
                    <a:pt x="124" y="184"/>
                  </a:lnTo>
                  <a:lnTo>
                    <a:pt x="126" y="198"/>
                  </a:lnTo>
                  <a:lnTo>
                    <a:pt x="128" y="206"/>
                  </a:lnTo>
                  <a:lnTo>
                    <a:pt x="128" y="206"/>
                  </a:lnTo>
                  <a:lnTo>
                    <a:pt x="134" y="212"/>
                  </a:lnTo>
                  <a:lnTo>
                    <a:pt x="140" y="218"/>
                  </a:lnTo>
                  <a:lnTo>
                    <a:pt x="176" y="204"/>
                  </a:lnTo>
                  <a:lnTo>
                    <a:pt x="176" y="204"/>
                  </a:lnTo>
                  <a:lnTo>
                    <a:pt x="168" y="200"/>
                  </a:lnTo>
                  <a:lnTo>
                    <a:pt x="164" y="196"/>
                  </a:lnTo>
                  <a:lnTo>
                    <a:pt x="164" y="196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7" name="Freeform 120"/>
            <p:cNvSpPr>
              <a:spLocks/>
            </p:cNvSpPr>
            <p:nvPr/>
          </p:nvSpPr>
          <p:spPr bwMode="auto">
            <a:xfrm>
              <a:off x="1273" y="1414"/>
              <a:ext cx="96" cy="120"/>
            </a:xfrm>
            <a:custGeom>
              <a:avLst/>
              <a:gdLst>
                <a:gd name="T0" fmla="*/ 22 w 96"/>
                <a:gd name="T1" fmla="*/ 8 h 120"/>
                <a:gd name="T2" fmla="*/ 22 w 96"/>
                <a:gd name="T3" fmla="*/ 82 h 120"/>
                <a:gd name="T4" fmla="*/ 22 w 96"/>
                <a:gd name="T5" fmla="*/ 82 h 120"/>
                <a:gd name="T6" fmla="*/ 24 w 96"/>
                <a:gd name="T7" fmla="*/ 92 h 120"/>
                <a:gd name="T8" fmla="*/ 28 w 96"/>
                <a:gd name="T9" fmla="*/ 100 h 120"/>
                <a:gd name="T10" fmla="*/ 32 w 96"/>
                <a:gd name="T11" fmla="*/ 106 h 120"/>
                <a:gd name="T12" fmla="*/ 36 w 96"/>
                <a:gd name="T13" fmla="*/ 108 h 120"/>
                <a:gd name="T14" fmla="*/ 44 w 96"/>
                <a:gd name="T15" fmla="*/ 110 h 120"/>
                <a:gd name="T16" fmla="*/ 52 w 96"/>
                <a:gd name="T17" fmla="*/ 112 h 120"/>
                <a:gd name="T18" fmla="*/ 52 w 96"/>
                <a:gd name="T19" fmla="*/ 112 h 120"/>
                <a:gd name="T20" fmla="*/ 60 w 96"/>
                <a:gd name="T21" fmla="*/ 112 h 120"/>
                <a:gd name="T22" fmla="*/ 66 w 96"/>
                <a:gd name="T23" fmla="*/ 110 h 120"/>
                <a:gd name="T24" fmla="*/ 72 w 96"/>
                <a:gd name="T25" fmla="*/ 106 h 120"/>
                <a:gd name="T26" fmla="*/ 76 w 96"/>
                <a:gd name="T27" fmla="*/ 102 h 120"/>
                <a:gd name="T28" fmla="*/ 78 w 96"/>
                <a:gd name="T29" fmla="*/ 98 h 120"/>
                <a:gd name="T30" fmla="*/ 80 w 96"/>
                <a:gd name="T31" fmla="*/ 92 h 120"/>
                <a:gd name="T32" fmla="*/ 82 w 96"/>
                <a:gd name="T33" fmla="*/ 82 h 120"/>
                <a:gd name="T34" fmla="*/ 82 w 96"/>
                <a:gd name="T35" fmla="*/ 8 h 120"/>
                <a:gd name="T36" fmla="*/ 82 w 96"/>
                <a:gd name="T37" fmla="*/ 8 h 120"/>
                <a:gd name="T38" fmla="*/ 80 w 96"/>
                <a:gd name="T39" fmla="*/ 2 h 120"/>
                <a:gd name="T40" fmla="*/ 76 w 96"/>
                <a:gd name="T41" fmla="*/ 0 h 120"/>
                <a:gd name="T42" fmla="*/ 96 w 96"/>
                <a:gd name="T43" fmla="*/ 0 h 120"/>
                <a:gd name="T44" fmla="*/ 96 w 96"/>
                <a:gd name="T45" fmla="*/ 0 h 120"/>
                <a:gd name="T46" fmla="*/ 92 w 96"/>
                <a:gd name="T47" fmla="*/ 2 h 120"/>
                <a:gd name="T48" fmla="*/ 92 w 96"/>
                <a:gd name="T49" fmla="*/ 8 h 120"/>
                <a:gd name="T50" fmla="*/ 90 w 96"/>
                <a:gd name="T51" fmla="*/ 80 h 120"/>
                <a:gd name="T52" fmla="*/ 90 w 96"/>
                <a:gd name="T53" fmla="*/ 80 h 120"/>
                <a:gd name="T54" fmla="*/ 90 w 96"/>
                <a:gd name="T55" fmla="*/ 90 h 120"/>
                <a:gd name="T56" fmla="*/ 88 w 96"/>
                <a:gd name="T57" fmla="*/ 98 h 120"/>
                <a:gd name="T58" fmla="*/ 84 w 96"/>
                <a:gd name="T59" fmla="*/ 106 h 120"/>
                <a:gd name="T60" fmla="*/ 78 w 96"/>
                <a:gd name="T61" fmla="*/ 110 h 120"/>
                <a:gd name="T62" fmla="*/ 72 w 96"/>
                <a:gd name="T63" fmla="*/ 114 h 120"/>
                <a:gd name="T64" fmla="*/ 66 w 96"/>
                <a:gd name="T65" fmla="*/ 118 h 120"/>
                <a:gd name="T66" fmla="*/ 50 w 96"/>
                <a:gd name="T67" fmla="*/ 120 h 120"/>
                <a:gd name="T68" fmla="*/ 50 w 96"/>
                <a:gd name="T69" fmla="*/ 120 h 120"/>
                <a:gd name="T70" fmla="*/ 36 w 96"/>
                <a:gd name="T71" fmla="*/ 118 h 120"/>
                <a:gd name="T72" fmla="*/ 28 w 96"/>
                <a:gd name="T73" fmla="*/ 116 h 120"/>
                <a:gd name="T74" fmla="*/ 22 w 96"/>
                <a:gd name="T75" fmla="*/ 112 h 120"/>
                <a:gd name="T76" fmla="*/ 14 w 96"/>
                <a:gd name="T77" fmla="*/ 106 h 120"/>
                <a:gd name="T78" fmla="*/ 10 w 96"/>
                <a:gd name="T79" fmla="*/ 100 h 120"/>
                <a:gd name="T80" fmla="*/ 6 w 96"/>
                <a:gd name="T81" fmla="*/ 90 h 120"/>
                <a:gd name="T82" fmla="*/ 6 w 96"/>
                <a:gd name="T83" fmla="*/ 80 h 120"/>
                <a:gd name="T84" fmla="*/ 6 w 96"/>
                <a:gd name="T85" fmla="*/ 8 h 120"/>
                <a:gd name="T86" fmla="*/ 6 w 96"/>
                <a:gd name="T87" fmla="*/ 8 h 120"/>
                <a:gd name="T88" fmla="*/ 4 w 96"/>
                <a:gd name="T89" fmla="*/ 2 h 120"/>
                <a:gd name="T90" fmla="*/ 0 w 96"/>
                <a:gd name="T91" fmla="*/ 0 h 120"/>
                <a:gd name="T92" fmla="*/ 28 w 96"/>
                <a:gd name="T93" fmla="*/ 0 h 120"/>
                <a:gd name="T94" fmla="*/ 28 w 96"/>
                <a:gd name="T95" fmla="*/ 0 h 120"/>
                <a:gd name="T96" fmla="*/ 24 w 96"/>
                <a:gd name="T97" fmla="*/ 2 h 120"/>
                <a:gd name="T98" fmla="*/ 22 w 96"/>
                <a:gd name="T99" fmla="*/ 8 h 120"/>
                <a:gd name="T100" fmla="*/ 22 w 96"/>
                <a:gd name="T101" fmla="*/ 8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96" h="120">
                  <a:moveTo>
                    <a:pt x="22" y="8"/>
                  </a:moveTo>
                  <a:lnTo>
                    <a:pt x="22" y="82"/>
                  </a:lnTo>
                  <a:lnTo>
                    <a:pt x="22" y="82"/>
                  </a:lnTo>
                  <a:lnTo>
                    <a:pt x="24" y="92"/>
                  </a:lnTo>
                  <a:lnTo>
                    <a:pt x="28" y="100"/>
                  </a:lnTo>
                  <a:lnTo>
                    <a:pt x="32" y="106"/>
                  </a:lnTo>
                  <a:lnTo>
                    <a:pt x="36" y="108"/>
                  </a:lnTo>
                  <a:lnTo>
                    <a:pt x="44" y="110"/>
                  </a:lnTo>
                  <a:lnTo>
                    <a:pt x="52" y="112"/>
                  </a:lnTo>
                  <a:lnTo>
                    <a:pt x="52" y="112"/>
                  </a:lnTo>
                  <a:lnTo>
                    <a:pt x="60" y="112"/>
                  </a:lnTo>
                  <a:lnTo>
                    <a:pt x="66" y="110"/>
                  </a:lnTo>
                  <a:lnTo>
                    <a:pt x="72" y="106"/>
                  </a:lnTo>
                  <a:lnTo>
                    <a:pt x="76" y="102"/>
                  </a:lnTo>
                  <a:lnTo>
                    <a:pt x="78" y="98"/>
                  </a:lnTo>
                  <a:lnTo>
                    <a:pt x="80" y="92"/>
                  </a:lnTo>
                  <a:lnTo>
                    <a:pt x="82" y="82"/>
                  </a:lnTo>
                  <a:lnTo>
                    <a:pt x="82" y="8"/>
                  </a:lnTo>
                  <a:lnTo>
                    <a:pt x="82" y="8"/>
                  </a:lnTo>
                  <a:lnTo>
                    <a:pt x="80" y="2"/>
                  </a:lnTo>
                  <a:lnTo>
                    <a:pt x="76" y="0"/>
                  </a:lnTo>
                  <a:lnTo>
                    <a:pt x="96" y="0"/>
                  </a:lnTo>
                  <a:lnTo>
                    <a:pt x="96" y="0"/>
                  </a:lnTo>
                  <a:lnTo>
                    <a:pt x="92" y="2"/>
                  </a:lnTo>
                  <a:lnTo>
                    <a:pt x="92" y="8"/>
                  </a:lnTo>
                  <a:lnTo>
                    <a:pt x="90" y="80"/>
                  </a:lnTo>
                  <a:lnTo>
                    <a:pt x="90" y="80"/>
                  </a:lnTo>
                  <a:lnTo>
                    <a:pt x="90" y="90"/>
                  </a:lnTo>
                  <a:lnTo>
                    <a:pt x="88" y="98"/>
                  </a:lnTo>
                  <a:lnTo>
                    <a:pt x="84" y="106"/>
                  </a:lnTo>
                  <a:lnTo>
                    <a:pt x="78" y="110"/>
                  </a:lnTo>
                  <a:lnTo>
                    <a:pt x="72" y="114"/>
                  </a:lnTo>
                  <a:lnTo>
                    <a:pt x="66" y="118"/>
                  </a:lnTo>
                  <a:lnTo>
                    <a:pt x="50" y="120"/>
                  </a:lnTo>
                  <a:lnTo>
                    <a:pt x="50" y="120"/>
                  </a:lnTo>
                  <a:lnTo>
                    <a:pt x="36" y="118"/>
                  </a:lnTo>
                  <a:lnTo>
                    <a:pt x="28" y="116"/>
                  </a:lnTo>
                  <a:lnTo>
                    <a:pt x="22" y="112"/>
                  </a:lnTo>
                  <a:lnTo>
                    <a:pt x="14" y="106"/>
                  </a:lnTo>
                  <a:lnTo>
                    <a:pt x="10" y="100"/>
                  </a:lnTo>
                  <a:lnTo>
                    <a:pt x="6" y="90"/>
                  </a:lnTo>
                  <a:lnTo>
                    <a:pt x="6" y="80"/>
                  </a:lnTo>
                  <a:lnTo>
                    <a:pt x="6" y="8"/>
                  </a:lnTo>
                  <a:lnTo>
                    <a:pt x="6" y="8"/>
                  </a:lnTo>
                  <a:lnTo>
                    <a:pt x="4" y="2"/>
                  </a:lnTo>
                  <a:lnTo>
                    <a:pt x="0" y="0"/>
                  </a:lnTo>
                  <a:lnTo>
                    <a:pt x="28" y="0"/>
                  </a:lnTo>
                  <a:lnTo>
                    <a:pt x="28" y="0"/>
                  </a:lnTo>
                  <a:lnTo>
                    <a:pt x="24" y="2"/>
                  </a:lnTo>
                  <a:lnTo>
                    <a:pt x="22" y="8"/>
                  </a:lnTo>
                  <a:lnTo>
                    <a:pt x="22" y="8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8" name="Freeform 121"/>
            <p:cNvSpPr>
              <a:spLocks/>
            </p:cNvSpPr>
            <p:nvPr/>
          </p:nvSpPr>
          <p:spPr bwMode="auto">
            <a:xfrm>
              <a:off x="1379" y="1414"/>
              <a:ext cx="108" cy="122"/>
            </a:xfrm>
            <a:custGeom>
              <a:avLst/>
              <a:gdLst>
                <a:gd name="T0" fmla="*/ 94 w 108"/>
                <a:gd name="T1" fmla="*/ 8 h 122"/>
                <a:gd name="T2" fmla="*/ 94 w 108"/>
                <a:gd name="T3" fmla="*/ 8 h 122"/>
                <a:gd name="T4" fmla="*/ 94 w 108"/>
                <a:gd name="T5" fmla="*/ 2 h 122"/>
                <a:gd name="T6" fmla="*/ 90 w 108"/>
                <a:gd name="T7" fmla="*/ 0 h 122"/>
                <a:gd name="T8" fmla="*/ 108 w 108"/>
                <a:gd name="T9" fmla="*/ 0 h 122"/>
                <a:gd name="T10" fmla="*/ 108 w 108"/>
                <a:gd name="T11" fmla="*/ 0 h 122"/>
                <a:gd name="T12" fmla="*/ 104 w 108"/>
                <a:gd name="T13" fmla="*/ 2 h 122"/>
                <a:gd name="T14" fmla="*/ 104 w 108"/>
                <a:gd name="T15" fmla="*/ 8 h 122"/>
                <a:gd name="T16" fmla="*/ 104 w 108"/>
                <a:gd name="T17" fmla="*/ 122 h 122"/>
                <a:gd name="T18" fmla="*/ 104 w 108"/>
                <a:gd name="T19" fmla="*/ 122 h 122"/>
                <a:gd name="T20" fmla="*/ 62 w 108"/>
                <a:gd name="T21" fmla="*/ 70 h 122"/>
                <a:gd name="T22" fmla="*/ 20 w 108"/>
                <a:gd name="T23" fmla="*/ 18 h 122"/>
                <a:gd name="T24" fmla="*/ 20 w 108"/>
                <a:gd name="T25" fmla="*/ 110 h 122"/>
                <a:gd name="T26" fmla="*/ 20 w 108"/>
                <a:gd name="T27" fmla="*/ 110 h 122"/>
                <a:gd name="T28" fmla="*/ 22 w 108"/>
                <a:gd name="T29" fmla="*/ 116 h 122"/>
                <a:gd name="T30" fmla="*/ 24 w 108"/>
                <a:gd name="T31" fmla="*/ 118 h 122"/>
                <a:gd name="T32" fmla="*/ 6 w 108"/>
                <a:gd name="T33" fmla="*/ 118 h 122"/>
                <a:gd name="T34" fmla="*/ 6 w 108"/>
                <a:gd name="T35" fmla="*/ 118 h 122"/>
                <a:gd name="T36" fmla="*/ 10 w 108"/>
                <a:gd name="T37" fmla="*/ 116 h 122"/>
                <a:gd name="T38" fmla="*/ 10 w 108"/>
                <a:gd name="T39" fmla="*/ 110 h 122"/>
                <a:gd name="T40" fmla="*/ 10 w 108"/>
                <a:gd name="T41" fmla="*/ 14 h 122"/>
                <a:gd name="T42" fmla="*/ 10 w 108"/>
                <a:gd name="T43" fmla="*/ 14 h 122"/>
                <a:gd name="T44" fmla="*/ 10 w 108"/>
                <a:gd name="T45" fmla="*/ 10 h 122"/>
                <a:gd name="T46" fmla="*/ 8 w 108"/>
                <a:gd name="T47" fmla="*/ 6 h 122"/>
                <a:gd name="T48" fmla="*/ 8 w 108"/>
                <a:gd name="T49" fmla="*/ 6 h 122"/>
                <a:gd name="T50" fmla="*/ 6 w 108"/>
                <a:gd name="T51" fmla="*/ 2 h 122"/>
                <a:gd name="T52" fmla="*/ 0 w 108"/>
                <a:gd name="T53" fmla="*/ 0 h 122"/>
                <a:gd name="T54" fmla="*/ 26 w 108"/>
                <a:gd name="T55" fmla="*/ 0 h 122"/>
                <a:gd name="T56" fmla="*/ 94 w 108"/>
                <a:gd name="T57" fmla="*/ 84 h 122"/>
                <a:gd name="T58" fmla="*/ 94 w 108"/>
                <a:gd name="T59" fmla="*/ 8 h 122"/>
                <a:gd name="T60" fmla="*/ 94 w 108"/>
                <a:gd name="T61" fmla="*/ 8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108" h="122">
                  <a:moveTo>
                    <a:pt x="94" y="8"/>
                  </a:moveTo>
                  <a:lnTo>
                    <a:pt x="94" y="8"/>
                  </a:lnTo>
                  <a:lnTo>
                    <a:pt x="94" y="2"/>
                  </a:lnTo>
                  <a:lnTo>
                    <a:pt x="90" y="0"/>
                  </a:lnTo>
                  <a:lnTo>
                    <a:pt x="108" y="0"/>
                  </a:lnTo>
                  <a:lnTo>
                    <a:pt x="108" y="0"/>
                  </a:lnTo>
                  <a:lnTo>
                    <a:pt x="104" y="2"/>
                  </a:lnTo>
                  <a:lnTo>
                    <a:pt x="104" y="8"/>
                  </a:lnTo>
                  <a:lnTo>
                    <a:pt x="104" y="122"/>
                  </a:lnTo>
                  <a:lnTo>
                    <a:pt x="104" y="122"/>
                  </a:lnTo>
                  <a:lnTo>
                    <a:pt x="62" y="70"/>
                  </a:lnTo>
                  <a:lnTo>
                    <a:pt x="20" y="18"/>
                  </a:lnTo>
                  <a:lnTo>
                    <a:pt x="20" y="110"/>
                  </a:lnTo>
                  <a:lnTo>
                    <a:pt x="20" y="110"/>
                  </a:lnTo>
                  <a:lnTo>
                    <a:pt x="22" y="116"/>
                  </a:lnTo>
                  <a:lnTo>
                    <a:pt x="24" y="118"/>
                  </a:lnTo>
                  <a:lnTo>
                    <a:pt x="6" y="118"/>
                  </a:lnTo>
                  <a:lnTo>
                    <a:pt x="6" y="118"/>
                  </a:lnTo>
                  <a:lnTo>
                    <a:pt x="10" y="116"/>
                  </a:lnTo>
                  <a:lnTo>
                    <a:pt x="10" y="110"/>
                  </a:lnTo>
                  <a:lnTo>
                    <a:pt x="10" y="14"/>
                  </a:lnTo>
                  <a:lnTo>
                    <a:pt x="10" y="14"/>
                  </a:lnTo>
                  <a:lnTo>
                    <a:pt x="10" y="10"/>
                  </a:lnTo>
                  <a:lnTo>
                    <a:pt x="8" y="6"/>
                  </a:lnTo>
                  <a:lnTo>
                    <a:pt x="8" y="6"/>
                  </a:lnTo>
                  <a:lnTo>
                    <a:pt x="6" y="2"/>
                  </a:lnTo>
                  <a:lnTo>
                    <a:pt x="0" y="0"/>
                  </a:lnTo>
                  <a:lnTo>
                    <a:pt x="26" y="0"/>
                  </a:lnTo>
                  <a:lnTo>
                    <a:pt x="94" y="84"/>
                  </a:lnTo>
                  <a:lnTo>
                    <a:pt x="94" y="8"/>
                  </a:lnTo>
                  <a:lnTo>
                    <a:pt x="94" y="8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9" name="Freeform 122"/>
            <p:cNvSpPr>
              <a:spLocks/>
            </p:cNvSpPr>
            <p:nvPr/>
          </p:nvSpPr>
          <p:spPr bwMode="auto">
            <a:xfrm>
              <a:off x="1505" y="1414"/>
              <a:ext cx="26" cy="118"/>
            </a:xfrm>
            <a:custGeom>
              <a:avLst/>
              <a:gdLst>
                <a:gd name="T0" fmla="*/ 26 w 26"/>
                <a:gd name="T1" fmla="*/ 0 h 118"/>
                <a:gd name="T2" fmla="*/ 26 w 26"/>
                <a:gd name="T3" fmla="*/ 0 h 118"/>
                <a:gd name="T4" fmla="*/ 22 w 26"/>
                <a:gd name="T5" fmla="*/ 2 h 118"/>
                <a:gd name="T6" fmla="*/ 20 w 26"/>
                <a:gd name="T7" fmla="*/ 8 h 118"/>
                <a:gd name="T8" fmla="*/ 20 w 26"/>
                <a:gd name="T9" fmla="*/ 110 h 118"/>
                <a:gd name="T10" fmla="*/ 20 w 26"/>
                <a:gd name="T11" fmla="*/ 110 h 118"/>
                <a:gd name="T12" fmla="*/ 22 w 26"/>
                <a:gd name="T13" fmla="*/ 116 h 118"/>
                <a:gd name="T14" fmla="*/ 26 w 26"/>
                <a:gd name="T15" fmla="*/ 118 h 118"/>
                <a:gd name="T16" fmla="*/ 0 w 26"/>
                <a:gd name="T17" fmla="*/ 118 h 118"/>
                <a:gd name="T18" fmla="*/ 0 w 26"/>
                <a:gd name="T19" fmla="*/ 118 h 118"/>
                <a:gd name="T20" fmla="*/ 2 w 26"/>
                <a:gd name="T21" fmla="*/ 116 h 118"/>
                <a:gd name="T22" fmla="*/ 4 w 26"/>
                <a:gd name="T23" fmla="*/ 110 h 118"/>
                <a:gd name="T24" fmla="*/ 4 w 26"/>
                <a:gd name="T25" fmla="*/ 8 h 118"/>
                <a:gd name="T26" fmla="*/ 4 w 26"/>
                <a:gd name="T27" fmla="*/ 8 h 118"/>
                <a:gd name="T28" fmla="*/ 2 w 26"/>
                <a:gd name="T29" fmla="*/ 2 h 118"/>
                <a:gd name="T30" fmla="*/ 0 w 26"/>
                <a:gd name="T31" fmla="*/ 0 h 118"/>
                <a:gd name="T32" fmla="*/ 26 w 26"/>
                <a:gd name="T33" fmla="*/ 0 h 118"/>
                <a:gd name="T34" fmla="*/ 26 w 26"/>
                <a:gd name="T35" fmla="*/ 0 h 1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6" h="118">
                  <a:moveTo>
                    <a:pt x="26" y="0"/>
                  </a:moveTo>
                  <a:lnTo>
                    <a:pt x="26" y="0"/>
                  </a:lnTo>
                  <a:lnTo>
                    <a:pt x="22" y="2"/>
                  </a:lnTo>
                  <a:lnTo>
                    <a:pt x="20" y="8"/>
                  </a:lnTo>
                  <a:lnTo>
                    <a:pt x="20" y="110"/>
                  </a:lnTo>
                  <a:lnTo>
                    <a:pt x="20" y="110"/>
                  </a:lnTo>
                  <a:lnTo>
                    <a:pt x="22" y="116"/>
                  </a:lnTo>
                  <a:lnTo>
                    <a:pt x="26" y="118"/>
                  </a:lnTo>
                  <a:lnTo>
                    <a:pt x="0" y="118"/>
                  </a:lnTo>
                  <a:lnTo>
                    <a:pt x="0" y="118"/>
                  </a:lnTo>
                  <a:lnTo>
                    <a:pt x="2" y="116"/>
                  </a:lnTo>
                  <a:lnTo>
                    <a:pt x="4" y="110"/>
                  </a:lnTo>
                  <a:lnTo>
                    <a:pt x="4" y="8"/>
                  </a:lnTo>
                  <a:lnTo>
                    <a:pt x="4" y="8"/>
                  </a:lnTo>
                  <a:lnTo>
                    <a:pt x="2" y="2"/>
                  </a:lnTo>
                  <a:lnTo>
                    <a:pt x="0" y="0"/>
                  </a:lnTo>
                  <a:lnTo>
                    <a:pt x="26" y="0"/>
                  </a:lnTo>
                  <a:lnTo>
                    <a:pt x="26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0" name="Freeform 123"/>
            <p:cNvSpPr>
              <a:spLocks/>
            </p:cNvSpPr>
            <p:nvPr/>
          </p:nvSpPr>
          <p:spPr bwMode="auto">
            <a:xfrm>
              <a:off x="1539" y="1414"/>
              <a:ext cx="108" cy="122"/>
            </a:xfrm>
            <a:custGeom>
              <a:avLst/>
              <a:gdLst>
                <a:gd name="T0" fmla="*/ 92 w 108"/>
                <a:gd name="T1" fmla="*/ 8 h 122"/>
                <a:gd name="T2" fmla="*/ 92 w 108"/>
                <a:gd name="T3" fmla="*/ 8 h 122"/>
                <a:gd name="T4" fmla="*/ 92 w 108"/>
                <a:gd name="T5" fmla="*/ 2 h 122"/>
                <a:gd name="T6" fmla="*/ 88 w 108"/>
                <a:gd name="T7" fmla="*/ 0 h 122"/>
                <a:gd name="T8" fmla="*/ 108 w 108"/>
                <a:gd name="T9" fmla="*/ 0 h 122"/>
                <a:gd name="T10" fmla="*/ 108 w 108"/>
                <a:gd name="T11" fmla="*/ 0 h 122"/>
                <a:gd name="T12" fmla="*/ 104 w 108"/>
                <a:gd name="T13" fmla="*/ 4 h 122"/>
                <a:gd name="T14" fmla="*/ 100 w 108"/>
                <a:gd name="T15" fmla="*/ 8 h 122"/>
                <a:gd name="T16" fmla="*/ 100 w 108"/>
                <a:gd name="T17" fmla="*/ 8 h 122"/>
                <a:gd name="T18" fmla="*/ 58 w 108"/>
                <a:gd name="T19" fmla="*/ 122 h 122"/>
                <a:gd name="T20" fmla="*/ 58 w 108"/>
                <a:gd name="T21" fmla="*/ 122 h 122"/>
                <a:gd name="T22" fmla="*/ 10 w 108"/>
                <a:gd name="T23" fmla="*/ 8 h 122"/>
                <a:gd name="T24" fmla="*/ 10 w 108"/>
                <a:gd name="T25" fmla="*/ 8 h 122"/>
                <a:gd name="T26" fmla="*/ 6 w 108"/>
                <a:gd name="T27" fmla="*/ 4 h 122"/>
                <a:gd name="T28" fmla="*/ 0 w 108"/>
                <a:gd name="T29" fmla="*/ 0 h 122"/>
                <a:gd name="T30" fmla="*/ 32 w 108"/>
                <a:gd name="T31" fmla="*/ 0 h 122"/>
                <a:gd name="T32" fmla="*/ 32 w 108"/>
                <a:gd name="T33" fmla="*/ 0 h 122"/>
                <a:gd name="T34" fmla="*/ 30 w 108"/>
                <a:gd name="T35" fmla="*/ 2 h 122"/>
                <a:gd name="T36" fmla="*/ 28 w 108"/>
                <a:gd name="T37" fmla="*/ 4 h 122"/>
                <a:gd name="T38" fmla="*/ 30 w 108"/>
                <a:gd name="T39" fmla="*/ 10 h 122"/>
                <a:gd name="T40" fmla="*/ 30 w 108"/>
                <a:gd name="T41" fmla="*/ 10 h 122"/>
                <a:gd name="T42" fmla="*/ 60 w 108"/>
                <a:gd name="T43" fmla="*/ 90 h 122"/>
                <a:gd name="T44" fmla="*/ 60 w 108"/>
                <a:gd name="T45" fmla="*/ 90 h 122"/>
                <a:gd name="T46" fmla="*/ 92 w 108"/>
                <a:gd name="T47" fmla="*/ 8 h 122"/>
                <a:gd name="T48" fmla="*/ 92 w 108"/>
                <a:gd name="T49" fmla="*/ 8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08" h="122">
                  <a:moveTo>
                    <a:pt x="92" y="8"/>
                  </a:moveTo>
                  <a:lnTo>
                    <a:pt x="92" y="8"/>
                  </a:lnTo>
                  <a:lnTo>
                    <a:pt x="92" y="2"/>
                  </a:lnTo>
                  <a:lnTo>
                    <a:pt x="88" y="0"/>
                  </a:lnTo>
                  <a:lnTo>
                    <a:pt x="108" y="0"/>
                  </a:lnTo>
                  <a:lnTo>
                    <a:pt x="108" y="0"/>
                  </a:lnTo>
                  <a:lnTo>
                    <a:pt x="104" y="4"/>
                  </a:lnTo>
                  <a:lnTo>
                    <a:pt x="100" y="8"/>
                  </a:lnTo>
                  <a:lnTo>
                    <a:pt x="100" y="8"/>
                  </a:lnTo>
                  <a:lnTo>
                    <a:pt x="58" y="122"/>
                  </a:lnTo>
                  <a:lnTo>
                    <a:pt x="58" y="122"/>
                  </a:lnTo>
                  <a:lnTo>
                    <a:pt x="10" y="8"/>
                  </a:lnTo>
                  <a:lnTo>
                    <a:pt x="10" y="8"/>
                  </a:lnTo>
                  <a:lnTo>
                    <a:pt x="6" y="4"/>
                  </a:lnTo>
                  <a:lnTo>
                    <a:pt x="0" y="0"/>
                  </a:lnTo>
                  <a:lnTo>
                    <a:pt x="32" y="0"/>
                  </a:lnTo>
                  <a:lnTo>
                    <a:pt x="32" y="0"/>
                  </a:lnTo>
                  <a:lnTo>
                    <a:pt x="30" y="2"/>
                  </a:lnTo>
                  <a:lnTo>
                    <a:pt x="28" y="4"/>
                  </a:lnTo>
                  <a:lnTo>
                    <a:pt x="30" y="10"/>
                  </a:lnTo>
                  <a:lnTo>
                    <a:pt x="30" y="10"/>
                  </a:lnTo>
                  <a:lnTo>
                    <a:pt x="60" y="90"/>
                  </a:lnTo>
                  <a:lnTo>
                    <a:pt x="60" y="90"/>
                  </a:lnTo>
                  <a:lnTo>
                    <a:pt x="92" y="8"/>
                  </a:lnTo>
                  <a:lnTo>
                    <a:pt x="92" y="8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1" name="Freeform 124"/>
            <p:cNvSpPr>
              <a:spLocks/>
            </p:cNvSpPr>
            <p:nvPr/>
          </p:nvSpPr>
          <p:spPr bwMode="auto">
            <a:xfrm>
              <a:off x="1653" y="1414"/>
              <a:ext cx="74" cy="118"/>
            </a:xfrm>
            <a:custGeom>
              <a:avLst/>
              <a:gdLst>
                <a:gd name="T0" fmla="*/ 66 w 74"/>
                <a:gd name="T1" fmla="*/ 16 h 118"/>
                <a:gd name="T2" fmla="*/ 66 w 74"/>
                <a:gd name="T3" fmla="*/ 16 h 118"/>
                <a:gd name="T4" fmla="*/ 60 w 74"/>
                <a:gd name="T5" fmla="*/ 10 h 118"/>
                <a:gd name="T6" fmla="*/ 52 w 74"/>
                <a:gd name="T7" fmla="*/ 8 h 118"/>
                <a:gd name="T8" fmla="*/ 52 w 74"/>
                <a:gd name="T9" fmla="*/ 8 h 118"/>
                <a:gd name="T10" fmla="*/ 22 w 74"/>
                <a:gd name="T11" fmla="*/ 8 h 118"/>
                <a:gd name="T12" fmla="*/ 22 w 74"/>
                <a:gd name="T13" fmla="*/ 48 h 118"/>
                <a:gd name="T14" fmla="*/ 50 w 74"/>
                <a:gd name="T15" fmla="*/ 48 h 118"/>
                <a:gd name="T16" fmla="*/ 50 w 74"/>
                <a:gd name="T17" fmla="*/ 48 h 118"/>
                <a:gd name="T18" fmla="*/ 54 w 74"/>
                <a:gd name="T19" fmla="*/ 46 h 118"/>
                <a:gd name="T20" fmla="*/ 56 w 74"/>
                <a:gd name="T21" fmla="*/ 44 h 118"/>
                <a:gd name="T22" fmla="*/ 56 w 74"/>
                <a:gd name="T23" fmla="*/ 62 h 118"/>
                <a:gd name="T24" fmla="*/ 56 w 74"/>
                <a:gd name="T25" fmla="*/ 62 h 118"/>
                <a:gd name="T26" fmla="*/ 54 w 74"/>
                <a:gd name="T27" fmla="*/ 58 h 118"/>
                <a:gd name="T28" fmla="*/ 50 w 74"/>
                <a:gd name="T29" fmla="*/ 58 h 118"/>
                <a:gd name="T30" fmla="*/ 22 w 74"/>
                <a:gd name="T31" fmla="*/ 58 h 118"/>
                <a:gd name="T32" fmla="*/ 22 w 74"/>
                <a:gd name="T33" fmla="*/ 108 h 118"/>
                <a:gd name="T34" fmla="*/ 22 w 74"/>
                <a:gd name="T35" fmla="*/ 108 h 118"/>
                <a:gd name="T36" fmla="*/ 42 w 74"/>
                <a:gd name="T37" fmla="*/ 110 h 118"/>
                <a:gd name="T38" fmla="*/ 42 w 74"/>
                <a:gd name="T39" fmla="*/ 110 h 118"/>
                <a:gd name="T40" fmla="*/ 54 w 74"/>
                <a:gd name="T41" fmla="*/ 110 h 118"/>
                <a:gd name="T42" fmla="*/ 62 w 74"/>
                <a:gd name="T43" fmla="*/ 108 h 118"/>
                <a:gd name="T44" fmla="*/ 68 w 74"/>
                <a:gd name="T45" fmla="*/ 104 h 118"/>
                <a:gd name="T46" fmla="*/ 74 w 74"/>
                <a:gd name="T47" fmla="*/ 98 h 118"/>
                <a:gd name="T48" fmla="*/ 70 w 74"/>
                <a:gd name="T49" fmla="*/ 118 h 118"/>
                <a:gd name="T50" fmla="*/ 0 w 74"/>
                <a:gd name="T51" fmla="*/ 118 h 118"/>
                <a:gd name="T52" fmla="*/ 0 w 74"/>
                <a:gd name="T53" fmla="*/ 118 h 118"/>
                <a:gd name="T54" fmla="*/ 4 w 74"/>
                <a:gd name="T55" fmla="*/ 116 h 118"/>
                <a:gd name="T56" fmla="*/ 6 w 74"/>
                <a:gd name="T57" fmla="*/ 110 h 118"/>
                <a:gd name="T58" fmla="*/ 6 w 74"/>
                <a:gd name="T59" fmla="*/ 8 h 118"/>
                <a:gd name="T60" fmla="*/ 6 w 74"/>
                <a:gd name="T61" fmla="*/ 8 h 118"/>
                <a:gd name="T62" fmla="*/ 4 w 74"/>
                <a:gd name="T63" fmla="*/ 2 h 118"/>
                <a:gd name="T64" fmla="*/ 0 w 74"/>
                <a:gd name="T65" fmla="*/ 0 h 118"/>
                <a:gd name="T66" fmla="*/ 66 w 74"/>
                <a:gd name="T67" fmla="*/ 0 h 118"/>
                <a:gd name="T68" fmla="*/ 66 w 74"/>
                <a:gd name="T69" fmla="*/ 16 h 118"/>
                <a:gd name="T70" fmla="*/ 66 w 74"/>
                <a:gd name="T71" fmla="*/ 16 h 1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74" h="118">
                  <a:moveTo>
                    <a:pt x="66" y="16"/>
                  </a:moveTo>
                  <a:lnTo>
                    <a:pt x="66" y="16"/>
                  </a:lnTo>
                  <a:lnTo>
                    <a:pt x="60" y="10"/>
                  </a:lnTo>
                  <a:lnTo>
                    <a:pt x="52" y="8"/>
                  </a:lnTo>
                  <a:lnTo>
                    <a:pt x="52" y="8"/>
                  </a:lnTo>
                  <a:lnTo>
                    <a:pt x="22" y="8"/>
                  </a:lnTo>
                  <a:lnTo>
                    <a:pt x="22" y="48"/>
                  </a:lnTo>
                  <a:lnTo>
                    <a:pt x="50" y="48"/>
                  </a:lnTo>
                  <a:lnTo>
                    <a:pt x="50" y="48"/>
                  </a:lnTo>
                  <a:lnTo>
                    <a:pt x="54" y="46"/>
                  </a:lnTo>
                  <a:lnTo>
                    <a:pt x="56" y="44"/>
                  </a:lnTo>
                  <a:lnTo>
                    <a:pt x="56" y="62"/>
                  </a:lnTo>
                  <a:lnTo>
                    <a:pt x="56" y="62"/>
                  </a:lnTo>
                  <a:lnTo>
                    <a:pt x="54" y="58"/>
                  </a:lnTo>
                  <a:lnTo>
                    <a:pt x="50" y="58"/>
                  </a:lnTo>
                  <a:lnTo>
                    <a:pt x="22" y="58"/>
                  </a:lnTo>
                  <a:lnTo>
                    <a:pt x="22" y="108"/>
                  </a:lnTo>
                  <a:lnTo>
                    <a:pt x="22" y="108"/>
                  </a:lnTo>
                  <a:lnTo>
                    <a:pt x="42" y="110"/>
                  </a:lnTo>
                  <a:lnTo>
                    <a:pt x="42" y="110"/>
                  </a:lnTo>
                  <a:lnTo>
                    <a:pt x="54" y="110"/>
                  </a:lnTo>
                  <a:lnTo>
                    <a:pt x="62" y="108"/>
                  </a:lnTo>
                  <a:lnTo>
                    <a:pt x="68" y="104"/>
                  </a:lnTo>
                  <a:lnTo>
                    <a:pt x="74" y="98"/>
                  </a:lnTo>
                  <a:lnTo>
                    <a:pt x="70" y="118"/>
                  </a:lnTo>
                  <a:lnTo>
                    <a:pt x="0" y="118"/>
                  </a:lnTo>
                  <a:lnTo>
                    <a:pt x="0" y="118"/>
                  </a:lnTo>
                  <a:lnTo>
                    <a:pt x="4" y="116"/>
                  </a:lnTo>
                  <a:lnTo>
                    <a:pt x="6" y="110"/>
                  </a:lnTo>
                  <a:lnTo>
                    <a:pt x="6" y="8"/>
                  </a:lnTo>
                  <a:lnTo>
                    <a:pt x="6" y="8"/>
                  </a:lnTo>
                  <a:lnTo>
                    <a:pt x="4" y="2"/>
                  </a:lnTo>
                  <a:lnTo>
                    <a:pt x="0" y="0"/>
                  </a:lnTo>
                  <a:lnTo>
                    <a:pt x="66" y="0"/>
                  </a:lnTo>
                  <a:lnTo>
                    <a:pt x="66" y="16"/>
                  </a:lnTo>
                  <a:lnTo>
                    <a:pt x="66" y="16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2" name="Freeform 125"/>
            <p:cNvSpPr>
              <a:spLocks noEditPoints="1"/>
            </p:cNvSpPr>
            <p:nvPr/>
          </p:nvSpPr>
          <p:spPr bwMode="auto">
            <a:xfrm>
              <a:off x="1735" y="1414"/>
              <a:ext cx="102" cy="118"/>
            </a:xfrm>
            <a:custGeom>
              <a:avLst/>
              <a:gdLst>
                <a:gd name="T0" fmla="*/ 48 w 102"/>
                <a:gd name="T1" fmla="*/ 58 h 118"/>
                <a:gd name="T2" fmla="*/ 60 w 102"/>
                <a:gd name="T3" fmla="*/ 64 h 118"/>
                <a:gd name="T4" fmla="*/ 66 w 102"/>
                <a:gd name="T5" fmla="*/ 72 h 118"/>
                <a:gd name="T6" fmla="*/ 84 w 102"/>
                <a:gd name="T7" fmla="*/ 102 h 118"/>
                <a:gd name="T8" fmla="*/ 92 w 102"/>
                <a:gd name="T9" fmla="*/ 112 h 118"/>
                <a:gd name="T10" fmla="*/ 102 w 102"/>
                <a:gd name="T11" fmla="*/ 118 h 118"/>
                <a:gd name="T12" fmla="*/ 84 w 102"/>
                <a:gd name="T13" fmla="*/ 118 h 118"/>
                <a:gd name="T14" fmla="*/ 76 w 102"/>
                <a:gd name="T15" fmla="*/ 116 h 118"/>
                <a:gd name="T16" fmla="*/ 70 w 102"/>
                <a:gd name="T17" fmla="*/ 110 h 118"/>
                <a:gd name="T18" fmla="*/ 50 w 102"/>
                <a:gd name="T19" fmla="*/ 78 h 118"/>
                <a:gd name="T20" fmla="*/ 38 w 102"/>
                <a:gd name="T21" fmla="*/ 64 h 118"/>
                <a:gd name="T22" fmla="*/ 32 w 102"/>
                <a:gd name="T23" fmla="*/ 64 h 118"/>
                <a:gd name="T24" fmla="*/ 22 w 102"/>
                <a:gd name="T25" fmla="*/ 110 h 118"/>
                <a:gd name="T26" fmla="*/ 24 w 102"/>
                <a:gd name="T27" fmla="*/ 116 h 118"/>
                <a:gd name="T28" fmla="*/ 0 w 102"/>
                <a:gd name="T29" fmla="*/ 118 h 118"/>
                <a:gd name="T30" fmla="*/ 4 w 102"/>
                <a:gd name="T31" fmla="*/ 116 h 118"/>
                <a:gd name="T32" fmla="*/ 6 w 102"/>
                <a:gd name="T33" fmla="*/ 8 h 118"/>
                <a:gd name="T34" fmla="*/ 4 w 102"/>
                <a:gd name="T35" fmla="*/ 2 h 118"/>
                <a:gd name="T36" fmla="*/ 34 w 102"/>
                <a:gd name="T37" fmla="*/ 0 h 118"/>
                <a:gd name="T38" fmla="*/ 46 w 102"/>
                <a:gd name="T39" fmla="*/ 0 h 118"/>
                <a:gd name="T40" fmla="*/ 62 w 102"/>
                <a:gd name="T41" fmla="*/ 6 h 118"/>
                <a:gd name="T42" fmla="*/ 72 w 102"/>
                <a:gd name="T43" fmla="*/ 14 h 118"/>
                <a:gd name="T44" fmla="*/ 76 w 102"/>
                <a:gd name="T45" fmla="*/ 28 h 118"/>
                <a:gd name="T46" fmla="*/ 76 w 102"/>
                <a:gd name="T47" fmla="*/ 36 h 118"/>
                <a:gd name="T48" fmla="*/ 70 w 102"/>
                <a:gd name="T49" fmla="*/ 46 h 118"/>
                <a:gd name="T50" fmla="*/ 58 w 102"/>
                <a:gd name="T51" fmla="*/ 56 h 118"/>
                <a:gd name="T52" fmla="*/ 48 w 102"/>
                <a:gd name="T53" fmla="*/ 58 h 118"/>
                <a:gd name="T54" fmla="*/ 22 w 102"/>
                <a:gd name="T55" fmla="*/ 54 h 118"/>
                <a:gd name="T56" fmla="*/ 32 w 102"/>
                <a:gd name="T57" fmla="*/ 54 h 118"/>
                <a:gd name="T58" fmla="*/ 42 w 102"/>
                <a:gd name="T59" fmla="*/ 54 h 118"/>
                <a:gd name="T60" fmla="*/ 54 w 102"/>
                <a:gd name="T61" fmla="*/ 46 h 118"/>
                <a:gd name="T62" fmla="*/ 58 w 102"/>
                <a:gd name="T63" fmla="*/ 36 h 118"/>
                <a:gd name="T64" fmla="*/ 58 w 102"/>
                <a:gd name="T65" fmla="*/ 30 h 118"/>
                <a:gd name="T66" fmla="*/ 54 w 102"/>
                <a:gd name="T67" fmla="*/ 14 h 118"/>
                <a:gd name="T68" fmla="*/ 42 w 102"/>
                <a:gd name="T69" fmla="*/ 8 h 118"/>
                <a:gd name="T70" fmla="*/ 34 w 102"/>
                <a:gd name="T71" fmla="*/ 6 h 118"/>
                <a:gd name="T72" fmla="*/ 22 w 102"/>
                <a:gd name="T73" fmla="*/ 8 h 1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102" h="118">
                  <a:moveTo>
                    <a:pt x="48" y="58"/>
                  </a:moveTo>
                  <a:lnTo>
                    <a:pt x="48" y="58"/>
                  </a:lnTo>
                  <a:lnTo>
                    <a:pt x="54" y="60"/>
                  </a:lnTo>
                  <a:lnTo>
                    <a:pt x="60" y="64"/>
                  </a:lnTo>
                  <a:lnTo>
                    <a:pt x="66" y="72"/>
                  </a:lnTo>
                  <a:lnTo>
                    <a:pt x="66" y="72"/>
                  </a:lnTo>
                  <a:lnTo>
                    <a:pt x="76" y="88"/>
                  </a:lnTo>
                  <a:lnTo>
                    <a:pt x="84" y="102"/>
                  </a:lnTo>
                  <a:lnTo>
                    <a:pt x="92" y="112"/>
                  </a:lnTo>
                  <a:lnTo>
                    <a:pt x="92" y="112"/>
                  </a:lnTo>
                  <a:lnTo>
                    <a:pt x="98" y="116"/>
                  </a:lnTo>
                  <a:lnTo>
                    <a:pt x="102" y="118"/>
                  </a:lnTo>
                  <a:lnTo>
                    <a:pt x="84" y="118"/>
                  </a:lnTo>
                  <a:lnTo>
                    <a:pt x="84" y="118"/>
                  </a:lnTo>
                  <a:lnTo>
                    <a:pt x="80" y="118"/>
                  </a:lnTo>
                  <a:lnTo>
                    <a:pt x="76" y="116"/>
                  </a:lnTo>
                  <a:lnTo>
                    <a:pt x="70" y="110"/>
                  </a:lnTo>
                  <a:lnTo>
                    <a:pt x="70" y="110"/>
                  </a:lnTo>
                  <a:lnTo>
                    <a:pt x="50" y="78"/>
                  </a:lnTo>
                  <a:lnTo>
                    <a:pt x="50" y="78"/>
                  </a:lnTo>
                  <a:lnTo>
                    <a:pt x="42" y="68"/>
                  </a:lnTo>
                  <a:lnTo>
                    <a:pt x="38" y="64"/>
                  </a:lnTo>
                  <a:lnTo>
                    <a:pt x="32" y="64"/>
                  </a:lnTo>
                  <a:lnTo>
                    <a:pt x="32" y="64"/>
                  </a:lnTo>
                  <a:lnTo>
                    <a:pt x="22" y="64"/>
                  </a:lnTo>
                  <a:lnTo>
                    <a:pt x="22" y="110"/>
                  </a:lnTo>
                  <a:lnTo>
                    <a:pt x="22" y="110"/>
                  </a:lnTo>
                  <a:lnTo>
                    <a:pt x="24" y="116"/>
                  </a:lnTo>
                  <a:lnTo>
                    <a:pt x="26" y="118"/>
                  </a:lnTo>
                  <a:lnTo>
                    <a:pt x="0" y="118"/>
                  </a:lnTo>
                  <a:lnTo>
                    <a:pt x="0" y="118"/>
                  </a:lnTo>
                  <a:lnTo>
                    <a:pt x="4" y="116"/>
                  </a:lnTo>
                  <a:lnTo>
                    <a:pt x="6" y="110"/>
                  </a:lnTo>
                  <a:lnTo>
                    <a:pt x="6" y="8"/>
                  </a:lnTo>
                  <a:lnTo>
                    <a:pt x="6" y="8"/>
                  </a:lnTo>
                  <a:lnTo>
                    <a:pt x="4" y="2"/>
                  </a:lnTo>
                  <a:lnTo>
                    <a:pt x="0" y="0"/>
                  </a:lnTo>
                  <a:lnTo>
                    <a:pt x="34" y="0"/>
                  </a:lnTo>
                  <a:lnTo>
                    <a:pt x="34" y="0"/>
                  </a:lnTo>
                  <a:lnTo>
                    <a:pt x="46" y="0"/>
                  </a:lnTo>
                  <a:lnTo>
                    <a:pt x="54" y="2"/>
                  </a:lnTo>
                  <a:lnTo>
                    <a:pt x="62" y="6"/>
                  </a:lnTo>
                  <a:lnTo>
                    <a:pt x="68" y="10"/>
                  </a:lnTo>
                  <a:lnTo>
                    <a:pt x="72" y="14"/>
                  </a:lnTo>
                  <a:lnTo>
                    <a:pt x="74" y="20"/>
                  </a:lnTo>
                  <a:lnTo>
                    <a:pt x="76" y="28"/>
                  </a:lnTo>
                  <a:lnTo>
                    <a:pt x="76" y="28"/>
                  </a:lnTo>
                  <a:lnTo>
                    <a:pt x="76" y="36"/>
                  </a:lnTo>
                  <a:lnTo>
                    <a:pt x="74" y="42"/>
                  </a:lnTo>
                  <a:lnTo>
                    <a:pt x="70" y="46"/>
                  </a:lnTo>
                  <a:lnTo>
                    <a:pt x="66" y="50"/>
                  </a:lnTo>
                  <a:lnTo>
                    <a:pt x="58" y="56"/>
                  </a:lnTo>
                  <a:lnTo>
                    <a:pt x="48" y="58"/>
                  </a:lnTo>
                  <a:lnTo>
                    <a:pt x="48" y="58"/>
                  </a:lnTo>
                  <a:close/>
                  <a:moveTo>
                    <a:pt x="22" y="8"/>
                  </a:moveTo>
                  <a:lnTo>
                    <a:pt x="22" y="54"/>
                  </a:lnTo>
                  <a:lnTo>
                    <a:pt x="22" y="54"/>
                  </a:lnTo>
                  <a:lnTo>
                    <a:pt x="32" y="54"/>
                  </a:lnTo>
                  <a:lnTo>
                    <a:pt x="32" y="54"/>
                  </a:lnTo>
                  <a:lnTo>
                    <a:pt x="42" y="54"/>
                  </a:lnTo>
                  <a:lnTo>
                    <a:pt x="50" y="48"/>
                  </a:lnTo>
                  <a:lnTo>
                    <a:pt x="54" y="46"/>
                  </a:lnTo>
                  <a:lnTo>
                    <a:pt x="56" y="40"/>
                  </a:lnTo>
                  <a:lnTo>
                    <a:pt x="58" y="36"/>
                  </a:lnTo>
                  <a:lnTo>
                    <a:pt x="58" y="30"/>
                  </a:lnTo>
                  <a:lnTo>
                    <a:pt x="58" y="30"/>
                  </a:lnTo>
                  <a:lnTo>
                    <a:pt x="58" y="22"/>
                  </a:lnTo>
                  <a:lnTo>
                    <a:pt x="54" y="14"/>
                  </a:lnTo>
                  <a:lnTo>
                    <a:pt x="46" y="8"/>
                  </a:lnTo>
                  <a:lnTo>
                    <a:pt x="42" y="8"/>
                  </a:lnTo>
                  <a:lnTo>
                    <a:pt x="34" y="6"/>
                  </a:lnTo>
                  <a:lnTo>
                    <a:pt x="34" y="6"/>
                  </a:lnTo>
                  <a:lnTo>
                    <a:pt x="22" y="8"/>
                  </a:lnTo>
                  <a:lnTo>
                    <a:pt x="22" y="8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3" name="Freeform 126"/>
            <p:cNvSpPr>
              <a:spLocks/>
            </p:cNvSpPr>
            <p:nvPr/>
          </p:nvSpPr>
          <p:spPr bwMode="auto">
            <a:xfrm>
              <a:off x="1837" y="1412"/>
              <a:ext cx="72" cy="122"/>
            </a:xfrm>
            <a:custGeom>
              <a:avLst/>
              <a:gdLst>
                <a:gd name="T0" fmla="*/ 72 w 72"/>
                <a:gd name="T1" fmla="*/ 86 h 122"/>
                <a:gd name="T2" fmla="*/ 68 w 72"/>
                <a:gd name="T3" fmla="*/ 100 h 122"/>
                <a:gd name="T4" fmla="*/ 60 w 72"/>
                <a:gd name="T5" fmla="*/ 112 h 122"/>
                <a:gd name="T6" fmla="*/ 48 w 72"/>
                <a:gd name="T7" fmla="*/ 120 h 122"/>
                <a:gd name="T8" fmla="*/ 34 w 72"/>
                <a:gd name="T9" fmla="*/ 122 h 122"/>
                <a:gd name="T10" fmla="*/ 24 w 72"/>
                <a:gd name="T11" fmla="*/ 120 h 122"/>
                <a:gd name="T12" fmla="*/ 2 w 72"/>
                <a:gd name="T13" fmla="*/ 112 h 122"/>
                <a:gd name="T14" fmla="*/ 0 w 72"/>
                <a:gd name="T15" fmla="*/ 86 h 122"/>
                <a:gd name="T16" fmla="*/ 10 w 72"/>
                <a:gd name="T17" fmla="*/ 104 h 122"/>
                <a:gd name="T18" fmla="*/ 26 w 72"/>
                <a:gd name="T19" fmla="*/ 114 h 122"/>
                <a:gd name="T20" fmla="*/ 32 w 72"/>
                <a:gd name="T21" fmla="*/ 114 h 122"/>
                <a:gd name="T22" fmla="*/ 44 w 72"/>
                <a:gd name="T23" fmla="*/ 112 h 122"/>
                <a:gd name="T24" fmla="*/ 52 w 72"/>
                <a:gd name="T25" fmla="*/ 106 h 122"/>
                <a:gd name="T26" fmla="*/ 56 w 72"/>
                <a:gd name="T27" fmla="*/ 92 h 122"/>
                <a:gd name="T28" fmla="*/ 56 w 72"/>
                <a:gd name="T29" fmla="*/ 86 h 122"/>
                <a:gd name="T30" fmla="*/ 48 w 72"/>
                <a:gd name="T31" fmla="*/ 74 h 122"/>
                <a:gd name="T32" fmla="*/ 26 w 72"/>
                <a:gd name="T33" fmla="*/ 62 h 122"/>
                <a:gd name="T34" fmla="*/ 16 w 72"/>
                <a:gd name="T35" fmla="*/ 56 h 122"/>
                <a:gd name="T36" fmla="*/ 2 w 72"/>
                <a:gd name="T37" fmla="*/ 40 h 122"/>
                <a:gd name="T38" fmla="*/ 2 w 72"/>
                <a:gd name="T39" fmla="*/ 30 h 122"/>
                <a:gd name="T40" fmla="*/ 4 w 72"/>
                <a:gd name="T41" fmla="*/ 18 h 122"/>
                <a:gd name="T42" fmla="*/ 14 w 72"/>
                <a:gd name="T43" fmla="*/ 8 h 122"/>
                <a:gd name="T44" fmla="*/ 38 w 72"/>
                <a:gd name="T45" fmla="*/ 0 h 122"/>
                <a:gd name="T46" fmla="*/ 50 w 72"/>
                <a:gd name="T47" fmla="*/ 2 h 122"/>
                <a:gd name="T48" fmla="*/ 62 w 72"/>
                <a:gd name="T49" fmla="*/ 6 h 122"/>
                <a:gd name="T50" fmla="*/ 64 w 72"/>
                <a:gd name="T51" fmla="*/ 30 h 122"/>
                <a:gd name="T52" fmla="*/ 54 w 72"/>
                <a:gd name="T53" fmla="*/ 16 h 122"/>
                <a:gd name="T54" fmla="*/ 40 w 72"/>
                <a:gd name="T55" fmla="*/ 8 h 122"/>
                <a:gd name="T56" fmla="*/ 34 w 72"/>
                <a:gd name="T57" fmla="*/ 8 h 122"/>
                <a:gd name="T58" fmla="*/ 20 w 72"/>
                <a:gd name="T59" fmla="*/ 14 h 122"/>
                <a:gd name="T60" fmla="*/ 16 w 72"/>
                <a:gd name="T61" fmla="*/ 26 h 122"/>
                <a:gd name="T62" fmla="*/ 16 w 72"/>
                <a:gd name="T63" fmla="*/ 32 h 122"/>
                <a:gd name="T64" fmla="*/ 28 w 72"/>
                <a:gd name="T65" fmla="*/ 44 h 122"/>
                <a:gd name="T66" fmla="*/ 40 w 72"/>
                <a:gd name="T67" fmla="*/ 48 h 122"/>
                <a:gd name="T68" fmla="*/ 62 w 72"/>
                <a:gd name="T69" fmla="*/ 62 h 122"/>
                <a:gd name="T70" fmla="*/ 70 w 72"/>
                <a:gd name="T71" fmla="*/ 72 h 122"/>
                <a:gd name="T72" fmla="*/ 72 w 72"/>
                <a:gd name="T73" fmla="*/ 86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72" h="122">
                  <a:moveTo>
                    <a:pt x="72" y="86"/>
                  </a:moveTo>
                  <a:lnTo>
                    <a:pt x="72" y="86"/>
                  </a:lnTo>
                  <a:lnTo>
                    <a:pt x="72" y="94"/>
                  </a:lnTo>
                  <a:lnTo>
                    <a:pt x="68" y="100"/>
                  </a:lnTo>
                  <a:lnTo>
                    <a:pt x="64" y="106"/>
                  </a:lnTo>
                  <a:lnTo>
                    <a:pt x="60" y="112"/>
                  </a:lnTo>
                  <a:lnTo>
                    <a:pt x="54" y="116"/>
                  </a:lnTo>
                  <a:lnTo>
                    <a:pt x="48" y="120"/>
                  </a:lnTo>
                  <a:lnTo>
                    <a:pt x="40" y="122"/>
                  </a:lnTo>
                  <a:lnTo>
                    <a:pt x="34" y="122"/>
                  </a:lnTo>
                  <a:lnTo>
                    <a:pt x="34" y="122"/>
                  </a:lnTo>
                  <a:lnTo>
                    <a:pt x="24" y="120"/>
                  </a:lnTo>
                  <a:lnTo>
                    <a:pt x="14" y="118"/>
                  </a:lnTo>
                  <a:lnTo>
                    <a:pt x="2" y="112"/>
                  </a:lnTo>
                  <a:lnTo>
                    <a:pt x="0" y="86"/>
                  </a:lnTo>
                  <a:lnTo>
                    <a:pt x="0" y="86"/>
                  </a:lnTo>
                  <a:lnTo>
                    <a:pt x="4" y="96"/>
                  </a:lnTo>
                  <a:lnTo>
                    <a:pt x="10" y="104"/>
                  </a:lnTo>
                  <a:lnTo>
                    <a:pt x="20" y="112"/>
                  </a:lnTo>
                  <a:lnTo>
                    <a:pt x="26" y="114"/>
                  </a:lnTo>
                  <a:lnTo>
                    <a:pt x="32" y="114"/>
                  </a:lnTo>
                  <a:lnTo>
                    <a:pt x="32" y="114"/>
                  </a:lnTo>
                  <a:lnTo>
                    <a:pt x="38" y="114"/>
                  </a:lnTo>
                  <a:lnTo>
                    <a:pt x="44" y="112"/>
                  </a:lnTo>
                  <a:lnTo>
                    <a:pt x="48" y="110"/>
                  </a:lnTo>
                  <a:lnTo>
                    <a:pt x="52" y="106"/>
                  </a:lnTo>
                  <a:lnTo>
                    <a:pt x="56" y="98"/>
                  </a:lnTo>
                  <a:lnTo>
                    <a:pt x="56" y="92"/>
                  </a:lnTo>
                  <a:lnTo>
                    <a:pt x="56" y="92"/>
                  </a:lnTo>
                  <a:lnTo>
                    <a:pt x="56" y="86"/>
                  </a:lnTo>
                  <a:lnTo>
                    <a:pt x="54" y="80"/>
                  </a:lnTo>
                  <a:lnTo>
                    <a:pt x="48" y="74"/>
                  </a:lnTo>
                  <a:lnTo>
                    <a:pt x="38" y="68"/>
                  </a:lnTo>
                  <a:lnTo>
                    <a:pt x="26" y="62"/>
                  </a:lnTo>
                  <a:lnTo>
                    <a:pt x="26" y="62"/>
                  </a:lnTo>
                  <a:lnTo>
                    <a:pt x="16" y="56"/>
                  </a:lnTo>
                  <a:lnTo>
                    <a:pt x="8" y="48"/>
                  </a:lnTo>
                  <a:lnTo>
                    <a:pt x="2" y="40"/>
                  </a:lnTo>
                  <a:lnTo>
                    <a:pt x="2" y="30"/>
                  </a:lnTo>
                  <a:lnTo>
                    <a:pt x="2" y="30"/>
                  </a:lnTo>
                  <a:lnTo>
                    <a:pt x="2" y="24"/>
                  </a:lnTo>
                  <a:lnTo>
                    <a:pt x="4" y="18"/>
                  </a:lnTo>
                  <a:lnTo>
                    <a:pt x="8" y="12"/>
                  </a:lnTo>
                  <a:lnTo>
                    <a:pt x="14" y="8"/>
                  </a:lnTo>
                  <a:lnTo>
                    <a:pt x="24" y="2"/>
                  </a:lnTo>
                  <a:lnTo>
                    <a:pt x="38" y="0"/>
                  </a:lnTo>
                  <a:lnTo>
                    <a:pt x="38" y="0"/>
                  </a:lnTo>
                  <a:lnTo>
                    <a:pt x="50" y="2"/>
                  </a:lnTo>
                  <a:lnTo>
                    <a:pt x="56" y="4"/>
                  </a:lnTo>
                  <a:lnTo>
                    <a:pt x="62" y="6"/>
                  </a:lnTo>
                  <a:lnTo>
                    <a:pt x="64" y="30"/>
                  </a:lnTo>
                  <a:lnTo>
                    <a:pt x="64" y="30"/>
                  </a:lnTo>
                  <a:lnTo>
                    <a:pt x="60" y="22"/>
                  </a:lnTo>
                  <a:lnTo>
                    <a:pt x="54" y="16"/>
                  </a:lnTo>
                  <a:lnTo>
                    <a:pt x="46" y="10"/>
                  </a:lnTo>
                  <a:lnTo>
                    <a:pt x="40" y="8"/>
                  </a:lnTo>
                  <a:lnTo>
                    <a:pt x="34" y="8"/>
                  </a:lnTo>
                  <a:lnTo>
                    <a:pt x="34" y="8"/>
                  </a:lnTo>
                  <a:lnTo>
                    <a:pt x="26" y="8"/>
                  </a:lnTo>
                  <a:lnTo>
                    <a:pt x="20" y="14"/>
                  </a:lnTo>
                  <a:lnTo>
                    <a:pt x="16" y="20"/>
                  </a:lnTo>
                  <a:lnTo>
                    <a:pt x="16" y="26"/>
                  </a:lnTo>
                  <a:lnTo>
                    <a:pt x="16" y="26"/>
                  </a:lnTo>
                  <a:lnTo>
                    <a:pt x="16" y="32"/>
                  </a:lnTo>
                  <a:lnTo>
                    <a:pt x="22" y="38"/>
                  </a:lnTo>
                  <a:lnTo>
                    <a:pt x="28" y="44"/>
                  </a:lnTo>
                  <a:lnTo>
                    <a:pt x="40" y="48"/>
                  </a:lnTo>
                  <a:lnTo>
                    <a:pt x="40" y="48"/>
                  </a:lnTo>
                  <a:lnTo>
                    <a:pt x="52" y="54"/>
                  </a:lnTo>
                  <a:lnTo>
                    <a:pt x="62" y="62"/>
                  </a:lnTo>
                  <a:lnTo>
                    <a:pt x="66" y="66"/>
                  </a:lnTo>
                  <a:lnTo>
                    <a:pt x="70" y="72"/>
                  </a:lnTo>
                  <a:lnTo>
                    <a:pt x="72" y="78"/>
                  </a:lnTo>
                  <a:lnTo>
                    <a:pt x="72" y="86"/>
                  </a:lnTo>
                  <a:lnTo>
                    <a:pt x="72" y="86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4" name="Freeform 127"/>
            <p:cNvSpPr>
              <a:spLocks/>
            </p:cNvSpPr>
            <p:nvPr/>
          </p:nvSpPr>
          <p:spPr bwMode="auto">
            <a:xfrm>
              <a:off x="1921" y="1414"/>
              <a:ext cx="26" cy="118"/>
            </a:xfrm>
            <a:custGeom>
              <a:avLst/>
              <a:gdLst>
                <a:gd name="T0" fmla="*/ 26 w 26"/>
                <a:gd name="T1" fmla="*/ 0 h 118"/>
                <a:gd name="T2" fmla="*/ 26 w 26"/>
                <a:gd name="T3" fmla="*/ 0 h 118"/>
                <a:gd name="T4" fmla="*/ 22 w 26"/>
                <a:gd name="T5" fmla="*/ 2 h 118"/>
                <a:gd name="T6" fmla="*/ 20 w 26"/>
                <a:gd name="T7" fmla="*/ 8 h 118"/>
                <a:gd name="T8" fmla="*/ 20 w 26"/>
                <a:gd name="T9" fmla="*/ 110 h 118"/>
                <a:gd name="T10" fmla="*/ 20 w 26"/>
                <a:gd name="T11" fmla="*/ 110 h 118"/>
                <a:gd name="T12" fmla="*/ 22 w 26"/>
                <a:gd name="T13" fmla="*/ 116 h 118"/>
                <a:gd name="T14" fmla="*/ 26 w 26"/>
                <a:gd name="T15" fmla="*/ 118 h 118"/>
                <a:gd name="T16" fmla="*/ 0 w 26"/>
                <a:gd name="T17" fmla="*/ 118 h 118"/>
                <a:gd name="T18" fmla="*/ 0 w 26"/>
                <a:gd name="T19" fmla="*/ 118 h 118"/>
                <a:gd name="T20" fmla="*/ 2 w 26"/>
                <a:gd name="T21" fmla="*/ 116 h 118"/>
                <a:gd name="T22" fmla="*/ 4 w 26"/>
                <a:gd name="T23" fmla="*/ 110 h 118"/>
                <a:gd name="T24" fmla="*/ 4 w 26"/>
                <a:gd name="T25" fmla="*/ 8 h 118"/>
                <a:gd name="T26" fmla="*/ 4 w 26"/>
                <a:gd name="T27" fmla="*/ 8 h 118"/>
                <a:gd name="T28" fmla="*/ 2 w 26"/>
                <a:gd name="T29" fmla="*/ 2 h 118"/>
                <a:gd name="T30" fmla="*/ 0 w 26"/>
                <a:gd name="T31" fmla="*/ 0 h 118"/>
                <a:gd name="T32" fmla="*/ 26 w 26"/>
                <a:gd name="T33" fmla="*/ 0 h 118"/>
                <a:gd name="T34" fmla="*/ 26 w 26"/>
                <a:gd name="T35" fmla="*/ 0 h 1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6" h="118">
                  <a:moveTo>
                    <a:pt x="26" y="0"/>
                  </a:moveTo>
                  <a:lnTo>
                    <a:pt x="26" y="0"/>
                  </a:lnTo>
                  <a:lnTo>
                    <a:pt x="22" y="2"/>
                  </a:lnTo>
                  <a:lnTo>
                    <a:pt x="20" y="8"/>
                  </a:lnTo>
                  <a:lnTo>
                    <a:pt x="20" y="110"/>
                  </a:lnTo>
                  <a:lnTo>
                    <a:pt x="20" y="110"/>
                  </a:lnTo>
                  <a:lnTo>
                    <a:pt x="22" y="116"/>
                  </a:lnTo>
                  <a:lnTo>
                    <a:pt x="26" y="118"/>
                  </a:lnTo>
                  <a:lnTo>
                    <a:pt x="0" y="118"/>
                  </a:lnTo>
                  <a:lnTo>
                    <a:pt x="0" y="118"/>
                  </a:lnTo>
                  <a:lnTo>
                    <a:pt x="2" y="116"/>
                  </a:lnTo>
                  <a:lnTo>
                    <a:pt x="4" y="110"/>
                  </a:lnTo>
                  <a:lnTo>
                    <a:pt x="4" y="8"/>
                  </a:lnTo>
                  <a:lnTo>
                    <a:pt x="4" y="8"/>
                  </a:lnTo>
                  <a:lnTo>
                    <a:pt x="2" y="2"/>
                  </a:lnTo>
                  <a:lnTo>
                    <a:pt x="0" y="0"/>
                  </a:lnTo>
                  <a:lnTo>
                    <a:pt x="26" y="0"/>
                  </a:lnTo>
                  <a:lnTo>
                    <a:pt x="26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5" name="Freeform 128"/>
            <p:cNvSpPr>
              <a:spLocks/>
            </p:cNvSpPr>
            <p:nvPr/>
          </p:nvSpPr>
          <p:spPr bwMode="auto">
            <a:xfrm>
              <a:off x="1955" y="1414"/>
              <a:ext cx="92" cy="118"/>
            </a:xfrm>
            <a:custGeom>
              <a:avLst/>
              <a:gdLst>
                <a:gd name="T0" fmla="*/ 56 w 92"/>
                <a:gd name="T1" fmla="*/ 8 h 118"/>
                <a:gd name="T2" fmla="*/ 56 w 92"/>
                <a:gd name="T3" fmla="*/ 110 h 118"/>
                <a:gd name="T4" fmla="*/ 56 w 92"/>
                <a:gd name="T5" fmla="*/ 110 h 118"/>
                <a:gd name="T6" fmla="*/ 56 w 92"/>
                <a:gd name="T7" fmla="*/ 116 h 118"/>
                <a:gd name="T8" fmla="*/ 60 w 92"/>
                <a:gd name="T9" fmla="*/ 118 h 118"/>
                <a:gd name="T10" fmla="*/ 34 w 92"/>
                <a:gd name="T11" fmla="*/ 118 h 118"/>
                <a:gd name="T12" fmla="*/ 34 w 92"/>
                <a:gd name="T13" fmla="*/ 118 h 118"/>
                <a:gd name="T14" fmla="*/ 38 w 92"/>
                <a:gd name="T15" fmla="*/ 116 h 118"/>
                <a:gd name="T16" fmla="*/ 38 w 92"/>
                <a:gd name="T17" fmla="*/ 110 h 118"/>
                <a:gd name="T18" fmla="*/ 38 w 92"/>
                <a:gd name="T19" fmla="*/ 8 h 118"/>
                <a:gd name="T20" fmla="*/ 38 w 92"/>
                <a:gd name="T21" fmla="*/ 8 h 118"/>
                <a:gd name="T22" fmla="*/ 10 w 92"/>
                <a:gd name="T23" fmla="*/ 10 h 118"/>
                <a:gd name="T24" fmla="*/ 10 w 92"/>
                <a:gd name="T25" fmla="*/ 10 h 118"/>
                <a:gd name="T26" fmla="*/ 8 w 92"/>
                <a:gd name="T27" fmla="*/ 10 h 118"/>
                <a:gd name="T28" fmla="*/ 4 w 92"/>
                <a:gd name="T29" fmla="*/ 12 h 118"/>
                <a:gd name="T30" fmla="*/ 0 w 92"/>
                <a:gd name="T31" fmla="*/ 16 h 118"/>
                <a:gd name="T32" fmla="*/ 0 w 92"/>
                <a:gd name="T33" fmla="*/ 0 h 118"/>
                <a:gd name="T34" fmla="*/ 92 w 92"/>
                <a:gd name="T35" fmla="*/ 0 h 118"/>
                <a:gd name="T36" fmla="*/ 92 w 92"/>
                <a:gd name="T37" fmla="*/ 16 h 118"/>
                <a:gd name="T38" fmla="*/ 92 w 92"/>
                <a:gd name="T39" fmla="*/ 16 h 118"/>
                <a:gd name="T40" fmla="*/ 90 w 92"/>
                <a:gd name="T41" fmla="*/ 12 h 118"/>
                <a:gd name="T42" fmla="*/ 84 w 92"/>
                <a:gd name="T43" fmla="*/ 10 h 118"/>
                <a:gd name="T44" fmla="*/ 84 w 92"/>
                <a:gd name="T45" fmla="*/ 10 h 118"/>
                <a:gd name="T46" fmla="*/ 56 w 92"/>
                <a:gd name="T47" fmla="*/ 8 h 118"/>
                <a:gd name="T48" fmla="*/ 56 w 92"/>
                <a:gd name="T49" fmla="*/ 8 h 1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92" h="118">
                  <a:moveTo>
                    <a:pt x="56" y="8"/>
                  </a:moveTo>
                  <a:lnTo>
                    <a:pt x="56" y="110"/>
                  </a:lnTo>
                  <a:lnTo>
                    <a:pt x="56" y="110"/>
                  </a:lnTo>
                  <a:lnTo>
                    <a:pt x="56" y="116"/>
                  </a:lnTo>
                  <a:lnTo>
                    <a:pt x="60" y="118"/>
                  </a:lnTo>
                  <a:lnTo>
                    <a:pt x="34" y="118"/>
                  </a:lnTo>
                  <a:lnTo>
                    <a:pt x="34" y="118"/>
                  </a:lnTo>
                  <a:lnTo>
                    <a:pt x="38" y="116"/>
                  </a:lnTo>
                  <a:lnTo>
                    <a:pt x="38" y="110"/>
                  </a:lnTo>
                  <a:lnTo>
                    <a:pt x="38" y="8"/>
                  </a:lnTo>
                  <a:lnTo>
                    <a:pt x="38" y="8"/>
                  </a:lnTo>
                  <a:lnTo>
                    <a:pt x="10" y="10"/>
                  </a:lnTo>
                  <a:lnTo>
                    <a:pt x="10" y="10"/>
                  </a:lnTo>
                  <a:lnTo>
                    <a:pt x="8" y="10"/>
                  </a:lnTo>
                  <a:lnTo>
                    <a:pt x="4" y="12"/>
                  </a:lnTo>
                  <a:lnTo>
                    <a:pt x="0" y="16"/>
                  </a:lnTo>
                  <a:lnTo>
                    <a:pt x="0" y="0"/>
                  </a:lnTo>
                  <a:lnTo>
                    <a:pt x="92" y="0"/>
                  </a:lnTo>
                  <a:lnTo>
                    <a:pt x="92" y="16"/>
                  </a:lnTo>
                  <a:lnTo>
                    <a:pt x="92" y="16"/>
                  </a:lnTo>
                  <a:lnTo>
                    <a:pt x="90" y="12"/>
                  </a:lnTo>
                  <a:lnTo>
                    <a:pt x="84" y="10"/>
                  </a:lnTo>
                  <a:lnTo>
                    <a:pt x="84" y="10"/>
                  </a:lnTo>
                  <a:lnTo>
                    <a:pt x="56" y="8"/>
                  </a:lnTo>
                  <a:lnTo>
                    <a:pt x="56" y="8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6" name="Freeform 129"/>
            <p:cNvSpPr>
              <a:spLocks/>
            </p:cNvSpPr>
            <p:nvPr/>
          </p:nvSpPr>
          <p:spPr bwMode="auto">
            <a:xfrm>
              <a:off x="2051" y="1414"/>
              <a:ext cx="100" cy="118"/>
            </a:xfrm>
            <a:custGeom>
              <a:avLst/>
              <a:gdLst>
                <a:gd name="T0" fmla="*/ 100 w 100"/>
                <a:gd name="T1" fmla="*/ 0 h 118"/>
                <a:gd name="T2" fmla="*/ 100 w 100"/>
                <a:gd name="T3" fmla="*/ 0 h 118"/>
                <a:gd name="T4" fmla="*/ 92 w 100"/>
                <a:gd name="T5" fmla="*/ 4 h 118"/>
                <a:gd name="T6" fmla="*/ 88 w 100"/>
                <a:gd name="T7" fmla="*/ 10 h 118"/>
                <a:gd name="T8" fmla="*/ 60 w 100"/>
                <a:gd name="T9" fmla="*/ 62 h 118"/>
                <a:gd name="T10" fmla="*/ 60 w 100"/>
                <a:gd name="T11" fmla="*/ 110 h 118"/>
                <a:gd name="T12" fmla="*/ 60 w 100"/>
                <a:gd name="T13" fmla="*/ 110 h 118"/>
                <a:gd name="T14" fmla="*/ 62 w 100"/>
                <a:gd name="T15" fmla="*/ 116 h 118"/>
                <a:gd name="T16" fmla="*/ 68 w 100"/>
                <a:gd name="T17" fmla="*/ 118 h 118"/>
                <a:gd name="T18" fmla="*/ 38 w 100"/>
                <a:gd name="T19" fmla="*/ 118 h 118"/>
                <a:gd name="T20" fmla="*/ 38 w 100"/>
                <a:gd name="T21" fmla="*/ 118 h 118"/>
                <a:gd name="T22" fmla="*/ 42 w 100"/>
                <a:gd name="T23" fmla="*/ 116 h 118"/>
                <a:gd name="T24" fmla="*/ 44 w 100"/>
                <a:gd name="T25" fmla="*/ 114 h 118"/>
                <a:gd name="T26" fmla="*/ 44 w 100"/>
                <a:gd name="T27" fmla="*/ 110 h 118"/>
                <a:gd name="T28" fmla="*/ 44 w 100"/>
                <a:gd name="T29" fmla="*/ 62 h 118"/>
                <a:gd name="T30" fmla="*/ 10 w 100"/>
                <a:gd name="T31" fmla="*/ 8 h 118"/>
                <a:gd name="T32" fmla="*/ 10 w 100"/>
                <a:gd name="T33" fmla="*/ 8 h 118"/>
                <a:gd name="T34" fmla="*/ 6 w 100"/>
                <a:gd name="T35" fmla="*/ 4 h 118"/>
                <a:gd name="T36" fmla="*/ 0 w 100"/>
                <a:gd name="T37" fmla="*/ 0 h 118"/>
                <a:gd name="T38" fmla="*/ 34 w 100"/>
                <a:gd name="T39" fmla="*/ 0 h 118"/>
                <a:gd name="T40" fmla="*/ 34 w 100"/>
                <a:gd name="T41" fmla="*/ 0 h 118"/>
                <a:gd name="T42" fmla="*/ 32 w 100"/>
                <a:gd name="T43" fmla="*/ 0 h 118"/>
                <a:gd name="T44" fmla="*/ 30 w 100"/>
                <a:gd name="T45" fmla="*/ 2 h 118"/>
                <a:gd name="T46" fmla="*/ 30 w 100"/>
                <a:gd name="T47" fmla="*/ 6 h 118"/>
                <a:gd name="T48" fmla="*/ 32 w 100"/>
                <a:gd name="T49" fmla="*/ 10 h 118"/>
                <a:gd name="T50" fmla="*/ 56 w 100"/>
                <a:gd name="T51" fmla="*/ 54 h 118"/>
                <a:gd name="T52" fmla="*/ 80 w 100"/>
                <a:gd name="T53" fmla="*/ 8 h 118"/>
                <a:gd name="T54" fmla="*/ 80 w 100"/>
                <a:gd name="T55" fmla="*/ 8 h 118"/>
                <a:gd name="T56" fmla="*/ 80 w 100"/>
                <a:gd name="T57" fmla="*/ 4 h 118"/>
                <a:gd name="T58" fmla="*/ 80 w 100"/>
                <a:gd name="T59" fmla="*/ 2 h 118"/>
                <a:gd name="T60" fmla="*/ 76 w 100"/>
                <a:gd name="T61" fmla="*/ 0 h 118"/>
                <a:gd name="T62" fmla="*/ 100 w 100"/>
                <a:gd name="T63" fmla="*/ 0 h 118"/>
                <a:gd name="T64" fmla="*/ 100 w 100"/>
                <a:gd name="T65" fmla="*/ 0 h 1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00" h="118">
                  <a:moveTo>
                    <a:pt x="100" y="0"/>
                  </a:moveTo>
                  <a:lnTo>
                    <a:pt x="100" y="0"/>
                  </a:lnTo>
                  <a:lnTo>
                    <a:pt x="92" y="4"/>
                  </a:lnTo>
                  <a:lnTo>
                    <a:pt x="88" y="10"/>
                  </a:lnTo>
                  <a:lnTo>
                    <a:pt x="60" y="62"/>
                  </a:lnTo>
                  <a:lnTo>
                    <a:pt x="60" y="110"/>
                  </a:lnTo>
                  <a:lnTo>
                    <a:pt x="60" y="110"/>
                  </a:lnTo>
                  <a:lnTo>
                    <a:pt x="62" y="116"/>
                  </a:lnTo>
                  <a:lnTo>
                    <a:pt x="68" y="118"/>
                  </a:lnTo>
                  <a:lnTo>
                    <a:pt x="38" y="118"/>
                  </a:lnTo>
                  <a:lnTo>
                    <a:pt x="38" y="118"/>
                  </a:lnTo>
                  <a:lnTo>
                    <a:pt x="42" y="116"/>
                  </a:lnTo>
                  <a:lnTo>
                    <a:pt x="44" y="114"/>
                  </a:lnTo>
                  <a:lnTo>
                    <a:pt x="44" y="110"/>
                  </a:lnTo>
                  <a:lnTo>
                    <a:pt x="44" y="62"/>
                  </a:lnTo>
                  <a:lnTo>
                    <a:pt x="10" y="8"/>
                  </a:lnTo>
                  <a:lnTo>
                    <a:pt x="10" y="8"/>
                  </a:lnTo>
                  <a:lnTo>
                    <a:pt x="6" y="4"/>
                  </a:lnTo>
                  <a:lnTo>
                    <a:pt x="0" y="0"/>
                  </a:lnTo>
                  <a:lnTo>
                    <a:pt x="34" y="0"/>
                  </a:lnTo>
                  <a:lnTo>
                    <a:pt x="34" y="0"/>
                  </a:lnTo>
                  <a:lnTo>
                    <a:pt x="32" y="0"/>
                  </a:lnTo>
                  <a:lnTo>
                    <a:pt x="30" y="2"/>
                  </a:lnTo>
                  <a:lnTo>
                    <a:pt x="30" y="6"/>
                  </a:lnTo>
                  <a:lnTo>
                    <a:pt x="32" y="10"/>
                  </a:lnTo>
                  <a:lnTo>
                    <a:pt x="56" y="54"/>
                  </a:lnTo>
                  <a:lnTo>
                    <a:pt x="80" y="8"/>
                  </a:lnTo>
                  <a:lnTo>
                    <a:pt x="80" y="8"/>
                  </a:lnTo>
                  <a:lnTo>
                    <a:pt x="80" y="4"/>
                  </a:lnTo>
                  <a:lnTo>
                    <a:pt x="80" y="2"/>
                  </a:lnTo>
                  <a:lnTo>
                    <a:pt x="76" y="0"/>
                  </a:lnTo>
                  <a:lnTo>
                    <a:pt x="100" y="0"/>
                  </a:lnTo>
                  <a:lnTo>
                    <a:pt x="10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7" name="Freeform 130"/>
            <p:cNvSpPr>
              <a:spLocks noEditPoints="1"/>
            </p:cNvSpPr>
            <p:nvPr/>
          </p:nvSpPr>
          <p:spPr bwMode="auto">
            <a:xfrm>
              <a:off x="2203" y="1412"/>
              <a:ext cx="110" cy="122"/>
            </a:xfrm>
            <a:custGeom>
              <a:avLst/>
              <a:gdLst>
                <a:gd name="T0" fmla="*/ 54 w 110"/>
                <a:gd name="T1" fmla="*/ 122 h 122"/>
                <a:gd name="T2" fmla="*/ 34 w 110"/>
                <a:gd name="T3" fmla="*/ 116 h 122"/>
                <a:gd name="T4" fmla="*/ 16 w 110"/>
                <a:gd name="T5" fmla="*/ 104 h 122"/>
                <a:gd name="T6" fmla="*/ 4 w 110"/>
                <a:gd name="T7" fmla="*/ 84 h 122"/>
                <a:gd name="T8" fmla="*/ 0 w 110"/>
                <a:gd name="T9" fmla="*/ 60 h 122"/>
                <a:gd name="T10" fmla="*/ 2 w 110"/>
                <a:gd name="T11" fmla="*/ 48 h 122"/>
                <a:gd name="T12" fmla="*/ 10 w 110"/>
                <a:gd name="T13" fmla="*/ 28 h 122"/>
                <a:gd name="T14" fmla="*/ 24 w 110"/>
                <a:gd name="T15" fmla="*/ 10 h 122"/>
                <a:gd name="T16" fmla="*/ 44 w 110"/>
                <a:gd name="T17" fmla="*/ 2 h 122"/>
                <a:gd name="T18" fmla="*/ 58 w 110"/>
                <a:gd name="T19" fmla="*/ 0 h 122"/>
                <a:gd name="T20" fmla="*/ 76 w 110"/>
                <a:gd name="T21" fmla="*/ 4 h 122"/>
                <a:gd name="T22" fmla="*/ 94 w 110"/>
                <a:gd name="T23" fmla="*/ 16 h 122"/>
                <a:gd name="T24" fmla="*/ 106 w 110"/>
                <a:gd name="T25" fmla="*/ 36 h 122"/>
                <a:gd name="T26" fmla="*/ 110 w 110"/>
                <a:gd name="T27" fmla="*/ 62 h 122"/>
                <a:gd name="T28" fmla="*/ 110 w 110"/>
                <a:gd name="T29" fmla="*/ 76 h 122"/>
                <a:gd name="T30" fmla="*/ 100 w 110"/>
                <a:gd name="T31" fmla="*/ 98 h 122"/>
                <a:gd name="T32" fmla="*/ 84 w 110"/>
                <a:gd name="T33" fmla="*/ 114 h 122"/>
                <a:gd name="T34" fmla="*/ 64 w 110"/>
                <a:gd name="T35" fmla="*/ 122 h 122"/>
                <a:gd name="T36" fmla="*/ 54 w 110"/>
                <a:gd name="T37" fmla="*/ 122 h 122"/>
                <a:gd name="T38" fmla="*/ 18 w 110"/>
                <a:gd name="T39" fmla="*/ 58 h 122"/>
                <a:gd name="T40" fmla="*/ 22 w 110"/>
                <a:gd name="T41" fmla="*/ 84 h 122"/>
                <a:gd name="T42" fmla="*/ 30 w 110"/>
                <a:gd name="T43" fmla="*/ 100 h 122"/>
                <a:gd name="T44" fmla="*/ 42 w 110"/>
                <a:gd name="T45" fmla="*/ 110 h 122"/>
                <a:gd name="T46" fmla="*/ 56 w 110"/>
                <a:gd name="T47" fmla="*/ 114 h 122"/>
                <a:gd name="T48" fmla="*/ 64 w 110"/>
                <a:gd name="T49" fmla="*/ 112 h 122"/>
                <a:gd name="T50" fmla="*/ 78 w 110"/>
                <a:gd name="T51" fmla="*/ 106 h 122"/>
                <a:gd name="T52" fmla="*/ 86 w 110"/>
                <a:gd name="T53" fmla="*/ 92 h 122"/>
                <a:gd name="T54" fmla="*/ 92 w 110"/>
                <a:gd name="T55" fmla="*/ 74 h 122"/>
                <a:gd name="T56" fmla="*/ 92 w 110"/>
                <a:gd name="T57" fmla="*/ 62 h 122"/>
                <a:gd name="T58" fmla="*/ 90 w 110"/>
                <a:gd name="T59" fmla="*/ 40 h 122"/>
                <a:gd name="T60" fmla="*/ 82 w 110"/>
                <a:gd name="T61" fmla="*/ 22 h 122"/>
                <a:gd name="T62" fmla="*/ 72 w 110"/>
                <a:gd name="T63" fmla="*/ 12 h 122"/>
                <a:gd name="T64" fmla="*/ 56 w 110"/>
                <a:gd name="T65" fmla="*/ 8 h 122"/>
                <a:gd name="T66" fmla="*/ 48 w 110"/>
                <a:gd name="T67" fmla="*/ 8 h 122"/>
                <a:gd name="T68" fmla="*/ 34 w 110"/>
                <a:gd name="T69" fmla="*/ 16 h 122"/>
                <a:gd name="T70" fmla="*/ 24 w 110"/>
                <a:gd name="T71" fmla="*/ 28 h 122"/>
                <a:gd name="T72" fmla="*/ 20 w 110"/>
                <a:gd name="T73" fmla="*/ 46 h 122"/>
                <a:gd name="T74" fmla="*/ 18 w 110"/>
                <a:gd name="T75" fmla="*/ 58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110" h="122">
                  <a:moveTo>
                    <a:pt x="54" y="122"/>
                  </a:moveTo>
                  <a:lnTo>
                    <a:pt x="54" y="122"/>
                  </a:lnTo>
                  <a:lnTo>
                    <a:pt x="44" y="120"/>
                  </a:lnTo>
                  <a:lnTo>
                    <a:pt x="34" y="116"/>
                  </a:lnTo>
                  <a:lnTo>
                    <a:pt x="24" y="112"/>
                  </a:lnTo>
                  <a:lnTo>
                    <a:pt x="16" y="104"/>
                  </a:lnTo>
                  <a:lnTo>
                    <a:pt x="10" y="94"/>
                  </a:lnTo>
                  <a:lnTo>
                    <a:pt x="4" y="84"/>
                  </a:lnTo>
                  <a:lnTo>
                    <a:pt x="2" y="72"/>
                  </a:lnTo>
                  <a:lnTo>
                    <a:pt x="0" y="60"/>
                  </a:lnTo>
                  <a:lnTo>
                    <a:pt x="0" y="60"/>
                  </a:lnTo>
                  <a:lnTo>
                    <a:pt x="2" y="48"/>
                  </a:lnTo>
                  <a:lnTo>
                    <a:pt x="4" y="38"/>
                  </a:lnTo>
                  <a:lnTo>
                    <a:pt x="10" y="28"/>
                  </a:lnTo>
                  <a:lnTo>
                    <a:pt x="16" y="18"/>
                  </a:lnTo>
                  <a:lnTo>
                    <a:pt x="24" y="10"/>
                  </a:lnTo>
                  <a:lnTo>
                    <a:pt x="34" y="4"/>
                  </a:lnTo>
                  <a:lnTo>
                    <a:pt x="44" y="2"/>
                  </a:lnTo>
                  <a:lnTo>
                    <a:pt x="58" y="0"/>
                  </a:lnTo>
                  <a:lnTo>
                    <a:pt x="58" y="0"/>
                  </a:lnTo>
                  <a:lnTo>
                    <a:pt x="66" y="2"/>
                  </a:lnTo>
                  <a:lnTo>
                    <a:pt x="76" y="4"/>
                  </a:lnTo>
                  <a:lnTo>
                    <a:pt x="86" y="10"/>
                  </a:lnTo>
                  <a:lnTo>
                    <a:pt x="94" y="16"/>
                  </a:lnTo>
                  <a:lnTo>
                    <a:pt x="100" y="26"/>
                  </a:lnTo>
                  <a:lnTo>
                    <a:pt x="106" y="36"/>
                  </a:lnTo>
                  <a:lnTo>
                    <a:pt x="110" y="48"/>
                  </a:lnTo>
                  <a:lnTo>
                    <a:pt x="110" y="62"/>
                  </a:lnTo>
                  <a:lnTo>
                    <a:pt x="110" y="62"/>
                  </a:lnTo>
                  <a:lnTo>
                    <a:pt x="110" y="76"/>
                  </a:lnTo>
                  <a:lnTo>
                    <a:pt x="106" y="88"/>
                  </a:lnTo>
                  <a:lnTo>
                    <a:pt x="100" y="98"/>
                  </a:lnTo>
                  <a:lnTo>
                    <a:pt x="92" y="108"/>
                  </a:lnTo>
                  <a:lnTo>
                    <a:pt x="84" y="114"/>
                  </a:lnTo>
                  <a:lnTo>
                    <a:pt x="74" y="118"/>
                  </a:lnTo>
                  <a:lnTo>
                    <a:pt x="64" y="122"/>
                  </a:lnTo>
                  <a:lnTo>
                    <a:pt x="54" y="122"/>
                  </a:lnTo>
                  <a:lnTo>
                    <a:pt x="54" y="122"/>
                  </a:lnTo>
                  <a:close/>
                  <a:moveTo>
                    <a:pt x="18" y="58"/>
                  </a:moveTo>
                  <a:lnTo>
                    <a:pt x="18" y="58"/>
                  </a:lnTo>
                  <a:lnTo>
                    <a:pt x="20" y="72"/>
                  </a:lnTo>
                  <a:lnTo>
                    <a:pt x="22" y="84"/>
                  </a:lnTo>
                  <a:lnTo>
                    <a:pt x="26" y="92"/>
                  </a:lnTo>
                  <a:lnTo>
                    <a:pt x="30" y="100"/>
                  </a:lnTo>
                  <a:lnTo>
                    <a:pt x="36" y="106"/>
                  </a:lnTo>
                  <a:lnTo>
                    <a:pt x="42" y="110"/>
                  </a:lnTo>
                  <a:lnTo>
                    <a:pt x="50" y="112"/>
                  </a:lnTo>
                  <a:lnTo>
                    <a:pt x="56" y="114"/>
                  </a:lnTo>
                  <a:lnTo>
                    <a:pt x="56" y="114"/>
                  </a:lnTo>
                  <a:lnTo>
                    <a:pt x="64" y="112"/>
                  </a:lnTo>
                  <a:lnTo>
                    <a:pt x="72" y="110"/>
                  </a:lnTo>
                  <a:lnTo>
                    <a:pt x="78" y="106"/>
                  </a:lnTo>
                  <a:lnTo>
                    <a:pt x="82" y="100"/>
                  </a:lnTo>
                  <a:lnTo>
                    <a:pt x="86" y="92"/>
                  </a:lnTo>
                  <a:lnTo>
                    <a:pt x="90" y="84"/>
                  </a:lnTo>
                  <a:lnTo>
                    <a:pt x="92" y="74"/>
                  </a:lnTo>
                  <a:lnTo>
                    <a:pt x="92" y="62"/>
                  </a:lnTo>
                  <a:lnTo>
                    <a:pt x="92" y="62"/>
                  </a:lnTo>
                  <a:lnTo>
                    <a:pt x="92" y="50"/>
                  </a:lnTo>
                  <a:lnTo>
                    <a:pt x="90" y="40"/>
                  </a:lnTo>
                  <a:lnTo>
                    <a:pt x="86" y="30"/>
                  </a:lnTo>
                  <a:lnTo>
                    <a:pt x="82" y="22"/>
                  </a:lnTo>
                  <a:lnTo>
                    <a:pt x="78" y="16"/>
                  </a:lnTo>
                  <a:lnTo>
                    <a:pt x="72" y="12"/>
                  </a:lnTo>
                  <a:lnTo>
                    <a:pt x="64" y="8"/>
                  </a:lnTo>
                  <a:lnTo>
                    <a:pt x="56" y="8"/>
                  </a:lnTo>
                  <a:lnTo>
                    <a:pt x="56" y="8"/>
                  </a:lnTo>
                  <a:lnTo>
                    <a:pt x="48" y="8"/>
                  </a:lnTo>
                  <a:lnTo>
                    <a:pt x="40" y="10"/>
                  </a:lnTo>
                  <a:lnTo>
                    <a:pt x="34" y="16"/>
                  </a:lnTo>
                  <a:lnTo>
                    <a:pt x="28" y="20"/>
                  </a:lnTo>
                  <a:lnTo>
                    <a:pt x="24" y="28"/>
                  </a:lnTo>
                  <a:lnTo>
                    <a:pt x="22" y="36"/>
                  </a:lnTo>
                  <a:lnTo>
                    <a:pt x="20" y="46"/>
                  </a:lnTo>
                  <a:lnTo>
                    <a:pt x="18" y="58"/>
                  </a:lnTo>
                  <a:lnTo>
                    <a:pt x="18" y="58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8" name="Freeform 131"/>
            <p:cNvSpPr>
              <a:spLocks/>
            </p:cNvSpPr>
            <p:nvPr/>
          </p:nvSpPr>
          <p:spPr bwMode="auto">
            <a:xfrm>
              <a:off x="2325" y="1414"/>
              <a:ext cx="70" cy="118"/>
            </a:xfrm>
            <a:custGeom>
              <a:avLst/>
              <a:gdLst>
                <a:gd name="T0" fmla="*/ 26 w 70"/>
                <a:gd name="T1" fmla="*/ 118 h 118"/>
                <a:gd name="T2" fmla="*/ 0 w 70"/>
                <a:gd name="T3" fmla="*/ 118 h 118"/>
                <a:gd name="T4" fmla="*/ 0 w 70"/>
                <a:gd name="T5" fmla="*/ 118 h 118"/>
                <a:gd name="T6" fmla="*/ 4 w 70"/>
                <a:gd name="T7" fmla="*/ 116 h 118"/>
                <a:gd name="T8" fmla="*/ 4 w 70"/>
                <a:gd name="T9" fmla="*/ 110 h 118"/>
                <a:gd name="T10" fmla="*/ 4 w 70"/>
                <a:gd name="T11" fmla="*/ 8 h 118"/>
                <a:gd name="T12" fmla="*/ 4 w 70"/>
                <a:gd name="T13" fmla="*/ 8 h 118"/>
                <a:gd name="T14" fmla="*/ 4 w 70"/>
                <a:gd name="T15" fmla="*/ 2 h 118"/>
                <a:gd name="T16" fmla="*/ 0 w 70"/>
                <a:gd name="T17" fmla="*/ 0 h 118"/>
                <a:gd name="T18" fmla="*/ 70 w 70"/>
                <a:gd name="T19" fmla="*/ 0 h 118"/>
                <a:gd name="T20" fmla="*/ 70 w 70"/>
                <a:gd name="T21" fmla="*/ 16 h 118"/>
                <a:gd name="T22" fmla="*/ 70 w 70"/>
                <a:gd name="T23" fmla="*/ 16 h 118"/>
                <a:gd name="T24" fmla="*/ 64 w 70"/>
                <a:gd name="T25" fmla="*/ 10 h 118"/>
                <a:gd name="T26" fmla="*/ 54 w 70"/>
                <a:gd name="T27" fmla="*/ 8 h 118"/>
                <a:gd name="T28" fmla="*/ 54 w 70"/>
                <a:gd name="T29" fmla="*/ 8 h 118"/>
                <a:gd name="T30" fmla="*/ 22 w 70"/>
                <a:gd name="T31" fmla="*/ 8 h 118"/>
                <a:gd name="T32" fmla="*/ 22 w 70"/>
                <a:gd name="T33" fmla="*/ 48 h 118"/>
                <a:gd name="T34" fmla="*/ 50 w 70"/>
                <a:gd name="T35" fmla="*/ 48 h 118"/>
                <a:gd name="T36" fmla="*/ 50 w 70"/>
                <a:gd name="T37" fmla="*/ 48 h 118"/>
                <a:gd name="T38" fmla="*/ 54 w 70"/>
                <a:gd name="T39" fmla="*/ 46 h 118"/>
                <a:gd name="T40" fmla="*/ 56 w 70"/>
                <a:gd name="T41" fmla="*/ 44 h 118"/>
                <a:gd name="T42" fmla="*/ 56 w 70"/>
                <a:gd name="T43" fmla="*/ 62 h 118"/>
                <a:gd name="T44" fmla="*/ 56 w 70"/>
                <a:gd name="T45" fmla="*/ 62 h 118"/>
                <a:gd name="T46" fmla="*/ 54 w 70"/>
                <a:gd name="T47" fmla="*/ 58 h 118"/>
                <a:gd name="T48" fmla="*/ 50 w 70"/>
                <a:gd name="T49" fmla="*/ 58 h 118"/>
                <a:gd name="T50" fmla="*/ 22 w 70"/>
                <a:gd name="T51" fmla="*/ 58 h 118"/>
                <a:gd name="T52" fmla="*/ 22 w 70"/>
                <a:gd name="T53" fmla="*/ 110 h 118"/>
                <a:gd name="T54" fmla="*/ 22 w 70"/>
                <a:gd name="T55" fmla="*/ 110 h 118"/>
                <a:gd name="T56" fmla="*/ 22 w 70"/>
                <a:gd name="T57" fmla="*/ 116 h 118"/>
                <a:gd name="T58" fmla="*/ 26 w 70"/>
                <a:gd name="T59" fmla="*/ 118 h 118"/>
                <a:gd name="T60" fmla="*/ 26 w 70"/>
                <a:gd name="T61" fmla="*/ 118 h 1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70" h="118">
                  <a:moveTo>
                    <a:pt x="26" y="118"/>
                  </a:moveTo>
                  <a:lnTo>
                    <a:pt x="0" y="118"/>
                  </a:lnTo>
                  <a:lnTo>
                    <a:pt x="0" y="118"/>
                  </a:lnTo>
                  <a:lnTo>
                    <a:pt x="4" y="116"/>
                  </a:lnTo>
                  <a:lnTo>
                    <a:pt x="4" y="110"/>
                  </a:lnTo>
                  <a:lnTo>
                    <a:pt x="4" y="8"/>
                  </a:lnTo>
                  <a:lnTo>
                    <a:pt x="4" y="8"/>
                  </a:lnTo>
                  <a:lnTo>
                    <a:pt x="4" y="2"/>
                  </a:lnTo>
                  <a:lnTo>
                    <a:pt x="0" y="0"/>
                  </a:lnTo>
                  <a:lnTo>
                    <a:pt x="70" y="0"/>
                  </a:lnTo>
                  <a:lnTo>
                    <a:pt x="70" y="16"/>
                  </a:lnTo>
                  <a:lnTo>
                    <a:pt x="70" y="16"/>
                  </a:lnTo>
                  <a:lnTo>
                    <a:pt x="64" y="10"/>
                  </a:lnTo>
                  <a:lnTo>
                    <a:pt x="54" y="8"/>
                  </a:lnTo>
                  <a:lnTo>
                    <a:pt x="54" y="8"/>
                  </a:lnTo>
                  <a:lnTo>
                    <a:pt x="22" y="8"/>
                  </a:lnTo>
                  <a:lnTo>
                    <a:pt x="22" y="48"/>
                  </a:lnTo>
                  <a:lnTo>
                    <a:pt x="50" y="48"/>
                  </a:lnTo>
                  <a:lnTo>
                    <a:pt x="50" y="48"/>
                  </a:lnTo>
                  <a:lnTo>
                    <a:pt x="54" y="46"/>
                  </a:lnTo>
                  <a:lnTo>
                    <a:pt x="56" y="44"/>
                  </a:lnTo>
                  <a:lnTo>
                    <a:pt x="56" y="62"/>
                  </a:lnTo>
                  <a:lnTo>
                    <a:pt x="56" y="62"/>
                  </a:lnTo>
                  <a:lnTo>
                    <a:pt x="54" y="58"/>
                  </a:lnTo>
                  <a:lnTo>
                    <a:pt x="50" y="58"/>
                  </a:lnTo>
                  <a:lnTo>
                    <a:pt x="22" y="58"/>
                  </a:lnTo>
                  <a:lnTo>
                    <a:pt x="22" y="110"/>
                  </a:lnTo>
                  <a:lnTo>
                    <a:pt x="22" y="110"/>
                  </a:lnTo>
                  <a:lnTo>
                    <a:pt x="22" y="116"/>
                  </a:lnTo>
                  <a:lnTo>
                    <a:pt x="26" y="118"/>
                  </a:lnTo>
                  <a:lnTo>
                    <a:pt x="26" y="118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39586455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Conclusion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 smtClean="0"/>
              <a:t>School and classroom significantly impact bullying </a:t>
            </a:r>
          </a:p>
          <a:p>
            <a:r>
              <a:rPr lang="en-GB" sz="2800" dirty="0" smtClean="0"/>
              <a:t>Cultural and behavioural factors predominate</a:t>
            </a:r>
          </a:p>
          <a:p>
            <a:r>
              <a:rPr lang="en-GB" sz="2800" dirty="0" smtClean="0"/>
              <a:t>Next steps:</a:t>
            </a:r>
          </a:p>
          <a:p>
            <a:pPr lvl="1"/>
            <a:r>
              <a:rPr lang="en-GB" sz="2000" dirty="0" smtClean="0"/>
              <a:t>SEED intervention</a:t>
            </a:r>
          </a:p>
          <a:p>
            <a:pPr lvl="1"/>
            <a:r>
              <a:rPr lang="en-GB" sz="2000" dirty="0" smtClean="0"/>
              <a:t>Further analysis of attainment/bullying relationship</a:t>
            </a:r>
          </a:p>
          <a:p>
            <a:endParaRPr lang="en-GB" sz="2000" dirty="0"/>
          </a:p>
        </p:txBody>
      </p:sp>
      <p:grpSp>
        <p:nvGrpSpPr>
          <p:cNvPr id="4" name="Group 107"/>
          <p:cNvGrpSpPr>
            <a:grpSpLocks/>
          </p:cNvGrpSpPr>
          <p:nvPr/>
        </p:nvGrpSpPr>
        <p:grpSpPr bwMode="auto">
          <a:xfrm>
            <a:off x="9363075" y="6008085"/>
            <a:ext cx="2552700" cy="553053"/>
            <a:chOff x="385" y="1412"/>
            <a:chExt cx="2268" cy="492"/>
          </a:xfrm>
        </p:grpSpPr>
        <p:sp>
          <p:nvSpPr>
            <p:cNvPr id="5" name="Freeform 108"/>
            <p:cNvSpPr>
              <a:spLocks/>
            </p:cNvSpPr>
            <p:nvPr/>
          </p:nvSpPr>
          <p:spPr bwMode="auto">
            <a:xfrm>
              <a:off x="385" y="1488"/>
              <a:ext cx="186" cy="316"/>
            </a:xfrm>
            <a:custGeom>
              <a:avLst/>
              <a:gdLst>
                <a:gd name="T0" fmla="*/ 100 w 186"/>
                <a:gd name="T1" fmla="*/ 126 h 316"/>
                <a:gd name="T2" fmla="*/ 148 w 186"/>
                <a:gd name="T3" fmla="*/ 152 h 316"/>
                <a:gd name="T4" fmla="*/ 174 w 186"/>
                <a:gd name="T5" fmla="*/ 178 h 316"/>
                <a:gd name="T6" fmla="*/ 180 w 186"/>
                <a:gd name="T7" fmla="*/ 188 h 316"/>
                <a:gd name="T8" fmla="*/ 186 w 186"/>
                <a:gd name="T9" fmla="*/ 210 h 316"/>
                <a:gd name="T10" fmla="*/ 186 w 186"/>
                <a:gd name="T11" fmla="*/ 224 h 316"/>
                <a:gd name="T12" fmla="*/ 178 w 186"/>
                <a:gd name="T13" fmla="*/ 260 h 316"/>
                <a:gd name="T14" fmla="*/ 156 w 186"/>
                <a:gd name="T15" fmla="*/ 290 h 316"/>
                <a:gd name="T16" fmla="*/ 140 w 186"/>
                <a:gd name="T17" fmla="*/ 302 h 316"/>
                <a:gd name="T18" fmla="*/ 104 w 186"/>
                <a:gd name="T19" fmla="*/ 314 h 316"/>
                <a:gd name="T20" fmla="*/ 86 w 186"/>
                <a:gd name="T21" fmla="*/ 316 h 316"/>
                <a:gd name="T22" fmla="*/ 42 w 186"/>
                <a:gd name="T23" fmla="*/ 310 h 316"/>
                <a:gd name="T24" fmla="*/ 24 w 186"/>
                <a:gd name="T25" fmla="*/ 302 h 316"/>
                <a:gd name="T26" fmla="*/ 0 w 186"/>
                <a:gd name="T27" fmla="*/ 224 h 316"/>
                <a:gd name="T28" fmla="*/ 6 w 186"/>
                <a:gd name="T29" fmla="*/ 238 h 316"/>
                <a:gd name="T30" fmla="*/ 20 w 186"/>
                <a:gd name="T31" fmla="*/ 264 h 316"/>
                <a:gd name="T32" fmla="*/ 30 w 186"/>
                <a:gd name="T33" fmla="*/ 276 h 316"/>
                <a:gd name="T34" fmla="*/ 52 w 186"/>
                <a:gd name="T35" fmla="*/ 292 h 316"/>
                <a:gd name="T36" fmla="*/ 82 w 186"/>
                <a:gd name="T37" fmla="*/ 298 h 316"/>
                <a:gd name="T38" fmla="*/ 98 w 186"/>
                <a:gd name="T39" fmla="*/ 296 h 316"/>
                <a:gd name="T40" fmla="*/ 122 w 186"/>
                <a:gd name="T41" fmla="*/ 286 h 316"/>
                <a:gd name="T42" fmla="*/ 130 w 186"/>
                <a:gd name="T43" fmla="*/ 278 h 316"/>
                <a:gd name="T44" fmla="*/ 140 w 186"/>
                <a:gd name="T45" fmla="*/ 258 h 316"/>
                <a:gd name="T46" fmla="*/ 144 w 186"/>
                <a:gd name="T47" fmla="*/ 236 h 316"/>
                <a:gd name="T48" fmla="*/ 144 w 186"/>
                <a:gd name="T49" fmla="*/ 224 h 316"/>
                <a:gd name="T50" fmla="*/ 136 w 186"/>
                <a:gd name="T51" fmla="*/ 204 h 316"/>
                <a:gd name="T52" fmla="*/ 130 w 186"/>
                <a:gd name="T53" fmla="*/ 196 h 316"/>
                <a:gd name="T54" fmla="*/ 68 w 186"/>
                <a:gd name="T55" fmla="*/ 162 h 316"/>
                <a:gd name="T56" fmla="*/ 52 w 186"/>
                <a:gd name="T57" fmla="*/ 154 h 316"/>
                <a:gd name="T58" fmla="*/ 26 w 186"/>
                <a:gd name="T59" fmla="*/ 136 h 316"/>
                <a:gd name="T60" fmla="*/ 18 w 186"/>
                <a:gd name="T61" fmla="*/ 126 h 316"/>
                <a:gd name="T62" fmla="*/ 6 w 186"/>
                <a:gd name="T63" fmla="*/ 104 h 316"/>
                <a:gd name="T64" fmla="*/ 2 w 186"/>
                <a:gd name="T65" fmla="*/ 80 h 316"/>
                <a:gd name="T66" fmla="*/ 4 w 186"/>
                <a:gd name="T67" fmla="*/ 62 h 316"/>
                <a:gd name="T68" fmla="*/ 18 w 186"/>
                <a:gd name="T69" fmla="*/ 32 h 316"/>
                <a:gd name="T70" fmla="*/ 30 w 186"/>
                <a:gd name="T71" fmla="*/ 20 h 316"/>
                <a:gd name="T72" fmla="*/ 60 w 186"/>
                <a:gd name="T73" fmla="*/ 4 h 316"/>
                <a:gd name="T74" fmla="*/ 96 w 186"/>
                <a:gd name="T75" fmla="*/ 0 h 316"/>
                <a:gd name="T76" fmla="*/ 114 w 186"/>
                <a:gd name="T77" fmla="*/ 0 h 316"/>
                <a:gd name="T78" fmla="*/ 146 w 186"/>
                <a:gd name="T79" fmla="*/ 10 h 316"/>
                <a:gd name="T80" fmla="*/ 162 w 186"/>
                <a:gd name="T81" fmla="*/ 76 h 316"/>
                <a:gd name="T82" fmla="*/ 160 w 186"/>
                <a:gd name="T83" fmla="*/ 66 h 316"/>
                <a:gd name="T84" fmla="*/ 146 w 186"/>
                <a:gd name="T85" fmla="*/ 46 h 316"/>
                <a:gd name="T86" fmla="*/ 138 w 186"/>
                <a:gd name="T87" fmla="*/ 36 h 316"/>
                <a:gd name="T88" fmla="*/ 116 w 186"/>
                <a:gd name="T89" fmla="*/ 22 h 316"/>
                <a:gd name="T90" fmla="*/ 90 w 186"/>
                <a:gd name="T91" fmla="*/ 18 h 316"/>
                <a:gd name="T92" fmla="*/ 76 w 186"/>
                <a:gd name="T93" fmla="*/ 18 h 316"/>
                <a:gd name="T94" fmla="*/ 58 w 186"/>
                <a:gd name="T95" fmla="*/ 26 h 316"/>
                <a:gd name="T96" fmla="*/ 50 w 186"/>
                <a:gd name="T97" fmla="*/ 34 h 316"/>
                <a:gd name="T98" fmla="*/ 42 w 186"/>
                <a:gd name="T99" fmla="*/ 48 h 316"/>
                <a:gd name="T100" fmla="*/ 38 w 186"/>
                <a:gd name="T101" fmla="*/ 66 h 316"/>
                <a:gd name="T102" fmla="*/ 40 w 186"/>
                <a:gd name="T103" fmla="*/ 76 h 316"/>
                <a:gd name="T104" fmla="*/ 46 w 186"/>
                <a:gd name="T105" fmla="*/ 90 h 316"/>
                <a:gd name="T106" fmla="*/ 50 w 186"/>
                <a:gd name="T107" fmla="*/ 98 h 316"/>
                <a:gd name="T108" fmla="*/ 100 w 186"/>
                <a:gd name="T109" fmla="*/ 126 h 3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186" h="316">
                  <a:moveTo>
                    <a:pt x="100" y="126"/>
                  </a:moveTo>
                  <a:lnTo>
                    <a:pt x="100" y="126"/>
                  </a:lnTo>
                  <a:lnTo>
                    <a:pt x="148" y="152"/>
                  </a:lnTo>
                  <a:lnTo>
                    <a:pt x="148" y="152"/>
                  </a:lnTo>
                  <a:lnTo>
                    <a:pt x="162" y="164"/>
                  </a:lnTo>
                  <a:lnTo>
                    <a:pt x="174" y="178"/>
                  </a:lnTo>
                  <a:lnTo>
                    <a:pt x="174" y="178"/>
                  </a:lnTo>
                  <a:lnTo>
                    <a:pt x="180" y="188"/>
                  </a:lnTo>
                  <a:lnTo>
                    <a:pt x="184" y="198"/>
                  </a:lnTo>
                  <a:lnTo>
                    <a:pt x="186" y="210"/>
                  </a:lnTo>
                  <a:lnTo>
                    <a:pt x="186" y="224"/>
                  </a:lnTo>
                  <a:lnTo>
                    <a:pt x="186" y="224"/>
                  </a:lnTo>
                  <a:lnTo>
                    <a:pt x="184" y="244"/>
                  </a:lnTo>
                  <a:lnTo>
                    <a:pt x="178" y="260"/>
                  </a:lnTo>
                  <a:lnTo>
                    <a:pt x="168" y="276"/>
                  </a:lnTo>
                  <a:lnTo>
                    <a:pt x="156" y="290"/>
                  </a:lnTo>
                  <a:lnTo>
                    <a:pt x="156" y="290"/>
                  </a:lnTo>
                  <a:lnTo>
                    <a:pt x="140" y="302"/>
                  </a:lnTo>
                  <a:lnTo>
                    <a:pt x="122" y="310"/>
                  </a:lnTo>
                  <a:lnTo>
                    <a:pt x="104" y="314"/>
                  </a:lnTo>
                  <a:lnTo>
                    <a:pt x="86" y="316"/>
                  </a:lnTo>
                  <a:lnTo>
                    <a:pt x="86" y="316"/>
                  </a:lnTo>
                  <a:lnTo>
                    <a:pt x="62" y="314"/>
                  </a:lnTo>
                  <a:lnTo>
                    <a:pt x="42" y="310"/>
                  </a:lnTo>
                  <a:lnTo>
                    <a:pt x="42" y="310"/>
                  </a:lnTo>
                  <a:lnTo>
                    <a:pt x="24" y="302"/>
                  </a:lnTo>
                  <a:lnTo>
                    <a:pt x="2" y="292"/>
                  </a:lnTo>
                  <a:lnTo>
                    <a:pt x="0" y="224"/>
                  </a:lnTo>
                  <a:lnTo>
                    <a:pt x="0" y="224"/>
                  </a:lnTo>
                  <a:lnTo>
                    <a:pt x="6" y="238"/>
                  </a:lnTo>
                  <a:lnTo>
                    <a:pt x="12" y="252"/>
                  </a:lnTo>
                  <a:lnTo>
                    <a:pt x="20" y="264"/>
                  </a:lnTo>
                  <a:lnTo>
                    <a:pt x="30" y="276"/>
                  </a:lnTo>
                  <a:lnTo>
                    <a:pt x="30" y="276"/>
                  </a:lnTo>
                  <a:lnTo>
                    <a:pt x="40" y="286"/>
                  </a:lnTo>
                  <a:lnTo>
                    <a:pt x="52" y="292"/>
                  </a:lnTo>
                  <a:lnTo>
                    <a:pt x="66" y="296"/>
                  </a:lnTo>
                  <a:lnTo>
                    <a:pt x="82" y="298"/>
                  </a:lnTo>
                  <a:lnTo>
                    <a:pt x="82" y="298"/>
                  </a:lnTo>
                  <a:lnTo>
                    <a:pt x="98" y="296"/>
                  </a:lnTo>
                  <a:lnTo>
                    <a:pt x="110" y="292"/>
                  </a:lnTo>
                  <a:lnTo>
                    <a:pt x="122" y="286"/>
                  </a:lnTo>
                  <a:lnTo>
                    <a:pt x="130" y="278"/>
                  </a:lnTo>
                  <a:lnTo>
                    <a:pt x="130" y="278"/>
                  </a:lnTo>
                  <a:lnTo>
                    <a:pt x="136" y="268"/>
                  </a:lnTo>
                  <a:lnTo>
                    <a:pt x="140" y="258"/>
                  </a:lnTo>
                  <a:lnTo>
                    <a:pt x="144" y="248"/>
                  </a:lnTo>
                  <a:lnTo>
                    <a:pt x="144" y="236"/>
                  </a:lnTo>
                  <a:lnTo>
                    <a:pt x="144" y="236"/>
                  </a:lnTo>
                  <a:lnTo>
                    <a:pt x="144" y="224"/>
                  </a:lnTo>
                  <a:lnTo>
                    <a:pt x="140" y="212"/>
                  </a:lnTo>
                  <a:lnTo>
                    <a:pt x="136" y="204"/>
                  </a:lnTo>
                  <a:lnTo>
                    <a:pt x="130" y="196"/>
                  </a:lnTo>
                  <a:lnTo>
                    <a:pt x="130" y="196"/>
                  </a:lnTo>
                  <a:lnTo>
                    <a:pt x="108" y="182"/>
                  </a:lnTo>
                  <a:lnTo>
                    <a:pt x="68" y="162"/>
                  </a:lnTo>
                  <a:lnTo>
                    <a:pt x="68" y="162"/>
                  </a:lnTo>
                  <a:lnTo>
                    <a:pt x="52" y="154"/>
                  </a:lnTo>
                  <a:lnTo>
                    <a:pt x="38" y="144"/>
                  </a:lnTo>
                  <a:lnTo>
                    <a:pt x="26" y="136"/>
                  </a:lnTo>
                  <a:lnTo>
                    <a:pt x="18" y="126"/>
                  </a:lnTo>
                  <a:lnTo>
                    <a:pt x="18" y="126"/>
                  </a:lnTo>
                  <a:lnTo>
                    <a:pt x="10" y="116"/>
                  </a:lnTo>
                  <a:lnTo>
                    <a:pt x="6" y="104"/>
                  </a:lnTo>
                  <a:lnTo>
                    <a:pt x="2" y="92"/>
                  </a:lnTo>
                  <a:lnTo>
                    <a:pt x="2" y="80"/>
                  </a:lnTo>
                  <a:lnTo>
                    <a:pt x="2" y="80"/>
                  </a:lnTo>
                  <a:lnTo>
                    <a:pt x="4" y="62"/>
                  </a:lnTo>
                  <a:lnTo>
                    <a:pt x="8" y="46"/>
                  </a:lnTo>
                  <a:lnTo>
                    <a:pt x="18" y="32"/>
                  </a:lnTo>
                  <a:lnTo>
                    <a:pt x="30" y="20"/>
                  </a:lnTo>
                  <a:lnTo>
                    <a:pt x="30" y="20"/>
                  </a:lnTo>
                  <a:lnTo>
                    <a:pt x="46" y="12"/>
                  </a:lnTo>
                  <a:lnTo>
                    <a:pt x="60" y="4"/>
                  </a:lnTo>
                  <a:lnTo>
                    <a:pt x="78" y="0"/>
                  </a:lnTo>
                  <a:lnTo>
                    <a:pt x="96" y="0"/>
                  </a:lnTo>
                  <a:lnTo>
                    <a:pt x="96" y="0"/>
                  </a:lnTo>
                  <a:lnTo>
                    <a:pt x="114" y="0"/>
                  </a:lnTo>
                  <a:lnTo>
                    <a:pt x="130" y="4"/>
                  </a:lnTo>
                  <a:lnTo>
                    <a:pt x="146" y="10"/>
                  </a:lnTo>
                  <a:lnTo>
                    <a:pt x="160" y="16"/>
                  </a:lnTo>
                  <a:lnTo>
                    <a:pt x="162" y="76"/>
                  </a:lnTo>
                  <a:lnTo>
                    <a:pt x="162" y="76"/>
                  </a:lnTo>
                  <a:lnTo>
                    <a:pt x="160" y="66"/>
                  </a:lnTo>
                  <a:lnTo>
                    <a:pt x="154" y="56"/>
                  </a:lnTo>
                  <a:lnTo>
                    <a:pt x="146" y="46"/>
                  </a:lnTo>
                  <a:lnTo>
                    <a:pt x="138" y="36"/>
                  </a:lnTo>
                  <a:lnTo>
                    <a:pt x="138" y="36"/>
                  </a:lnTo>
                  <a:lnTo>
                    <a:pt x="128" y="28"/>
                  </a:lnTo>
                  <a:lnTo>
                    <a:pt x="116" y="22"/>
                  </a:lnTo>
                  <a:lnTo>
                    <a:pt x="104" y="20"/>
                  </a:lnTo>
                  <a:lnTo>
                    <a:pt x="90" y="18"/>
                  </a:lnTo>
                  <a:lnTo>
                    <a:pt x="90" y="18"/>
                  </a:lnTo>
                  <a:lnTo>
                    <a:pt x="76" y="18"/>
                  </a:lnTo>
                  <a:lnTo>
                    <a:pt x="66" y="22"/>
                  </a:lnTo>
                  <a:lnTo>
                    <a:pt x="58" y="26"/>
                  </a:lnTo>
                  <a:lnTo>
                    <a:pt x="50" y="34"/>
                  </a:lnTo>
                  <a:lnTo>
                    <a:pt x="50" y="34"/>
                  </a:lnTo>
                  <a:lnTo>
                    <a:pt x="46" y="40"/>
                  </a:lnTo>
                  <a:lnTo>
                    <a:pt x="42" y="48"/>
                  </a:lnTo>
                  <a:lnTo>
                    <a:pt x="40" y="58"/>
                  </a:lnTo>
                  <a:lnTo>
                    <a:pt x="38" y="66"/>
                  </a:lnTo>
                  <a:lnTo>
                    <a:pt x="38" y="66"/>
                  </a:lnTo>
                  <a:lnTo>
                    <a:pt x="40" y="76"/>
                  </a:lnTo>
                  <a:lnTo>
                    <a:pt x="42" y="84"/>
                  </a:lnTo>
                  <a:lnTo>
                    <a:pt x="46" y="90"/>
                  </a:lnTo>
                  <a:lnTo>
                    <a:pt x="50" y="98"/>
                  </a:lnTo>
                  <a:lnTo>
                    <a:pt x="50" y="98"/>
                  </a:lnTo>
                  <a:lnTo>
                    <a:pt x="70" y="110"/>
                  </a:lnTo>
                  <a:lnTo>
                    <a:pt x="100" y="126"/>
                  </a:lnTo>
                  <a:lnTo>
                    <a:pt x="100" y="126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" name="Freeform 109"/>
            <p:cNvSpPr>
              <a:spLocks noEditPoints="1"/>
            </p:cNvSpPr>
            <p:nvPr/>
          </p:nvSpPr>
          <p:spPr bwMode="auto">
            <a:xfrm>
              <a:off x="589" y="1586"/>
              <a:ext cx="198" cy="218"/>
            </a:xfrm>
            <a:custGeom>
              <a:avLst/>
              <a:gdLst>
                <a:gd name="T0" fmla="*/ 100 w 198"/>
                <a:gd name="T1" fmla="*/ 0 h 218"/>
                <a:gd name="T2" fmla="*/ 130 w 198"/>
                <a:gd name="T3" fmla="*/ 4 h 218"/>
                <a:gd name="T4" fmla="*/ 154 w 198"/>
                <a:gd name="T5" fmla="*/ 16 h 218"/>
                <a:gd name="T6" fmla="*/ 166 w 198"/>
                <a:gd name="T7" fmla="*/ 24 h 218"/>
                <a:gd name="T8" fmla="*/ 182 w 198"/>
                <a:gd name="T9" fmla="*/ 44 h 218"/>
                <a:gd name="T10" fmla="*/ 188 w 198"/>
                <a:gd name="T11" fmla="*/ 56 h 218"/>
                <a:gd name="T12" fmla="*/ 196 w 198"/>
                <a:gd name="T13" fmla="*/ 82 h 218"/>
                <a:gd name="T14" fmla="*/ 198 w 198"/>
                <a:gd name="T15" fmla="*/ 110 h 218"/>
                <a:gd name="T16" fmla="*/ 198 w 198"/>
                <a:gd name="T17" fmla="*/ 122 h 218"/>
                <a:gd name="T18" fmla="*/ 192 w 198"/>
                <a:gd name="T19" fmla="*/ 148 h 218"/>
                <a:gd name="T20" fmla="*/ 186 w 198"/>
                <a:gd name="T21" fmla="*/ 162 h 218"/>
                <a:gd name="T22" fmla="*/ 170 w 198"/>
                <a:gd name="T23" fmla="*/ 184 h 218"/>
                <a:gd name="T24" fmla="*/ 150 w 198"/>
                <a:gd name="T25" fmla="*/ 204 h 218"/>
                <a:gd name="T26" fmla="*/ 138 w 198"/>
                <a:gd name="T27" fmla="*/ 210 h 218"/>
                <a:gd name="T28" fmla="*/ 112 w 198"/>
                <a:gd name="T29" fmla="*/ 218 h 218"/>
                <a:gd name="T30" fmla="*/ 98 w 198"/>
                <a:gd name="T31" fmla="*/ 218 h 218"/>
                <a:gd name="T32" fmla="*/ 66 w 198"/>
                <a:gd name="T33" fmla="*/ 214 h 218"/>
                <a:gd name="T34" fmla="*/ 46 w 198"/>
                <a:gd name="T35" fmla="*/ 206 h 218"/>
                <a:gd name="T36" fmla="*/ 32 w 198"/>
                <a:gd name="T37" fmla="*/ 192 h 218"/>
                <a:gd name="T38" fmla="*/ 24 w 198"/>
                <a:gd name="T39" fmla="*/ 186 h 218"/>
                <a:gd name="T40" fmla="*/ 6 w 198"/>
                <a:gd name="T41" fmla="*/ 150 h 218"/>
                <a:gd name="T42" fmla="*/ 0 w 198"/>
                <a:gd name="T43" fmla="*/ 110 h 218"/>
                <a:gd name="T44" fmla="*/ 0 w 198"/>
                <a:gd name="T45" fmla="*/ 96 h 218"/>
                <a:gd name="T46" fmla="*/ 6 w 198"/>
                <a:gd name="T47" fmla="*/ 70 h 218"/>
                <a:gd name="T48" fmla="*/ 12 w 198"/>
                <a:gd name="T49" fmla="*/ 56 h 218"/>
                <a:gd name="T50" fmla="*/ 26 w 198"/>
                <a:gd name="T51" fmla="*/ 34 h 218"/>
                <a:gd name="T52" fmla="*/ 48 w 198"/>
                <a:gd name="T53" fmla="*/ 16 h 218"/>
                <a:gd name="T54" fmla="*/ 58 w 198"/>
                <a:gd name="T55" fmla="*/ 8 h 218"/>
                <a:gd name="T56" fmla="*/ 86 w 198"/>
                <a:gd name="T57" fmla="*/ 0 h 218"/>
                <a:gd name="T58" fmla="*/ 100 w 198"/>
                <a:gd name="T59" fmla="*/ 0 h 218"/>
                <a:gd name="T60" fmla="*/ 96 w 198"/>
                <a:gd name="T61" fmla="*/ 16 h 218"/>
                <a:gd name="T62" fmla="*/ 70 w 198"/>
                <a:gd name="T63" fmla="*/ 24 h 218"/>
                <a:gd name="T64" fmla="*/ 54 w 198"/>
                <a:gd name="T65" fmla="*/ 46 h 218"/>
                <a:gd name="T66" fmla="*/ 48 w 198"/>
                <a:gd name="T67" fmla="*/ 60 h 218"/>
                <a:gd name="T68" fmla="*/ 40 w 198"/>
                <a:gd name="T69" fmla="*/ 92 h 218"/>
                <a:gd name="T70" fmla="*/ 40 w 198"/>
                <a:gd name="T71" fmla="*/ 112 h 218"/>
                <a:gd name="T72" fmla="*/ 46 w 198"/>
                <a:gd name="T73" fmla="*/ 148 h 218"/>
                <a:gd name="T74" fmla="*/ 58 w 198"/>
                <a:gd name="T75" fmla="*/ 176 h 218"/>
                <a:gd name="T76" fmla="*/ 68 w 198"/>
                <a:gd name="T77" fmla="*/ 188 h 218"/>
                <a:gd name="T78" fmla="*/ 90 w 198"/>
                <a:gd name="T79" fmla="*/ 200 h 218"/>
                <a:gd name="T80" fmla="*/ 102 w 198"/>
                <a:gd name="T81" fmla="*/ 200 h 218"/>
                <a:gd name="T82" fmla="*/ 126 w 198"/>
                <a:gd name="T83" fmla="*/ 192 h 218"/>
                <a:gd name="T84" fmla="*/ 144 w 198"/>
                <a:gd name="T85" fmla="*/ 172 h 218"/>
                <a:gd name="T86" fmla="*/ 150 w 198"/>
                <a:gd name="T87" fmla="*/ 158 h 218"/>
                <a:gd name="T88" fmla="*/ 158 w 198"/>
                <a:gd name="T89" fmla="*/ 126 h 218"/>
                <a:gd name="T90" fmla="*/ 158 w 198"/>
                <a:gd name="T91" fmla="*/ 106 h 218"/>
                <a:gd name="T92" fmla="*/ 148 w 198"/>
                <a:gd name="T93" fmla="*/ 60 h 218"/>
                <a:gd name="T94" fmla="*/ 140 w 198"/>
                <a:gd name="T95" fmla="*/ 42 h 218"/>
                <a:gd name="T96" fmla="*/ 128 w 198"/>
                <a:gd name="T97" fmla="*/ 28 h 218"/>
                <a:gd name="T98" fmla="*/ 114 w 198"/>
                <a:gd name="T99" fmla="*/ 20 h 218"/>
                <a:gd name="T100" fmla="*/ 96 w 198"/>
                <a:gd name="T101" fmla="*/ 16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198" h="218">
                  <a:moveTo>
                    <a:pt x="100" y="0"/>
                  </a:moveTo>
                  <a:lnTo>
                    <a:pt x="100" y="0"/>
                  </a:lnTo>
                  <a:lnTo>
                    <a:pt x="116" y="0"/>
                  </a:lnTo>
                  <a:lnTo>
                    <a:pt x="130" y="4"/>
                  </a:lnTo>
                  <a:lnTo>
                    <a:pt x="142" y="8"/>
                  </a:lnTo>
                  <a:lnTo>
                    <a:pt x="154" y="16"/>
                  </a:lnTo>
                  <a:lnTo>
                    <a:pt x="154" y="16"/>
                  </a:lnTo>
                  <a:lnTo>
                    <a:pt x="166" y="24"/>
                  </a:lnTo>
                  <a:lnTo>
                    <a:pt x="174" y="34"/>
                  </a:lnTo>
                  <a:lnTo>
                    <a:pt x="182" y="44"/>
                  </a:lnTo>
                  <a:lnTo>
                    <a:pt x="188" y="56"/>
                  </a:lnTo>
                  <a:lnTo>
                    <a:pt x="188" y="56"/>
                  </a:lnTo>
                  <a:lnTo>
                    <a:pt x="192" y="70"/>
                  </a:lnTo>
                  <a:lnTo>
                    <a:pt x="196" y="82"/>
                  </a:lnTo>
                  <a:lnTo>
                    <a:pt x="198" y="96"/>
                  </a:lnTo>
                  <a:lnTo>
                    <a:pt x="198" y="110"/>
                  </a:lnTo>
                  <a:lnTo>
                    <a:pt x="198" y="110"/>
                  </a:lnTo>
                  <a:lnTo>
                    <a:pt x="198" y="122"/>
                  </a:lnTo>
                  <a:lnTo>
                    <a:pt x="196" y="136"/>
                  </a:lnTo>
                  <a:lnTo>
                    <a:pt x="192" y="148"/>
                  </a:lnTo>
                  <a:lnTo>
                    <a:pt x="186" y="162"/>
                  </a:lnTo>
                  <a:lnTo>
                    <a:pt x="186" y="162"/>
                  </a:lnTo>
                  <a:lnTo>
                    <a:pt x="178" y="174"/>
                  </a:lnTo>
                  <a:lnTo>
                    <a:pt x="170" y="184"/>
                  </a:lnTo>
                  <a:lnTo>
                    <a:pt x="162" y="194"/>
                  </a:lnTo>
                  <a:lnTo>
                    <a:pt x="150" y="204"/>
                  </a:lnTo>
                  <a:lnTo>
                    <a:pt x="150" y="204"/>
                  </a:lnTo>
                  <a:lnTo>
                    <a:pt x="138" y="210"/>
                  </a:lnTo>
                  <a:lnTo>
                    <a:pt x="126" y="214"/>
                  </a:lnTo>
                  <a:lnTo>
                    <a:pt x="112" y="218"/>
                  </a:lnTo>
                  <a:lnTo>
                    <a:pt x="98" y="218"/>
                  </a:lnTo>
                  <a:lnTo>
                    <a:pt x="98" y="218"/>
                  </a:lnTo>
                  <a:lnTo>
                    <a:pt x="76" y="216"/>
                  </a:lnTo>
                  <a:lnTo>
                    <a:pt x="66" y="214"/>
                  </a:lnTo>
                  <a:lnTo>
                    <a:pt x="56" y="210"/>
                  </a:lnTo>
                  <a:lnTo>
                    <a:pt x="46" y="206"/>
                  </a:lnTo>
                  <a:lnTo>
                    <a:pt x="38" y="200"/>
                  </a:lnTo>
                  <a:lnTo>
                    <a:pt x="32" y="192"/>
                  </a:lnTo>
                  <a:lnTo>
                    <a:pt x="24" y="186"/>
                  </a:lnTo>
                  <a:lnTo>
                    <a:pt x="24" y="186"/>
                  </a:lnTo>
                  <a:lnTo>
                    <a:pt x="14" y="168"/>
                  </a:lnTo>
                  <a:lnTo>
                    <a:pt x="6" y="150"/>
                  </a:lnTo>
                  <a:lnTo>
                    <a:pt x="0" y="130"/>
                  </a:lnTo>
                  <a:lnTo>
                    <a:pt x="0" y="110"/>
                  </a:lnTo>
                  <a:lnTo>
                    <a:pt x="0" y="110"/>
                  </a:lnTo>
                  <a:lnTo>
                    <a:pt x="0" y="96"/>
                  </a:lnTo>
                  <a:lnTo>
                    <a:pt x="2" y="82"/>
                  </a:lnTo>
                  <a:lnTo>
                    <a:pt x="6" y="70"/>
                  </a:lnTo>
                  <a:lnTo>
                    <a:pt x="12" y="56"/>
                  </a:lnTo>
                  <a:lnTo>
                    <a:pt x="12" y="56"/>
                  </a:lnTo>
                  <a:lnTo>
                    <a:pt x="18" y="44"/>
                  </a:lnTo>
                  <a:lnTo>
                    <a:pt x="26" y="34"/>
                  </a:lnTo>
                  <a:lnTo>
                    <a:pt x="36" y="24"/>
                  </a:lnTo>
                  <a:lnTo>
                    <a:pt x="48" y="16"/>
                  </a:lnTo>
                  <a:lnTo>
                    <a:pt x="48" y="16"/>
                  </a:lnTo>
                  <a:lnTo>
                    <a:pt x="58" y="8"/>
                  </a:lnTo>
                  <a:lnTo>
                    <a:pt x="72" y="4"/>
                  </a:lnTo>
                  <a:lnTo>
                    <a:pt x="86" y="0"/>
                  </a:lnTo>
                  <a:lnTo>
                    <a:pt x="100" y="0"/>
                  </a:lnTo>
                  <a:lnTo>
                    <a:pt x="100" y="0"/>
                  </a:lnTo>
                  <a:close/>
                  <a:moveTo>
                    <a:pt x="96" y="16"/>
                  </a:moveTo>
                  <a:lnTo>
                    <a:pt x="96" y="16"/>
                  </a:lnTo>
                  <a:lnTo>
                    <a:pt x="82" y="18"/>
                  </a:lnTo>
                  <a:lnTo>
                    <a:pt x="70" y="24"/>
                  </a:lnTo>
                  <a:lnTo>
                    <a:pt x="62" y="34"/>
                  </a:lnTo>
                  <a:lnTo>
                    <a:pt x="54" y="46"/>
                  </a:lnTo>
                  <a:lnTo>
                    <a:pt x="54" y="46"/>
                  </a:lnTo>
                  <a:lnTo>
                    <a:pt x="48" y="60"/>
                  </a:lnTo>
                  <a:lnTo>
                    <a:pt x="44" y="76"/>
                  </a:lnTo>
                  <a:lnTo>
                    <a:pt x="40" y="92"/>
                  </a:lnTo>
                  <a:lnTo>
                    <a:pt x="40" y="112"/>
                  </a:lnTo>
                  <a:lnTo>
                    <a:pt x="40" y="112"/>
                  </a:lnTo>
                  <a:lnTo>
                    <a:pt x="42" y="130"/>
                  </a:lnTo>
                  <a:lnTo>
                    <a:pt x="46" y="148"/>
                  </a:lnTo>
                  <a:lnTo>
                    <a:pt x="52" y="162"/>
                  </a:lnTo>
                  <a:lnTo>
                    <a:pt x="58" y="176"/>
                  </a:lnTo>
                  <a:lnTo>
                    <a:pt x="58" y="176"/>
                  </a:lnTo>
                  <a:lnTo>
                    <a:pt x="68" y="188"/>
                  </a:lnTo>
                  <a:lnTo>
                    <a:pt x="78" y="196"/>
                  </a:lnTo>
                  <a:lnTo>
                    <a:pt x="90" y="200"/>
                  </a:lnTo>
                  <a:lnTo>
                    <a:pt x="102" y="200"/>
                  </a:lnTo>
                  <a:lnTo>
                    <a:pt x="102" y="200"/>
                  </a:lnTo>
                  <a:lnTo>
                    <a:pt x="116" y="198"/>
                  </a:lnTo>
                  <a:lnTo>
                    <a:pt x="126" y="192"/>
                  </a:lnTo>
                  <a:lnTo>
                    <a:pt x="136" y="184"/>
                  </a:lnTo>
                  <a:lnTo>
                    <a:pt x="144" y="172"/>
                  </a:lnTo>
                  <a:lnTo>
                    <a:pt x="144" y="172"/>
                  </a:lnTo>
                  <a:lnTo>
                    <a:pt x="150" y="158"/>
                  </a:lnTo>
                  <a:lnTo>
                    <a:pt x="154" y="142"/>
                  </a:lnTo>
                  <a:lnTo>
                    <a:pt x="158" y="126"/>
                  </a:lnTo>
                  <a:lnTo>
                    <a:pt x="158" y="106"/>
                  </a:lnTo>
                  <a:lnTo>
                    <a:pt x="158" y="106"/>
                  </a:lnTo>
                  <a:lnTo>
                    <a:pt x="154" y="82"/>
                  </a:lnTo>
                  <a:lnTo>
                    <a:pt x="148" y="60"/>
                  </a:lnTo>
                  <a:lnTo>
                    <a:pt x="148" y="60"/>
                  </a:lnTo>
                  <a:lnTo>
                    <a:pt x="140" y="42"/>
                  </a:lnTo>
                  <a:lnTo>
                    <a:pt x="128" y="28"/>
                  </a:lnTo>
                  <a:lnTo>
                    <a:pt x="128" y="28"/>
                  </a:lnTo>
                  <a:lnTo>
                    <a:pt x="122" y="22"/>
                  </a:lnTo>
                  <a:lnTo>
                    <a:pt x="114" y="20"/>
                  </a:lnTo>
                  <a:lnTo>
                    <a:pt x="106" y="16"/>
                  </a:lnTo>
                  <a:lnTo>
                    <a:pt x="96" y="16"/>
                  </a:lnTo>
                  <a:lnTo>
                    <a:pt x="96" y="16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7" name="Freeform 110"/>
            <p:cNvSpPr>
              <a:spLocks/>
            </p:cNvSpPr>
            <p:nvPr/>
          </p:nvSpPr>
          <p:spPr bwMode="auto">
            <a:xfrm>
              <a:off x="1007" y="1550"/>
              <a:ext cx="128" cy="254"/>
            </a:xfrm>
            <a:custGeom>
              <a:avLst/>
              <a:gdLst>
                <a:gd name="T0" fmla="*/ 60 w 128"/>
                <a:gd name="T1" fmla="*/ 0 h 254"/>
                <a:gd name="T2" fmla="*/ 60 w 128"/>
                <a:gd name="T3" fmla="*/ 42 h 254"/>
                <a:gd name="T4" fmla="*/ 122 w 128"/>
                <a:gd name="T5" fmla="*/ 42 h 254"/>
                <a:gd name="T6" fmla="*/ 106 w 128"/>
                <a:gd name="T7" fmla="*/ 60 h 254"/>
                <a:gd name="T8" fmla="*/ 58 w 128"/>
                <a:gd name="T9" fmla="*/ 60 h 254"/>
                <a:gd name="T10" fmla="*/ 58 w 128"/>
                <a:gd name="T11" fmla="*/ 188 h 254"/>
                <a:gd name="T12" fmla="*/ 58 w 128"/>
                <a:gd name="T13" fmla="*/ 188 h 254"/>
                <a:gd name="T14" fmla="*/ 58 w 128"/>
                <a:gd name="T15" fmla="*/ 200 h 254"/>
                <a:gd name="T16" fmla="*/ 60 w 128"/>
                <a:gd name="T17" fmla="*/ 208 h 254"/>
                <a:gd name="T18" fmla="*/ 64 w 128"/>
                <a:gd name="T19" fmla="*/ 216 h 254"/>
                <a:gd name="T20" fmla="*/ 68 w 128"/>
                <a:gd name="T21" fmla="*/ 224 h 254"/>
                <a:gd name="T22" fmla="*/ 74 w 128"/>
                <a:gd name="T23" fmla="*/ 228 h 254"/>
                <a:gd name="T24" fmla="*/ 82 w 128"/>
                <a:gd name="T25" fmla="*/ 232 h 254"/>
                <a:gd name="T26" fmla="*/ 90 w 128"/>
                <a:gd name="T27" fmla="*/ 234 h 254"/>
                <a:gd name="T28" fmla="*/ 100 w 128"/>
                <a:gd name="T29" fmla="*/ 236 h 254"/>
                <a:gd name="T30" fmla="*/ 100 w 128"/>
                <a:gd name="T31" fmla="*/ 236 h 254"/>
                <a:gd name="T32" fmla="*/ 110 w 128"/>
                <a:gd name="T33" fmla="*/ 234 h 254"/>
                <a:gd name="T34" fmla="*/ 116 w 128"/>
                <a:gd name="T35" fmla="*/ 232 h 254"/>
                <a:gd name="T36" fmla="*/ 116 w 128"/>
                <a:gd name="T37" fmla="*/ 232 h 254"/>
                <a:gd name="T38" fmla="*/ 128 w 128"/>
                <a:gd name="T39" fmla="*/ 224 h 254"/>
                <a:gd name="T40" fmla="*/ 128 w 128"/>
                <a:gd name="T41" fmla="*/ 224 h 254"/>
                <a:gd name="T42" fmla="*/ 128 w 128"/>
                <a:gd name="T43" fmla="*/ 228 h 254"/>
                <a:gd name="T44" fmla="*/ 126 w 128"/>
                <a:gd name="T45" fmla="*/ 234 h 254"/>
                <a:gd name="T46" fmla="*/ 114 w 128"/>
                <a:gd name="T47" fmla="*/ 244 h 254"/>
                <a:gd name="T48" fmla="*/ 114 w 128"/>
                <a:gd name="T49" fmla="*/ 244 h 254"/>
                <a:gd name="T50" fmla="*/ 108 w 128"/>
                <a:gd name="T51" fmla="*/ 248 h 254"/>
                <a:gd name="T52" fmla="*/ 100 w 128"/>
                <a:gd name="T53" fmla="*/ 252 h 254"/>
                <a:gd name="T54" fmla="*/ 92 w 128"/>
                <a:gd name="T55" fmla="*/ 254 h 254"/>
                <a:gd name="T56" fmla="*/ 82 w 128"/>
                <a:gd name="T57" fmla="*/ 254 h 254"/>
                <a:gd name="T58" fmla="*/ 82 w 128"/>
                <a:gd name="T59" fmla="*/ 254 h 254"/>
                <a:gd name="T60" fmla="*/ 70 w 128"/>
                <a:gd name="T61" fmla="*/ 254 h 254"/>
                <a:gd name="T62" fmla="*/ 58 w 128"/>
                <a:gd name="T63" fmla="*/ 250 h 254"/>
                <a:gd name="T64" fmla="*/ 46 w 128"/>
                <a:gd name="T65" fmla="*/ 244 h 254"/>
                <a:gd name="T66" fmla="*/ 38 w 128"/>
                <a:gd name="T67" fmla="*/ 236 h 254"/>
                <a:gd name="T68" fmla="*/ 38 w 128"/>
                <a:gd name="T69" fmla="*/ 236 h 254"/>
                <a:gd name="T70" fmla="*/ 30 w 128"/>
                <a:gd name="T71" fmla="*/ 228 h 254"/>
                <a:gd name="T72" fmla="*/ 24 w 128"/>
                <a:gd name="T73" fmla="*/ 216 h 254"/>
                <a:gd name="T74" fmla="*/ 20 w 128"/>
                <a:gd name="T75" fmla="*/ 204 h 254"/>
                <a:gd name="T76" fmla="*/ 20 w 128"/>
                <a:gd name="T77" fmla="*/ 188 h 254"/>
                <a:gd name="T78" fmla="*/ 20 w 128"/>
                <a:gd name="T79" fmla="*/ 60 h 254"/>
                <a:gd name="T80" fmla="*/ 0 w 128"/>
                <a:gd name="T81" fmla="*/ 60 h 254"/>
                <a:gd name="T82" fmla="*/ 60 w 128"/>
                <a:gd name="T83" fmla="*/ 0 h 254"/>
                <a:gd name="T84" fmla="*/ 60 w 128"/>
                <a:gd name="T85" fmla="*/ 0 h 2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128" h="254">
                  <a:moveTo>
                    <a:pt x="60" y="0"/>
                  </a:moveTo>
                  <a:lnTo>
                    <a:pt x="60" y="42"/>
                  </a:lnTo>
                  <a:lnTo>
                    <a:pt x="122" y="42"/>
                  </a:lnTo>
                  <a:lnTo>
                    <a:pt x="106" y="60"/>
                  </a:lnTo>
                  <a:lnTo>
                    <a:pt x="58" y="60"/>
                  </a:lnTo>
                  <a:lnTo>
                    <a:pt x="58" y="188"/>
                  </a:lnTo>
                  <a:lnTo>
                    <a:pt x="58" y="188"/>
                  </a:lnTo>
                  <a:lnTo>
                    <a:pt x="58" y="200"/>
                  </a:lnTo>
                  <a:lnTo>
                    <a:pt x="60" y="208"/>
                  </a:lnTo>
                  <a:lnTo>
                    <a:pt x="64" y="216"/>
                  </a:lnTo>
                  <a:lnTo>
                    <a:pt x="68" y="224"/>
                  </a:lnTo>
                  <a:lnTo>
                    <a:pt x="74" y="228"/>
                  </a:lnTo>
                  <a:lnTo>
                    <a:pt x="82" y="232"/>
                  </a:lnTo>
                  <a:lnTo>
                    <a:pt x="90" y="234"/>
                  </a:lnTo>
                  <a:lnTo>
                    <a:pt x="100" y="236"/>
                  </a:lnTo>
                  <a:lnTo>
                    <a:pt x="100" y="236"/>
                  </a:lnTo>
                  <a:lnTo>
                    <a:pt x="110" y="234"/>
                  </a:lnTo>
                  <a:lnTo>
                    <a:pt x="116" y="232"/>
                  </a:lnTo>
                  <a:lnTo>
                    <a:pt x="116" y="232"/>
                  </a:lnTo>
                  <a:lnTo>
                    <a:pt x="128" y="224"/>
                  </a:lnTo>
                  <a:lnTo>
                    <a:pt x="128" y="224"/>
                  </a:lnTo>
                  <a:lnTo>
                    <a:pt x="128" y="228"/>
                  </a:lnTo>
                  <a:lnTo>
                    <a:pt x="126" y="234"/>
                  </a:lnTo>
                  <a:lnTo>
                    <a:pt x="114" y="244"/>
                  </a:lnTo>
                  <a:lnTo>
                    <a:pt x="114" y="244"/>
                  </a:lnTo>
                  <a:lnTo>
                    <a:pt x="108" y="248"/>
                  </a:lnTo>
                  <a:lnTo>
                    <a:pt x="100" y="252"/>
                  </a:lnTo>
                  <a:lnTo>
                    <a:pt x="92" y="254"/>
                  </a:lnTo>
                  <a:lnTo>
                    <a:pt x="82" y="254"/>
                  </a:lnTo>
                  <a:lnTo>
                    <a:pt x="82" y="254"/>
                  </a:lnTo>
                  <a:lnTo>
                    <a:pt x="70" y="254"/>
                  </a:lnTo>
                  <a:lnTo>
                    <a:pt x="58" y="250"/>
                  </a:lnTo>
                  <a:lnTo>
                    <a:pt x="46" y="244"/>
                  </a:lnTo>
                  <a:lnTo>
                    <a:pt x="38" y="236"/>
                  </a:lnTo>
                  <a:lnTo>
                    <a:pt x="38" y="236"/>
                  </a:lnTo>
                  <a:lnTo>
                    <a:pt x="30" y="228"/>
                  </a:lnTo>
                  <a:lnTo>
                    <a:pt x="24" y="216"/>
                  </a:lnTo>
                  <a:lnTo>
                    <a:pt x="20" y="204"/>
                  </a:lnTo>
                  <a:lnTo>
                    <a:pt x="20" y="188"/>
                  </a:lnTo>
                  <a:lnTo>
                    <a:pt x="20" y="60"/>
                  </a:lnTo>
                  <a:lnTo>
                    <a:pt x="0" y="60"/>
                  </a:lnTo>
                  <a:lnTo>
                    <a:pt x="60" y="0"/>
                  </a:lnTo>
                  <a:lnTo>
                    <a:pt x="6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8" name="Freeform 111"/>
            <p:cNvSpPr>
              <a:spLocks/>
            </p:cNvSpPr>
            <p:nvPr/>
          </p:nvSpPr>
          <p:spPr bwMode="auto">
            <a:xfrm>
              <a:off x="1149" y="1488"/>
              <a:ext cx="204" cy="312"/>
            </a:xfrm>
            <a:custGeom>
              <a:avLst/>
              <a:gdLst>
                <a:gd name="T0" fmla="*/ 124 w 204"/>
                <a:gd name="T1" fmla="*/ 98 h 312"/>
                <a:gd name="T2" fmla="*/ 150 w 204"/>
                <a:gd name="T3" fmla="*/ 102 h 312"/>
                <a:gd name="T4" fmla="*/ 172 w 204"/>
                <a:gd name="T5" fmla="*/ 114 h 312"/>
                <a:gd name="T6" fmla="*/ 180 w 204"/>
                <a:gd name="T7" fmla="*/ 124 h 312"/>
                <a:gd name="T8" fmla="*/ 190 w 204"/>
                <a:gd name="T9" fmla="*/ 146 h 312"/>
                <a:gd name="T10" fmla="*/ 192 w 204"/>
                <a:gd name="T11" fmla="*/ 296 h 312"/>
                <a:gd name="T12" fmla="*/ 192 w 204"/>
                <a:gd name="T13" fmla="*/ 302 h 312"/>
                <a:gd name="T14" fmla="*/ 194 w 204"/>
                <a:gd name="T15" fmla="*/ 306 h 312"/>
                <a:gd name="T16" fmla="*/ 140 w 204"/>
                <a:gd name="T17" fmla="*/ 312 h 312"/>
                <a:gd name="T18" fmla="*/ 146 w 204"/>
                <a:gd name="T19" fmla="*/ 308 h 312"/>
                <a:gd name="T20" fmla="*/ 152 w 204"/>
                <a:gd name="T21" fmla="*/ 300 h 312"/>
                <a:gd name="T22" fmla="*/ 152 w 204"/>
                <a:gd name="T23" fmla="*/ 176 h 312"/>
                <a:gd name="T24" fmla="*/ 152 w 204"/>
                <a:gd name="T25" fmla="*/ 164 h 312"/>
                <a:gd name="T26" fmla="*/ 146 w 204"/>
                <a:gd name="T27" fmla="*/ 146 h 312"/>
                <a:gd name="T28" fmla="*/ 142 w 204"/>
                <a:gd name="T29" fmla="*/ 138 h 312"/>
                <a:gd name="T30" fmla="*/ 126 w 204"/>
                <a:gd name="T31" fmla="*/ 128 h 312"/>
                <a:gd name="T32" fmla="*/ 104 w 204"/>
                <a:gd name="T33" fmla="*/ 124 h 312"/>
                <a:gd name="T34" fmla="*/ 90 w 204"/>
                <a:gd name="T35" fmla="*/ 126 h 312"/>
                <a:gd name="T36" fmla="*/ 76 w 204"/>
                <a:gd name="T37" fmla="*/ 132 h 312"/>
                <a:gd name="T38" fmla="*/ 54 w 204"/>
                <a:gd name="T39" fmla="*/ 148 h 312"/>
                <a:gd name="T40" fmla="*/ 54 w 204"/>
                <a:gd name="T41" fmla="*/ 296 h 312"/>
                <a:gd name="T42" fmla="*/ 58 w 204"/>
                <a:gd name="T43" fmla="*/ 304 h 312"/>
                <a:gd name="T44" fmla="*/ 62 w 204"/>
                <a:gd name="T45" fmla="*/ 308 h 312"/>
                <a:gd name="T46" fmla="*/ 4 w 204"/>
                <a:gd name="T47" fmla="*/ 312 h 312"/>
                <a:gd name="T48" fmla="*/ 8 w 204"/>
                <a:gd name="T49" fmla="*/ 308 h 312"/>
                <a:gd name="T50" fmla="*/ 14 w 204"/>
                <a:gd name="T51" fmla="*/ 300 h 312"/>
                <a:gd name="T52" fmla="*/ 14 w 204"/>
                <a:gd name="T53" fmla="*/ 28 h 312"/>
                <a:gd name="T54" fmla="*/ 14 w 204"/>
                <a:gd name="T55" fmla="*/ 22 h 312"/>
                <a:gd name="T56" fmla="*/ 12 w 204"/>
                <a:gd name="T57" fmla="*/ 16 h 312"/>
                <a:gd name="T58" fmla="*/ 54 w 204"/>
                <a:gd name="T59" fmla="*/ 0 h 312"/>
                <a:gd name="T60" fmla="*/ 54 w 204"/>
                <a:gd name="T61" fmla="*/ 130 h 312"/>
                <a:gd name="T62" fmla="*/ 90 w 204"/>
                <a:gd name="T63" fmla="*/ 106 h 312"/>
                <a:gd name="T64" fmla="*/ 124 w 204"/>
                <a:gd name="T65" fmla="*/ 98 h 3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204" h="312">
                  <a:moveTo>
                    <a:pt x="124" y="98"/>
                  </a:moveTo>
                  <a:lnTo>
                    <a:pt x="124" y="98"/>
                  </a:lnTo>
                  <a:lnTo>
                    <a:pt x="136" y="98"/>
                  </a:lnTo>
                  <a:lnTo>
                    <a:pt x="150" y="102"/>
                  </a:lnTo>
                  <a:lnTo>
                    <a:pt x="162" y="108"/>
                  </a:lnTo>
                  <a:lnTo>
                    <a:pt x="172" y="114"/>
                  </a:lnTo>
                  <a:lnTo>
                    <a:pt x="172" y="114"/>
                  </a:lnTo>
                  <a:lnTo>
                    <a:pt x="180" y="124"/>
                  </a:lnTo>
                  <a:lnTo>
                    <a:pt x="186" y="134"/>
                  </a:lnTo>
                  <a:lnTo>
                    <a:pt x="190" y="146"/>
                  </a:lnTo>
                  <a:lnTo>
                    <a:pt x="192" y="160"/>
                  </a:lnTo>
                  <a:lnTo>
                    <a:pt x="192" y="296"/>
                  </a:lnTo>
                  <a:lnTo>
                    <a:pt x="192" y="296"/>
                  </a:lnTo>
                  <a:lnTo>
                    <a:pt x="192" y="302"/>
                  </a:lnTo>
                  <a:lnTo>
                    <a:pt x="194" y="306"/>
                  </a:lnTo>
                  <a:lnTo>
                    <a:pt x="194" y="306"/>
                  </a:lnTo>
                  <a:lnTo>
                    <a:pt x="204" y="312"/>
                  </a:lnTo>
                  <a:lnTo>
                    <a:pt x="140" y="312"/>
                  </a:lnTo>
                  <a:lnTo>
                    <a:pt x="140" y="312"/>
                  </a:lnTo>
                  <a:lnTo>
                    <a:pt x="146" y="308"/>
                  </a:lnTo>
                  <a:lnTo>
                    <a:pt x="150" y="304"/>
                  </a:lnTo>
                  <a:lnTo>
                    <a:pt x="152" y="300"/>
                  </a:lnTo>
                  <a:lnTo>
                    <a:pt x="152" y="296"/>
                  </a:lnTo>
                  <a:lnTo>
                    <a:pt x="152" y="176"/>
                  </a:lnTo>
                  <a:lnTo>
                    <a:pt x="152" y="176"/>
                  </a:lnTo>
                  <a:lnTo>
                    <a:pt x="152" y="164"/>
                  </a:lnTo>
                  <a:lnTo>
                    <a:pt x="150" y="154"/>
                  </a:lnTo>
                  <a:lnTo>
                    <a:pt x="146" y="146"/>
                  </a:lnTo>
                  <a:lnTo>
                    <a:pt x="142" y="138"/>
                  </a:lnTo>
                  <a:lnTo>
                    <a:pt x="142" y="138"/>
                  </a:lnTo>
                  <a:lnTo>
                    <a:pt x="134" y="132"/>
                  </a:lnTo>
                  <a:lnTo>
                    <a:pt x="126" y="128"/>
                  </a:lnTo>
                  <a:lnTo>
                    <a:pt x="116" y="126"/>
                  </a:lnTo>
                  <a:lnTo>
                    <a:pt x="104" y="124"/>
                  </a:lnTo>
                  <a:lnTo>
                    <a:pt x="104" y="124"/>
                  </a:lnTo>
                  <a:lnTo>
                    <a:pt x="90" y="126"/>
                  </a:lnTo>
                  <a:lnTo>
                    <a:pt x="76" y="132"/>
                  </a:lnTo>
                  <a:lnTo>
                    <a:pt x="76" y="132"/>
                  </a:lnTo>
                  <a:lnTo>
                    <a:pt x="64" y="138"/>
                  </a:lnTo>
                  <a:lnTo>
                    <a:pt x="54" y="148"/>
                  </a:lnTo>
                  <a:lnTo>
                    <a:pt x="54" y="296"/>
                  </a:lnTo>
                  <a:lnTo>
                    <a:pt x="54" y="296"/>
                  </a:lnTo>
                  <a:lnTo>
                    <a:pt x="56" y="300"/>
                  </a:lnTo>
                  <a:lnTo>
                    <a:pt x="58" y="304"/>
                  </a:lnTo>
                  <a:lnTo>
                    <a:pt x="58" y="304"/>
                  </a:lnTo>
                  <a:lnTo>
                    <a:pt x="62" y="308"/>
                  </a:lnTo>
                  <a:lnTo>
                    <a:pt x="68" y="312"/>
                  </a:lnTo>
                  <a:lnTo>
                    <a:pt x="4" y="312"/>
                  </a:lnTo>
                  <a:lnTo>
                    <a:pt x="4" y="312"/>
                  </a:lnTo>
                  <a:lnTo>
                    <a:pt x="8" y="308"/>
                  </a:lnTo>
                  <a:lnTo>
                    <a:pt x="12" y="304"/>
                  </a:lnTo>
                  <a:lnTo>
                    <a:pt x="14" y="300"/>
                  </a:lnTo>
                  <a:lnTo>
                    <a:pt x="14" y="296"/>
                  </a:lnTo>
                  <a:lnTo>
                    <a:pt x="14" y="28"/>
                  </a:lnTo>
                  <a:lnTo>
                    <a:pt x="14" y="28"/>
                  </a:lnTo>
                  <a:lnTo>
                    <a:pt x="14" y="22"/>
                  </a:lnTo>
                  <a:lnTo>
                    <a:pt x="12" y="16"/>
                  </a:lnTo>
                  <a:lnTo>
                    <a:pt x="12" y="16"/>
                  </a:lnTo>
                  <a:lnTo>
                    <a:pt x="0" y="10"/>
                  </a:lnTo>
                  <a:lnTo>
                    <a:pt x="54" y="0"/>
                  </a:lnTo>
                  <a:lnTo>
                    <a:pt x="54" y="130"/>
                  </a:lnTo>
                  <a:lnTo>
                    <a:pt x="54" y="130"/>
                  </a:lnTo>
                  <a:lnTo>
                    <a:pt x="72" y="116"/>
                  </a:lnTo>
                  <a:lnTo>
                    <a:pt x="90" y="106"/>
                  </a:lnTo>
                  <a:lnTo>
                    <a:pt x="108" y="100"/>
                  </a:lnTo>
                  <a:lnTo>
                    <a:pt x="124" y="98"/>
                  </a:lnTo>
                  <a:lnTo>
                    <a:pt x="124" y="98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9" name="Freeform 112"/>
            <p:cNvSpPr>
              <a:spLocks/>
            </p:cNvSpPr>
            <p:nvPr/>
          </p:nvSpPr>
          <p:spPr bwMode="auto">
            <a:xfrm>
              <a:off x="1557" y="1586"/>
              <a:ext cx="334" cy="214"/>
            </a:xfrm>
            <a:custGeom>
              <a:avLst/>
              <a:gdLst>
                <a:gd name="T0" fmla="*/ 256 w 334"/>
                <a:gd name="T1" fmla="*/ 0 h 214"/>
                <a:gd name="T2" fmla="*/ 280 w 334"/>
                <a:gd name="T3" fmla="*/ 4 h 214"/>
                <a:gd name="T4" fmla="*/ 302 w 334"/>
                <a:gd name="T5" fmla="*/ 16 h 214"/>
                <a:gd name="T6" fmla="*/ 312 w 334"/>
                <a:gd name="T7" fmla="*/ 26 h 214"/>
                <a:gd name="T8" fmla="*/ 322 w 334"/>
                <a:gd name="T9" fmla="*/ 48 h 214"/>
                <a:gd name="T10" fmla="*/ 322 w 334"/>
                <a:gd name="T11" fmla="*/ 198 h 214"/>
                <a:gd name="T12" fmla="*/ 324 w 334"/>
                <a:gd name="T13" fmla="*/ 202 h 214"/>
                <a:gd name="T14" fmla="*/ 326 w 334"/>
                <a:gd name="T15" fmla="*/ 206 h 214"/>
                <a:gd name="T16" fmla="*/ 272 w 334"/>
                <a:gd name="T17" fmla="*/ 214 h 214"/>
                <a:gd name="T18" fmla="*/ 276 w 334"/>
                <a:gd name="T19" fmla="*/ 210 h 214"/>
                <a:gd name="T20" fmla="*/ 284 w 334"/>
                <a:gd name="T21" fmla="*/ 202 h 214"/>
                <a:gd name="T22" fmla="*/ 284 w 334"/>
                <a:gd name="T23" fmla="*/ 76 h 214"/>
                <a:gd name="T24" fmla="*/ 284 w 334"/>
                <a:gd name="T25" fmla="*/ 64 h 214"/>
                <a:gd name="T26" fmla="*/ 278 w 334"/>
                <a:gd name="T27" fmla="*/ 46 h 214"/>
                <a:gd name="T28" fmla="*/ 272 w 334"/>
                <a:gd name="T29" fmla="*/ 40 h 214"/>
                <a:gd name="T30" fmla="*/ 258 w 334"/>
                <a:gd name="T31" fmla="*/ 30 h 214"/>
                <a:gd name="T32" fmla="*/ 236 w 334"/>
                <a:gd name="T33" fmla="*/ 26 h 214"/>
                <a:gd name="T34" fmla="*/ 222 w 334"/>
                <a:gd name="T35" fmla="*/ 28 h 214"/>
                <a:gd name="T36" fmla="*/ 198 w 334"/>
                <a:gd name="T37" fmla="*/ 42 h 214"/>
                <a:gd name="T38" fmla="*/ 188 w 334"/>
                <a:gd name="T39" fmla="*/ 54 h 214"/>
                <a:gd name="T40" fmla="*/ 188 w 334"/>
                <a:gd name="T41" fmla="*/ 198 h 214"/>
                <a:gd name="T42" fmla="*/ 190 w 334"/>
                <a:gd name="T43" fmla="*/ 202 h 214"/>
                <a:gd name="T44" fmla="*/ 192 w 334"/>
                <a:gd name="T45" fmla="*/ 206 h 214"/>
                <a:gd name="T46" fmla="*/ 136 w 334"/>
                <a:gd name="T47" fmla="*/ 214 h 214"/>
                <a:gd name="T48" fmla="*/ 142 w 334"/>
                <a:gd name="T49" fmla="*/ 210 h 214"/>
                <a:gd name="T50" fmla="*/ 148 w 334"/>
                <a:gd name="T51" fmla="*/ 202 h 214"/>
                <a:gd name="T52" fmla="*/ 148 w 334"/>
                <a:gd name="T53" fmla="*/ 74 h 214"/>
                <a:gd name="T54" fmla="*/ 148 w 334"/>
                <a:gd name="T55" fmla="*/ 62 h 214"/>
                <a:gd name="T56" fmla="*/ 142 w 334"/>
                <a:gd name="T57" fmla="*/ 44 h 214"/>
                <a:gd name="T58" fmla="*/ 130 w 334"/>
                <a:gd name="T59" fmla="*/ 32 h 214"/>
                <a:gd name="T60" fmla="*/ 112 w 334"/>
                <a:gd name="T61" fmla="*/ 26 h 214"/>
                <a:gd name="T62" fmla="*/ 102 w 334"/>
                <a:gd name="T63" fmla="*/ 26 h 214"/>
                <a:gd name="T64" fmla="*/ 76 w 334"/>
                <a:gd name="T65" fmla="*/ 32 h 214"/>
                <a:gd name="T66" fmla="*/ 56 w 334"/>
                <a:gd name="T67" fmla="*/ 48 h 214"/>
                <a:gd name="T68" fmla="*/ 56 w 334"/>
                <a:gd name="T69" fmla="*/ 198 h 214"/>
                <a:gd name="T70" fmla="*/ 58 w 334"/>
                <a:gd name="T71" fmla="*/ 206 h 214"/>
                <a:gd name="T72" fmla="*/ 68 w 334"/>
                <a:gd name="T73" fmla="*/ 214 h 214"/>
                <a:gd name="T74" fmla="*/ 4 w 334"/>
                <a:gd name="T75" fmla="*/ 214 h 214"/>
                <a:gd name="T76" fmla="*/ 14 w 334"/>
                <a:gd name="T77" fmla="*/ 206 h 214"/>
                <a:gd name="T78" fmla="*/ 16 w 334"/>
                <a:gd name="T79" fmla="*/ 198 h 214"/>
                <a:gd name="T80" fmla="*/ 16 w 334"/>
                <a:gd name="T81" fmla="*/ 28 h 214"/>
                <a:gd name="T82" fmla="*/ 12 w 334"/>
                <a:gd name="T83" fmla="*/ 16 h 214"/>
                <a:gd name="T84" fmla="*/ 6 w 334"/>
                <a:gd name="T85" fmla="*/ 12 h 214"/>
                <a:gd name="T86" fmla="*/ 56 w 334"/>
                <a:gd name="T87" fmla="*/ 0 h 214"/>
                <a:gd name="T88" fmla="*/ 56 w 334"/>
                <a:gd name="T89" fmla="*/ 30 h 214"/>
                <a:gd name="T90" fmla="*/ 86 w 334"/>
                <a:gd name="T91" fmla="*/ 10 h 214"/>
                <a:gd name="T92" fmla="*/ 94 w 334"/>
                <a:gd name="T93" fmla="*/ 6 h 214"/>
                <a:gd name="T94" fmla="*/ 112 w 334"/>
                <a:gd name="T95" fmla="*/ 0 h 214"/>
                <a:gd name="T96" fmla="*/ 122 w 334"/>
                <a:gd name="T97" fmla="*/ 0 h 214"/>
                <a:gd name="T98" fmla="*/ 142 w 334"/>
                <a:gd name="T99" fmla="*/ 2 h 214"/>
                <a:gd name="T100" fmla="*/ 160 w 334"/>
                <a:gd name="T101" fmla="*/ 10 h 214"/>
                <a:gd name="T102" fmla="*/ 168 w 334"/>
                <a:gd name="T103" fmla="*/ 16 h 214"/>
                <a:gd name="T104" fmla="*/ 180 w 334"/>
                <a:gd name="T105" fmla="*/ 30 h 214"/>
                <a:gd name="T106" fmla="*/ 184 w 334"/>
                <a:gd name="T107" fmla="*/ 40 h 214"/>
                <a:gd name="T108" fmla="*/ 216 w 334"/>
                <a:gd name="T109" fmla="*/ 12 h 214"/>
                <a:gd name="T110" fmla="*/ 226 w 334"/>
                <a:gd name="T111" fmla="*/ 6 h 214"/>
                <a:gd name="T112" fmla="*/ 246 w 334"/>
                <a:gd name="T113" fmla="*/ 0 h 214"/>
                <a:gd name="T114" fmla="*/ 256 w 334"/>
                <a:gd name="T115" fmla="*/ 0 h 2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334" h="214">
                  <a:moveTo>
                    <a:pt x="256" y="0"/>
                  </a:moveTo>
                  <a:lnTo>
                    <a:pt x="256" y="0"/>
                  </a:lnTo>
                  <a:lnTo>
                    <a:pt x="268" y="0"/>
                  </a:lnTo>
                  <a:lnTo>
                    <a:pt x="280" y="4"/>
                  </a:lnTo>
                  <a:lnTo>
                    <a:pt x="292" y="10"/>
                  </a:lnTo>
                  <a:lnTo>
                    <a:pt x="302" y="16"/>
                  </a:lnTo>
                  <a:lnTo>
                    <a:pt x="302" y="16"/>
                  </a:lnTo>
                  <a:lnTo>
                    <a:pt x="312" y="26"/>
                  </a:lnTo>
                  <a:lnTo>
                    <a:pt x="318" y="36"/>
                  </a:lnTo>
                  <a:lnTo>
                    <a:pt x="322" y="48"/>
                  </a:lnTo>
                  <a:lnTo>
                    <a:pt x="322" y="62"/>
                  </a:lnTo>
                  <a:lnTo>
                    <a:pt x="322" y="198"/>
                  </a:lnTo>
                  <a:lnTo>
                    <a:pt x="322" y="198"/>
                  </a:lnTo>
                  <a:lnTo>
                    <a:pt x="324" y="202"/>
                  </a:lnTo>
                  <a:lnTo>
                    <a:pt x="326" y="206"/>
                  </a:lnTo>
                  <a:lnTo>
                    <a:pt x="326" y="206"/>
                  </a:lnTo>
                  <a:lnTo>
                    <a:pt x="334" y="214"/>
                  </a:lnTo>
                  <a:lnTo>
                    <a:pt x="272" y="214"/>
                  </a:lnTo>
                  <a:lnTo>
                    <a:pt x="272" y="214"/>
                  </a:lnTo>
                  <a:lnTo>
                    <a:pt x="276" y="210"/>
                  </a:lnTo>
                  <a:lnTo>
                    <a:pt x="280" y="206"/>
                  </a:lnTo>
                  <a:lnTo>
                    <a:pt x="284" y="202"/>
                  </a:lnTo>
                  <a:lnTo>
                    <a:pt x="284" y="198"/>
                  </a:lnTo>
                  <a:lnTo>
                    <a:pt x="284" y="76"/>
                  </a:lnTo>
                  <a:lnTo>
                    <a:pt x="284" y="76"/>
                  </a:lnTo>
                  <a:lnTo>
                    <a:pt x="284" y="64"/>
                  </a:lnTo>
                  <a:lnTo>
                    <a:pt x="282" y="56"/>
                  </a:lnTo>
                  <a:lnTo>
                    <a:pt x="278" y="46"/>
                  </a:lnTo>
                  <a:lnTo>
                    <a:pt x="272" y="40"/>
                  </a:lnTo>
                  <a:lnTo>
                    <a:pt x="272" y="40"/>
                  </a:lnTo>
                  <a:lnTo>
                    <a:pt x="266" y="34"/>
                  </a:lnTo>
                  <a:lnTo>
                    <a:pt x="258" y="30"/>
                  </a:lnTo>
                  <a:lnTo>
                    <a:pt x="248" y="26"/>
                  </a:lnTo>
                  <a:lnTo>
                    <a:pt x="236" y="26"/>
                  </a:lnTo>
                  <a:lnTo>
                    <a:pt x="236" y="26"/>
                  </a:lnTo>
                  <a:lnTo>
                    <a:pt x="222" y="28"/>
                  </a:lnTo>
                  <a:lnTo>
                    <a:pt x="210" y="32"/>
                  </a:lnTo>
                  <a:lnTo>
                    <a:pt x="198" y="42"/>
                  </a:lnTo>
                  <a:lnTo>
                    <a:pt x="188" y="54"/>
                  </a:lnTo>
                  <a:lnTo>
                    <a:pt x="188" y="54"/>
                  </a:lnTo>
                  <a:lnTo>
                    <a:pt x="188" y="60"/>
                  </a:lnTo>
                  <a:lnTo>
                    <a:pt x="188" y="198"/>
                  </a:lnTo>
                  <a:lnTo>
                    <a:pt x="188" y="198"/>
                  </a:lnTo>
                  <a:lnTo>
                    <a:pt x="190" y="202"/>
                  </a:lnTo>
                  <a:lnTo>
                    <a:pt x="192" y="206"/>
                  </a:lnTo>
                  <a:lnTo>
                    <a:pt x="192" y="206"/>
                  </a:lnTo>
                  <a:lnTo>
                    <a:pt x="200" y="214"/>
                  </a:lnTo>
                  <a:lnTo>
                    <a:pt x="136" y="214"/>
                  </a:lnTo>
                  <a:lnTo>
                    <a:pt x="136" y="214"/>
                  </a:lnTo>
                  <a:lnTo>
                    <a:pt x="142" y="210"/>
                  </a:lnTo>
                  <a:lnTo>
                    <a:pt x="146" y="206"/>
                  </a:lnTo>
                  <a:lnTo>
                    <a:pt x="148" y="202"/>
                  </a:lnTo>
                  <a:lnTo>
                    <a:pt x="148" y="198"/>
                  </a:lnTo>
                  <a:lnTo>
                    <a:pt x="148" y="74"/>
                  </a:lnTo>
                  <a:lnTo>
                    <a:pt x="148" y="74"/>
                  </a:lnTo>
                  <a:lnTo>
                    <a:pt x="148" y="62"/>
                  </a:lnTo>
                  <a:lnTo>
                    <a:pt x="146" y="52"/>
                  </a:lnTo>
                  <a:lnTo>
                    <a:pt x="142" y="44"/>
                  </a:lnTo>
                  <a:lnTo>
                    <a:pt x="136" y="38"/>
                  </a:lnTo>
                  <a:lnTo>
                    <a:pt x="130" y="32"/>
                  </a:lnTo>
                  <a:lnTo>
                    <a:pt x="122" y="28"/>
                  </a:lnTo>
                  <a:lnTo>
                    <a:pt x="112" y="26"/>
                  </a:lnTo>
                  <a:lnTo>
                    <a:pt x="102" y="26"/>
                  </a:lnTo>
                  <a:lnTo>
                    <a:pt x="102" y="26"/>
                  </a:lnTo>
                  <a:lnTo>
                    <a:pt x="88" y="28"/>
                  </a:lnTo>
                  <a:lnTo>
                    <a:pt x="76" y="32"/>
                  </a:lnTo>
                  <a:lnTo>
                    <a:pt x="66" y="38"/>
                  </a:lnTo>
                  <a:lnTo>
                    <a:pt x="56" y="48"/>
                  </a:lnTo>
                  <a:lnTo>
                    <a:pt x="56" y="198"/>
                  </a:lnTo>
                  <a:lnTo>
                    <a:pt x="56" y="198"/>
                  </a:lnTo>
                  <a:lnTo>
                    <a:pt x="56" y="202"/>
                  </a:lnTo>
                  <a:lnTo>
                    <a:pt x="58" y="206"/>
                  </a:lnTo>
                  <a:lnTo>
                    <a:pt x="58" y="206"/>
                  </a:lnTo>
                  <a:lnTo>
                    <a:pt x="68" y="214"/>
                  </a:lnTo>
                  <a:lnTo>
                    <a:pt x="4" y="214"/>
                  </a:lnTo>
                  <a:lnTo>
                    <a:pt x="4" y="214"/>
                  </a:lnTo>
                  <a:lnTo>
                    <a:pt x="10" y="210"/>
                  </a:lnTo>
                  <a:lnTo>
                    <a:pt x="14" y="206"/>
                  </a:lnTo>
                  <a:lnTo>
                    <a:pt x="16" y="202"/>
                  </a:lnTo>
                  <a:lnTo>
                    <a:pt x="16" y="198"/>
                  </a:lnTo>
                  <a:lnTo>
                    <a:pt x="16" y="28"/>
                  </a:lnTo>
                  <a:lnTo>
                    <a:pt x="16" y="28"/>
                  </a:lnTo>
                  <a:lnTo>
                    <a:pt x="16" y="22"/>
                  </a:lnTo>
                  <a:lnTo>
                    <a:pt x="12" y="16"/>
                  </a:lnTo>
                  <a:lnTo>
                    <a:pt x="12" y="16"/>
                  </a:lnTo>
                  <a:lnTo>
                    <a:pt x="6" y="12"/>
                  </a:lnTo>
                  <a:lnTo>
                    <a:pt x="0" y="10"/>
                  </a:lnTo>
                  <a:lnTo>
                    <a:pt x="56" y="0"/>
                  </a:lnTo>
                  <a:lnTo>
                    <a:pt x="56" y="30"/>
                  </a:lnTo>
                  <a:lnTo>
                    <a:pt x="56" y="30"/>
                  </a:lnTo>
                  <a:lnTo>
                    <a:pt x="70" y="20"/>
                  </a:lnTo>
                  <a:lnTo>
                    <a:pt x="86" y="10"/>
                  </a:lnTo>
                  <a:lnTo>
                    <a:pt x="86" y="10"/>
                  </a:lnTo>
                  <a:lnTo>
                    <a:pt x="94" y="6"/>
                  </a:lnTo>
                  <a:lnTo>
                    <a:pt x="102" y="2"/>
                  </a:lnTo>
                  <a:lnTo>
                    <a:pt x="112" y="0"/>
                  </a:lnTo>
                  <a:lnTo>
                    <a:pt x="122" y="0"/>
                  </a:lnTo>
                  <a:lnTo>
                    <a:pt x="122" y="0"/>
                  </a:lnTo>
                  <a:lnTo>
                    <a:pt x="132" y="0"/>
                  </a:lnTo>
                  <a:lnTo>
                    <a:pt x="142" y="2"/>
                  </a:lnTo>
                  <a:lnTo>
                    <a:pt x="150" y="6"/>
                  </a:lnTo>
                  <a:lnTo>
                    <a:pt x="160" y="10"/>
                  </a:lnTo>
                  <a:lnTo>
                    <a:pt x="160" y="10"/>
                  </a:lnTo>
                  <a:lnTo>
                    <a:pt x="168" y="16"/>
                  </a:lnTo>
                  <a:lnTo>
                    <a:pt x="174" y="22"/>
                  </a:lnTo>
                  <a:lnTo>
                    <a:pt x="180" y="30"/>
                  </a:lnTo>
                  <a:lnTo>
                    <a:pt x="184" y="40"/>
                  </a:lnTo>
                  <a:lnTo>
                    <a:pt x="184" y="40"/>
                  </a:lnTo>
                  <a:lnTo>
                    <a:pt x="198" y="24"/>
                  </a:lnTo>
                  <a:lnTo>
                    <a:pt x="216" y="12"/>
                  </a:lnTo>
                  <a:lnTo>
                    <a:pt x="216" y="12"/>
                  </a:lnTo>
                  <a:lnTo>
                    <a:pt x="226" y="6"/>
                  </a:lnTo>
                  <a:lnTo>
                    <a:pt x="236" y="2"/>
                  </a:lnTo>
                  <a:lnTo>
                    <a:pt x="246" y="0"/>
                  </a:lnTo>
                  <a:lnTo>
                    <a:pt x="256" y="0"/>
                  </a:lnTo>
                  <a:lnTo>
                    <a:pt x="256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0" name="Freeform 113"/>
            <p:cNvSpPr>
              <a:spLocks/>
            </p:cNvSpPr>
            <p:nvPr/>
          </p:nvSpPr>
          <p:spPr bwMode="auto">
            <a:xfrm>
              <a:off x="2117" y="1550"/>
              <a:ext cx="130" cy="254"/>
            </a:xfrm>
            <a:custGeom>
              <a:avLst/>
              <a:gdLst>
                <a:gd name="T0" fmla="*/ 60 w 130"/>
                <a:gd name="T1" fmla="*/ 0 h 254"/>
                <a:gd name="T2" fmla="*/ 60 w 130"/>
                <a:gd name="T3" fmla="*/ 42 h 254"/>
                <a:gd name="T4" fmla="*/ 122 w 130"/>
                <a:gd name="T5" fmla="*/ 42 h 254"/>
                <a:gd name="T6" fmla="*/ 106 w 130"/>
                <a:gd name="T7" fmla="*/ 60 h 254"/>
                <a:gd name="T8" fmla="*/ 58 w 130"/>
                <a:gd name="T9" fmla="*/ 60 h 254"/>
                <a:gd name="T10" fmla="*/ 58 w 130"/>
                <a:gd name="T11" fmla="*/ 188 h 254"/>
                <a:gd name="T12" fmla="*/ 58 w 130"/>
                <a:gd name="T13" fmla="*/ 188 h 254"/>
                <a:gd name="T14" fmla="*/ 60 w 130"/>
                <a:gd name="T15" fmla="*/ 200 h 254"/>
                <a:gd name="T16" fmla="*/ 62 w 130"/>
                <a:gd name="T17" fmla="*/ 208 h 254"/>
                <a:gd name="T18" fmla="*/ 64 w 130"/>
                <a:gd name="T19" fmla="*/ 216 h 254"/>
                <a:gd name="T20" fmla="*/ 70 w 130"/>
                <a:gd name="T21" fmla="*/ 224 h 254"/>
                <a:gd name="T22" fmla="*/ 74 w 130"/>
                <a:gd name="T23" fmla="*/ 228 h 254"/>
                <a:gd name="T24" fmla="*/ 82 w 130"/>
                <a:gd name="T25" fmla="*/ 232 h 254"/>
                <a:gd name="T26" fmla="*/ 90 w 130"/>
                <a:gd name="T27" fmla="*/ 234 h 254"/>
                <a:gd name="T28" fmla="*/ 100 w 130"/>
                <a:gd name="T29" fmla="*/ 236 h 254"/>
                <a:gd name="T30" fmla="*/ 100 w 130"/>
                <a:gd name="T31" fmla="*/ 236 h 254"/>
                <a:gd name="T32" fmla="*/ 110 w 130"/>
                <a:gd name="T33" fmla="*/ 234 h 254"/>
                <a:gd name="T34" fmla="*/ 116 w 130"/>
                <a:gd name="T35" fmla="*/ 232 h 254"/>
                <a:gd name="T36" fmla="*/ 116 w 130"/>
                <a:gd name="T37" fmla="*/ 232 h 254"/>
                <a:gd name="T38" fmla="*/ 130 w 130"/>
                <a:gd name="T39" fmla="*/ 224 h 254"/>
                <a:gd name="T40" fmla="*/ 130 w 130"/>
                <a:gd name="T41" fmla="*/ 224 h 254"/>
                <a:gd name="T42" fmla="*/ 128 w 130"/>
                <a:gd name="T43" fmla="*/ 228 h 254"/>
                <a:gd name="T44" fmla="*/ 126 w 130"/>
                <a:gd name="T45" fmla="*/ 234 h 254"/>
                <a:gd name="T46" fmla="*/ 114 w 130"/>
                <a:gd name="T47" fmla="*/ 244 h 254"/>
                <a:gd name="T48" fmla="*/ 114 w 130"/>
                <a:gd name="T49" fmla="*/ 244 h 254"/>
                <a:gd name="T50" fmla="*/ 108 w 130"/>
                <a:gd name="T51" fmla="*/ 248 h 254"/>
                <a:gd name="T52" fmla="*/ 100 w 130"/>
                <a:gd name="T53" fmla="*/ 252 h 254"/>
                <a:gd name="T54" fmla="*/ 92 w 130"/>
                <a:gd name="T55" fmla="*/ 254 h 254"/>
                <a:gd name="T56" fmla="*/ 84 w 130"/>
                <a:gd name="T57" fmla="*/ 254 h 254"/>
                <a:gd name="T58" fmla="*/ 84 w 130"/>
                <a:gd name="T59" fmla="*/ 254 h 254"/>
                <a:gd name="T60" fmla="*/ 70 w 130"/>
                <a:gd name="T61" fmla="*/ 254 h 254"/>
                <a:gd name="T62" fmla="*/ 58 w 130"/>
                <a:gd name="T63" fmla="*/ 250 h 254"/>
                <a:gd name="T64" fmla="*/ 46 w 130"/>
                <a:gd name="T65" fmla="*/ 244 h 254"/>
                <a:gd name="T66" fmla="*/ 38 w 130"/>
                <a:gd name="T67" fmla="*/ 236 h 254"/>
                <a:gd name="T68" fmla="*/ 38 w 130"/>
                <a:gd name="T69" fmla="*/ 236 h 254"/>
                <a:gd name="T70" fmla="*/ 30 w 130"/>
                <a:gd name="T71" fmla="*/ 228 h 254"/>
                <a:gd name="T72" fmla="*/ 24 w 130"/>
                <a:gd name="T73" fmla="*/ 216 h 254"/>
                <a:gd name="T74" fmla="*/ 22 w 130"/>
                <a:gd name="T75" fmla="*/ 204 h 254"/>
                <a:gd name="T76" fmla="*/ 20 w 130"/>
                <a:gd name="T77" fmla="*/ 188 h 254"/>
                <a:gd name="T78" fmla="*/ 20 w 130"/>
                <a:gd name="T79" fmla="*/ 60 h 254"/>
                <a:gd name="T80" fmla="*/ 0 w 130"/>
                <a:gd name="T81" fmla="*/ 60 h 254"/>
                <a:gd name="T82" fmla="*/ 60 w 130"/>
                <a:gd name="T83" fmla="*/ 0 h 254"/>
                <a:gd name="T84" fmla="*/ 60 w 130"/>
                <a:gd name="T85" fmla="*/ 0 h 2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130" h="254">
                  <a:moveTo>
                    <a:pt x="60" y="0"/>
                  </a:moveTo>
                  <a:lnTo>
                    <a:pt x="60" y="42"/>
                  </a:lnTo>
                  <a:lnTo>
                    <a:pt x="122" y="42"/>
                  </a:lnTo>
                  <a:lnTo>
                    <a:pt x="106" y="60"/>
                  </a:lnTo>
                  <a:lnTo>
                    <a:pt x="58" y="60"/>
                  </a:lnTo>
                  <a:lnTo>
                    <a:pt x="58" y="188"/>
                  </a:lnTo>
                  <a:lnTo>
                    <a:pt x="58" y="188"/>
                  </a:lnTo>
                  <a:lnTo>
                    <a:pt x="60" y="200"/>
                  </a:lnTo>
                  <a:lnTo>
                    <a:pt x="62" y="208"/>
                  </a:lnTo>
                  <a:lnTo>
                    <a:pt x="64" y="216"/>
                  </a:lnTo>
                  <a:lnTo>
                    <a:pt x="70" y="224"/>
                  </a:lnTo>
                  <a:lnTo>
                    <a:pt x="74" y="228"/>
                  </a:lnTo>
                  <a:lnTo>
                    <a:pt x="82" y="232"/>
                  </a:lnTo>
                  <a:lnTo>
                    <a:pt x="90" y="234"/>
                  </a:lnTo>
                  <a:lnTo>
                    <a:pt x="100" y="236"/>
                  </a:lnTo>
                  <a:lnTo>
                    <a:pt x="100" y="236"/>
                  </a:lnTo>
                  <a:lnTo>
                    <a:pt x="110" y="234"/>
                  </a:lnTo>
                  <a:lnTo>
                    <a:pt x="116" y="232"/>
                  </a:lnTo>
                  <a:lnTo>
                    <a:pt x="116" y="232"/>
                  </a:lnTo>
                  <a:lnTo>
                    <a:pt x="130" y="224"/>
                  </a:lnTo>
                  <a:lnTo>
                    <a:pt x="130" y="224"/>
                  </a:lnTo>
                  <a:lnTo>
                    <a:pt x="128" y="228"/>
                  </a:lnTo>
                  <a:lnTo>
                    <a:pt x="126" y="234"/>
                  </a:lnTo>
                  <a:lnTo>
                    <a:pt x="114" y="244"/>
                  </a:lnTo>
                  <a:lnTo>
                    <a:pt x="114" y="244"/>
                  </a:lnTo>
                  <a:lnTo>
                    <a:pt x="108" y="248"/>
                  </a:lnTo>
                  <a:lnTo>
                    <a:pt x="100" y="252"/>
                  </a:lnTo>
                  <a:lnTo>
                    <a:pt x="92" y="254"/>
                  </a:lnTo>
                  <a:lnTo>
                    <a:pt x="84" y="254"/>
                  </a:lnTo>
                  <a:lnTo>
                    <a:pt x="84" y="254"/>
                  </a:lnTo>
                  <a:lnTo>
                    <a:pt x="70" y="254"/>
                  </a:lnTo>
                  <a:lnTo>
                    <a:pt x="58" y="250"/>
                  </a:lnTo>
                  <a:lnTo>
                    <a:pt x="46" y="244"/>
                  </a:lnTo>
                  <a:lnTo>
                    <a:pt x="38" y="236"/>
                  </a:lnTo>
                  <a:lnTo>
                    <a:pt x="38" y="236"/>
                  </a:lnTo>
                  <a:lnTo>
                    <a:pt x="30" y="228"/>
                  </a:lnTo>
                  <a:lnTo>
                    <a:pt x="24" y="216"/>
                  </a:lnTo>
                  <a:lnTo>
                    <a:pt x="22" y="204"/>
                  </a:lnTo>
                  <a:lnTo>
                    <a:pt x="20" y="188"/>
                  </a:lnTo>
                  <a:lnTo>
                    <a:pt x="20" y="60"/>
                  </a:lnTo>
                  <a:lnTo>
                    <a:pt x="0" y="60"/>
                  </a:lnTo>
                  <a:lnTo>
                    <a:pt x="60" y="0"/>
                  </a:lnTo>
                  <a:lnTo>
                    <a:pt x="6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1" name="Freeform 114"/>
            <p:cNvSpPr>
              <a:spLocks noEditPoints="1"/>
            </p:cNvSpPr>
            <p:nvPr/>
          </p:nvSpPr>
          <p:spPr bwMode="auto">
            <a:xfrm>
              <a:off x="2245" y="1586"/>
              <a:ext cx="200" cy="218"/>
            </a:xfrm>
            <a:custGeom>
              <a:avLst/>
              <a:gdLst>
                <a:gd name="T0" fmla="*/ 102 w 200"/>
                <a:gd name="T1" fmla="*/ 0 h 218"/>
                <a:gd name="T2" fmla="*/ 130 w 200"/>
                <a:gd name="T3" fmla="*/ 4 h 218"/>
                <a:gd name="T4" fmla="*/ 156 w 200"/>
                <a:gd name="T5" fmla="*/ 16 h 218"/>
                <a:gd name="T6" fmla="*/ 166 w 200"/>
                <a:gd name="T7" fmla="*/ 24 h 218"/>
                <a:gd name="T8" fmla="*/ 184 w 200"/>
                <a:gd name="T9" fmla="*/ 44 h 218"/>
                <a:gd name="T10" fmla="*/ 190 w 200"/>
                <a:gd name="T11" fmla="*/ 56 h 218"/>
                <a:gd name="T12" fmla="*/ 198 w 200"/>
                <a:gd name="T13" fmla="*/ 82 h 218"/>
                <a:gd name="T14" fmla="*/ 200 w 200"/>
                <a:gd name="T15" fmla="*/ 110 h 218"/>
                <a:gd name="T16" fmla="*/ 200 w 200"/>
                <a:gd name="T17" fmla="*/ 122 h 218"/>
                <a:gd name="T18" fmla="*/ 192 w 200"/>
                <a:gd name="T19" fmla="*/ 148 h 218"/>
                <a:gd name="T20" fmla="*/ 188 w 200"/>
                <a:gd name="T21" fmla="*/ 162 h 218"/>
                <a:gd name="T22" fmla="*/ 172 w 200"/>
                <a:gd name="T23" fmla="*/ 184 h 218"/>
                <a:gd name="T24" fmla="*/ 152 w 200"/>
                <a:gd name="T25" fmla="*/ 204 h 218"/>
                <a:gd name="T26" fmla="*/ 140 w 200"/>
                <a:gd name="T27" fmla="*/ 210 h 218"/>
                <a:gd name="T28" fmla="*/ 114 w 200"/>
                <a:gd name="T29" fmla="*/ 218 h 218"/>
                <a:gd name="T30" fmla="*/ 100 w 200"/>
                <a:gd name="T31" fmla="*/ 218 h 218"/>
                <a:gd name="T32" fmla="*/ 66 w 200"/>
                <a:gd name="T33" fmla="*/ 214 h 218"/>
                <a:gd name="T34" fmla="*/ 48 w 200"/>
                <a:gd name="T35" fmla="*/ 206 h 218"/>
                <a:gd name="T36" fmla="*/ 32 w 200"/>
                <a:gd name="T37" fmla="*/ 192 h 218"/>
                <a:gd name="T38" fmla="*/ 26 w 200"/>
                <a:gd name="T39" fmla="*/ 186 h 218"/>
                <a:gd name="T40" fmla="*/ 8 w 200"/>
                <a:gd name="T41" fmla="*/ 150 h 218"/>
                <a:gd name="T42" fmla="*/ 0 w 200"/>
                <a:gd name="T43" fmla="*/ 110 h 218"/>
                <a:gd name="T44" fmla="*/ 2 w 200"/>
                <a:gd name="T45" fmla="*/ 96 h 218"/>
                <a:gd name="T46" fmla="*/ 8 w 200"/>
                <a:gd name="T47" fmla="*/ 70 h 218"/>
                <a:gd name="T48" fmla="*/ 14 w 200"/>
                <a:gd name="T49" fmla="*/ 56 h 218"/>
                <a:gd name="T50" fmla="*/ 28 w 200"/>
                <a:gd name="T51" fmla="*/ 34 h 218"/>
                <a:gd name="T52" fmla="*/ 48 w 200"/>
                <a:gd name="T53" fmla="*/ 16 h 218"/>
                <a:gd name="T54" fmla="*/ 60 w 200"/>
                <a:gd name="T55" fmla="*/ 8 h 218"/>
                <a:gd name="T56" fmla="*/ 86 w 200"/>
                <a:gd name="T57" fmla="*/ 0 h 218"/>
                <a:gd name="T58" fmla="*/ 102 w 200"/>
                <a:gd name="T59" fmla="*/ 0 h 218"/>
                <a:gd name="T60" fmla="*/ 98 w 200"/>
                <a:gd name="T61" fmla="*/ 16 h 218"/>
                <a:gd name="T62" fmla="*/ 72 w 200"/>
                <a:gd name="T63" fmla="*/ 24 h 218"/>
                <a:gd name="T64" fmla="*/ 54 w 200"/>
                <a:gd name="T65" fmla="*/ 46 h 218"/>
                <a:gd name="T66" fmla="*/ 48 w 200"/>
                <a:gd name="T67" fmla="*/ 60 h 218"/>
                <a:gd name="T68" fmla="*/ 42 w 200"/>
                <a:gd name="T69" fmla="*/ 92 h 218"/>
                <a:gd name="T70" fmla="*/ 42 w 200"/>
                <a:gd name="T71" fmla="*/ 112 h 218"/>
                <a:gd name="T72" fmla="*/ 48 w 200"/>
                <a:gd name="T73" fmla="*/ 148 h 218"/>
                <a:gd name="T74" fmla="*/ 60 w 200"/>
                <a:gd name="T75" fmla="*/ 176 h 218"/>
                <a:gd name="T76" fmla="*/ 68 w 200"/>
                <a:gd name="T77" fmla="*/ 188 h 218"/>
                <a:gd name="T78" fmla="*/ 90 w 200"/>
                <a:gd name="T79" fmla="*/ 200 h 218"/>
                <a:gd name="T80" fmla="*/ 104 w 200"/>
                <a:gd name="T81" fmla="*/ 200 h 218"/>
                <a:gd name="T82" fmla="*/ 128 w 200"/>
                <a:gd name="T83" fmla="*/ 192 h 218"/>
                <a:gd name="T84" fmla="*/ 146 w 200"/>
                <a:gd name="T85" fmla="*/ 172 h 218"/>
                <a:gd name="T86" fmla="*/ 152 w 200"/>
                <a:gd name="T87" fmla="*/ 158 h 218"/>
                <a:gd name="T88" fmla="*/ 158 w 200"/>
                <a:gd name="T89" fmla="*/ 126 h 218"/>
                <a:gd name="T90" fmla="*/ 158 w 200"/>
                <a:gd name="T91" fmla="*/ 106 h 218"/>
                <a:gd name="T92" fmla="*/ 150 w 200"/>
                <a:gd name="T93" fmla="*/ 60 h 218"/>
                <a:gd name="T94" fmla="*/ 142 w 200"/>
                <a:gd name="T95" fmla="*/ 42 h 218"/>
                <a:gd name="T96" fmla="*/ 130 w 200"/>
                <a:gd name="T97" fmla="*/ 28 h 218"/>
                <a:gd name="T98" fmla="*/ 116 w 200"/>
                <a:gd name="T99" fmla="*/ 20 h 218"/>
                <a:gd name="T100" fmla="*/ 98 w 200"/>
                <a:gd name="T101" fmla="*/ 16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200" h="218">
                  <a:moveTo>
                    <a:pt x="102" y="0"/>
                  </a:moveTo>
                  <a:lnTo>
                    <a:pt x="102" y="0"/>
                  </a:lnTo>
                  <a:lnTo>
                    <a:pt x="116" y="0"/>
                  </a:lnTo>
                  <a:lnTo>
                    <a:pt x="130" y="4"/>
                  </a:lnTo>
                  <a:lnTo>
                    <a:pt x="144" y="8"/>
                  </a:lnTo>
                  <a:lnTo>
                    <a:pt x="156" y="16"/>
                  </a:lnTo>
                  <a:lnTo>
                    <a:pt x="156" y="16"/>
                  </a:lnTo>
                  <a:lnTo>
                    <a:pt x="166" y="24"/>
                  </a:lnTo>
                  <a:lnTo>
                    <a:pt x="176" y="34"/>
                  </a:lnTo>
                  <a:lnTo>
                    <a:pt x="184" y="44"/>
                  </a:lnTo>
                  <a:lnTo>
                    <a:pt x="190" y="56"/>
                  </a:lnTo>
                  <a:lnTo>
                    <a:pt x="190" y="56"/>
                  </a:lnTo>
                  <a:lnTo>
                    <a:pt x="194" y="70"/>
                  </a:lnTo>
                  <a:lnTo>
                    <a:pt x="198" y="82"/>
                  </a:lnTo>
                  <a:lnTo>
                    <a:pt x="200" y="96"/>
                  </a:lnTo>
                  <a:lnTo>
                    <a:pt x="200" y="110"/>
                  </a:lnTo>
                  <a:lnTo>
                    <a:pt x="200" y="110"/>
                  </a:lnTo>
                  <a:lnTo>
                    <a:pt x="200" y="122"/>
                  </a:lnTo>
                  <a:lnTo>
                    <a:pt x="196" y="136"/>
                  </a:lnTo>
                  <a:lnTo>
                    <a:pt x="192" y="148"/>
                  </a:lnTo>
                  <a:lnTo>
                    <a:pt x="188" y="162"/>
                  </a:lnTo>
                  <a:lnTo>
                    <a:pt x="188" y="162"/>
                  </a:lnTo>
                  <a:lnTo>
                    <a:pt x="180" y="174"/>
                  </a:lnTo>
                  <a:lnTo>
                    <a:pt x="172" y="184"/>
                  </a:lnTo>
                  <a:lnTo>
                    <a:pt x="162" y="194"/>
                  </a:lnTo>
                  <a:lnTo>
                    <a:pt x="152" y="204"/>
                  </a:lnTo>
                  <a:lnTo>
                    <a:pt x="152" y="204"/>
                  </a:lnTo>
                  <a:lnTo>
                    <a:pt x="140" y="210"/>
                  </a:lnTo>
                  <a:lnTo>
                    <a:pt x="128" y="214"/>
                  </a:lnTo>
                  <a:lnTo>
                    <a:pt x="114" y="218"/>
                  </a:lnTo>
                  <a:lnTo>
                    <a:pt x="100" y="218"/>
                  </a:lnTo>
                  <a:lnTo>
                    <a:pt x="100" y="218"/>
                  </a:lnTo>
                  <a:lnTo>
                    <a:pt x="78" y="216"/>
                  </a:lnTo>
                  <a:lnTo>
                    <a:pt x="66" y="214"/>
                  </a:lnTo>
                  <a:lnTo>
                    <a:pt x="58" y="210"/>
                  </a:lnTo>
                  <a:lnTo>
                    <a:pt x="48" y="206"/>
                  </a:lnTo>
                  <a:lnTo>
                    <a:pt x="40" y="200"/>
                  </a:lnTo>
                  <a:lnTo>
                    <a:pt x="32" y="192"/>
                  </a:lnTo>
                  <a:lnTo>
                    <a:pt x="26" y="186"/>
                  </a:lnTo>
                  <a:lnTo>
                    <a:pt x="26" y="186"/>
                  </a:lnTo>
                  <a:lnTo>
                    <a:pt x="14" y="168"/>
                  </a:lnTo>
                  <a:lnTo>
                    <a:pt x="8" y="150"/>
                  </a:lnTo>
                  <a:lnTo>
                    <a:pt x="2" y="130"/>
                  </a:lnTo>
                  <a:lnTo>
                    <a:pt x="0" y="110"/>
                  </a:lnTo>
                  <a:lnTo>
                    <a:pt x="0" y="110"/>
                  </a:lnTo>
                  <a:lnTo>
                    <a:pt x="2" y="96"/>
                  </a:lnTo>
                  <a:lnTo>
                    <a:pt x="4" y="82"/>
                  </a:lnTo>
                  <a:lnTo>
                    <a:pt x="8" y="70"/>
                  </a:lnTo>
                  <a:lnTo>
                    <a:pt x="14" y="56"/>
                  </a:lnTo>
                  <a:lnTo>
                    <a:pt x="14" y="56"/>
                  </a:lnTo>
                  <a:lnTo>
                    <a:pt x="20" y="44"/>
                  </a:lnTo>
                  <a:lnTo>
                    <a:pt x="28" y="34"/>
                  </a:lnTo>
                  <a:lnTo>
                    <a:pt x="38" y="24"/>
                  </a:lnTo>
                  <a:lnTo>
                    <a:pt x="48" y="16"/>
                  </a:lnTo>
                  <a:lnTo>
                    <a:pt x="48" y="16"/>
                  </a:lnTo>
                  <a:lnTo>
                    <a:pt x="60" y="8"/>
                  </a:lnTo>
                  <a:lnTo>
                    <a:pt x="74" y="4"/>
                  </a:lnTo>
                  <a:lnTo>
                    <a:pt x="86" y="0"/>
                  </a:lnTo>
                  <a:lnTo>
                    <a:pt x="102" y="0"/>
                  </a:lnTo>
                  <a:lnTo>
                    <a:pt x="102" y="0"/>
                  </a:lnTo>
                  <a:close/>
                  <a:moveTo>
                    <a:pt x="98" y="16"/>
                  </a:moveTo>
                  <a:lnTo>
                    <a:pt x="98" y="16"/>
                  </a:lnTo>
                  <a:lnTo>
                    <a:pt x="84" y="18"/>
                  </a:lnTo>
                  <a:lnTo>
                    <a:pt x="72" y="24"/>
                  </a:lnTo>
                  <a:lnTo>
                    <a:pt x="62" y="34"/>
                  </a:lnTo>
                  <a:lnTo>
                    <a:pt x="54" y="46"/>
                  </a:lnTo>
                  <a:lnTo>
                    <a:pt x="54" y="46"/>
                  </a:lnTo>
                  <a:lnTo>
                    <a:pt x="48" y="60"/>
                  </a:lnTo>
                  <a:lnTo>
                    <a:pt x="44" y="76"/>
                  </a:lnTo>
                  <a:lnTo>
                    <a:pt x="42" y="92"/>
                  </a:lnTo>
                  <a:lnTo>
                    <a:pt x="42" y="112"/>
                  </a:lnTo>
                  <a:lnTo>
                    <a:pt x="42" y="112"/>
                  </a:lnTo>
                  <a:lnTo>
                    <a:pt x="44" y="130"/>
                  </a:lnTo>
                  <a:lnTo>
                    <a:pt x="48" y="148"/>
                  </a:lnTo>
                  <a:lnTo>
                    <a:pt x="52" y="162"/>
                  </a:lnTo>
                  <a:lnTo>
                    <a:pt x="60" y="176"/>
                  </a:lnTo>
                  <a:lnTo>
                    <a:pt x="60" y="176"/>
                  </a:lnTo>
                  <a:lnTo>
                    <a:pt x="68" y="188"/>
                  </a:lnTo>
                  <a:lnTo>
                    <a:pt x="80" y="196"/>
                  </a:lnTo>
                  <a:lnTo>
                    <a:pt x="90" y="200"/>
                  </a:lnTo>
                  <a:lnTo>
                    <a:pt x="104" y="200"/>
                  </a:lnTo>
                  <a:lnTo>
                    <a:pt x="104" y="200"/>
                  </a:lnTo>
                  <a:lnTo>
                    <a:pt x="116" y="198"/>
                  </a:lnTo>
                  <a:lnTo>
                    <a:pt x="128" y="192"/>
                  </a:lnTo>
                  <a:lnTo>
                    <a:pt x="138" y="184"/>
                  </a:lnTo>
                  <a:lnTo>
                    <a:pt x="146" y="172"/>
                  </a:lnTo>
                  <a:lnTo>
                    <a:pt x="146" y="172"/>
                  </a:lnTo>
                  <a:lnTo>
                    <a:pt x="152" y="158"/>
                  </a:lnTo>
                  <a:lnTo>
                    <a:pt x="156" y="142"/>
                  </a:lnTo>
                  <a:lnTo>
                    <a:pt x="158" y="126"/>
                  </a:lnTo>
                  <a:lnTo>
                    <a:pt x="158" y="106"/>
                  </a:lnTo>
                  <a:lnTo>
                    <a:pt x="158" y="106"/>
                  </a:lnTo>
                  <a:lnTo>
                    <a:pt x="156" y="82"/>
                  </a:lnTo>
                  <a:lnTo>
                    <a:pt x="150" y="60"/>
                  </a:lnTo>
                  <a:lnTo>
                    <a:pt x="150" y="60"/>
                  </a:lnTo>
                  <a:lnTo>
                    <a:pt x="142" y="42"/>
                  </a:lnTo>
                  <a:lnTo>
                    <a:pt x="130" y="28"/>
                  </a:lnTo>
                  <a:lnTo>
                    <a:pt x="130" y="28"/>
                  </a:lnTo>
                  <a:lnTo>
                    <a:pt x="124" y="22"/>
                  </a:lnTo>
                  <a:lnTo>
                    <a:pt x="116" y="20"/>
                  </a:lnTo>
                  <a:lnTo>
                    <a:pt x="106" y="16"/>
                  </a:lnTo>
                  <a:lnTo>
                    <a:pt x="98" y="16"/>
                  </a:lnTo>
                  <a:lnTo>
                    <a:pt x="98" y="16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2" name="Freeform 115"/>
            <p:cNvSpPr>
              <a:spLocks/>
            </p:cNvSpPr>
            <p:nvPr/>
          </p:nvSpPr>
          <p:spPr bwMode="auto">
            <a:xfrm>
              <a:off x="2453" y="1586"/>
              <a:ext cx="200" cy="214"/>
            </a:xfrm>
            <a:custGeom>
              <a:avLst/>
              <a:gdLst>
                <a:gd name="T0" fmla="*/ 120 w 200"/>
                <a:gd name="T1" fmla="*/ 0 h 214"/>
                <a:gd name="T2" fmla="*/ 154 w 200"/>
                <a:gd name="T3" fmla="*/ 8 h 214"/>
                <a:gd name="T4" fmla="*/ 168 w 200"/>
                <a:gd name="T5" fmla="*/ 16 h 214"/>
                <a:gd name="T6" fmla="*/ 178 w 200"/>
                <a:gd name="T7" fmla="*/ 30 h 214"/>
                <a:gd name="T8" fmla="*/ 186 w 200"/>
                <a:gd name="T9" fmla="*/ 44 h 214"/>
                <a:gd name="T10" fmla="*/ 188 w 200"/>
                <a:gd name="T11" fmla="*/ 62 h 214"/>
                <a:gd name="T12" fmla="*/ 188 w 200"/>
                <a:gd name="T13" fmla="*/ 198 h 214"/>
                <a:gd name="T14" fmla="*/ 190 w 200"/>
                <a:gd name="T15" fmla="*/ 206 h 214"/>
                <a:gd name="T16" fmla="*/ 200 w 200"/>
                <a:gd name="T17" fmla="*/ 214 h 214"/>
                <a:gd name="T18" fmla="*/ 138 w 200"/>
                <a:gd name="T19" fmla="*/ 214 h 214"/>
                <a:gd name="T20" fmla="*/ 146 w 200"/>
                <a:gd name="T21" fmla="*/ 206 h 214"/>
                <a:gd name="T22" fmla="*/ 150 w 200"/>
                <a:gd name="T23" fmla="*/ 198 h 214"/>
                <a:gd name="T24" fmla="*/ 150 w 200"/>
                <a:gd name="T25" fmla="*/ 78 h 214"/>
                <a:gd name="T26" fmla="*/ 146 w 200"/>
                <a:gd name="T27" fmla="*/ 56 h 214"/>
                <a:gd name="T28" fmla="*/ 138 w 200"/>
                <a:gd name="T29" fmla="*/ 40 h 214"/>
                <a:gd name="T30" fmla="*/ 122 w 200"/>
                <a:gd name="T31" fmla="*/ 30 h 214"/>
                <a:gd name="T32" fmla="*/ 102 w 200"/>
                <a:gd name="T33" fmla="*/ 26 h 214"/>
                <a:gd name="T34" fmla="*/ 88 w 200"/>
                <a:gd name="T35" fmla="*/ 28 h 214"/>
                <a:gd name="T36" fmla="*/ 76 w 200"/>
                <a:gd name="T37" fmla="*/ 34 h 214"/>
                <a:gd name="T38" fmla="*/ 56 w 200"/>
                <a:gd name="T39" fmla="*/ 50 h 214"/>
                <a:gd name="T40" fmla="*/ 56 w 200"/>
                <a:gd name="T41" fmla="*/ 198 h 214"/>
                <a:gd name="T42" fmla="*/ 58 w 200"/>
                <a:gd name="T43" fmla="*/ 206 h 214"/>
                <a:gd name="T44" fmla="*/ 68 w 200"/>
                <a:gd name="T45" fmla="*/ 214 h 214"/>
                <a:gd name="T46" fmla="*/ 4 w 200"/>
                <a:gd name="T47" fmla="*/ 214 h 214"/>
                <a:gd name="T48" fmla="*/ 12 w 200"/>
                <a:gd name="T49" fmla="*/ 206 h 214"/>
                <a:gd name="T50" fmla="*/ 16 w 200"/>
                <a:gd name="T51" fmla="*/ 198 h 214"/>
                <a:gd name="T52" fmla="*/ 16 w 200"/>
                <a:gd name="T53" fmla="*/ 28 h 214"/>
                <a:gd name="T54" fmla="*/ 12 w 200"/>
                <a:gd name="T55" fmla="*/ 18 h 214"/>
                <a:gd name="T56" fmla="*/ 0 w 200"/>
                <a:gd name="T57" fmla="*/ 10 h 214"/>
                <a:gd name="T58" fmla="*/ 56 w 200"/>
                <a:gd name="T59" fmla="*/ 32 h 214"/>
                <a:gd name="T60" fmla="*/ 68 w 200"/>
                <a:gd name="T61" fmla="*/ 20 h 214"/>
                <a:gd name="T62" fmla="*/ 84 w 200"/>
                <a:gd name="T63" fmla="*/ 10 h 214"/>
                <a:gd name="T64" fmla="*/ 102 w 200"/>
                <a:gd name="T65" fmla="*/ 2 h 214"/>
                <a:gd name="T66" fmla="*/ 120 w 200"/>
                <a:gd name="T67" fmla="*/ 0 h 2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200" h="214">
                  <a:moveTo>
                    <a:pt x="120" y="0"/>
                  </a:moveTo>
                  <a:lnTo>
                    <a:pt x="120" y="0"/>
                  </a:lnTo>
                  <a:lnTo>
                    <a:pt x="138" y="2"/>
                  </a:lnTo>
                  <a:lnTo>
                    <a:pt x="154" y="8"/>
                  </a:lnTo>
                  <a:lnTo>
                    <a:pt x="154" y="8"/>
                  </a:lnTo>
                  <a:lnTo>
                    <a:pt x="168" y="16"/>
                  </a:lnTo>
                  <a:lnTo>
                    <a:pt x="178" y="30"/>
                  </a:lnTo>
                  <a:lnTo>
                    <a:pt x="178" y="30"/>
                  </a:lnTo>
                  <a:lnTo>
                    <a:pt x="182" y="36"/>
                  </a:lnTo>
                  <a:lnTo>
                    <a:pt x="186" y="44"/>
                  </a:lnTo>
                  <a:lnTo>
                    <a:pt x="188" y="54"/>
                  </a:lnTo>
                  <a:lnTo>
                    <a:pt x="188" y="62"/>
                  </a:lnTo>
                  <a:lnTo>
                    <a:pt x="188" y="198"/>
                  </a:lnTo>
                  <a:lnTo>
                    <a:pt x="188" y="198"/>
                  </a:lnTo>
                  <a:lnTo>
                    <a:pt x="188" y="202"/>
                  </a:lnTo>
                  <a:lnTo>
                    <a:pt x="190" y="206"/>
                  </a:lnTo>
                  <a:lnTo>
                    <a:pt x="190" y="206"/>
                  </a:lnTo>
                  <a:lnTo>
                    <a:pt x="200" y="214"/>
                  </a:lnTo>
                  <a:lnTo>
                    <a:pt x="138" y="214"/>
                  </a:lnTo>
                  <a:lnTo>
                    <a:pt x="138" y="214"/>
                  </a:lnTo>
                  <a:lnTo>
                    <a:pt x="142" y="212"/>
                  </a:lnTo>
                  <a:lnTo>
                    <a:pt x="146" y="206"/>
                  </a:lnTo>
                  <a:lnTo>
                    <a:pt x="148" y="202"/>
                  </a:lnTo>
                  <a:lnTo>
                    <a:pt x="150" y="198"/>
                  </a:lnTo>
                  <a:lnTo>
                    <a:pt x="150" y="78"/>
                  </a:lnTo>
                  <a:lnTo>
                    <a:pt x="150" y="78"/>
                  </a:lnTo>
                  <a:lnTo>
                    <a:pt x="148" y="66"/>
                  </a:lnTo>
                  <a:lnTo>
                    <a:pt x="146" y="56"/>
                  </a:lnTo>
                  <a:lnTo>
                    <a:pt x="142" y="46"/>
                  </a:lnTo>
                  <a:lnTo>
                    <a:pt x="138" y="40"/>
                  </a:lnTo>
                  <a:lnTo>
                    <a:pt x="130" y="34"/>
                  </a:lnTo>
                  <a:lnTo>
                    <a:pt x="122" y="30"/>
                  </a:lnTo>
                  <a:lnTo>
                    <a:pt x="112" y="28"/>
                  </a:lnTo>
                  <a:lnTo>
                    <a:pt x="102" y="26"/>
                  </a:lnTo>
                  <a:lnTo>
                    <a:pt x="102" y="26"/>
                  </a:lnTo>
                  <a:lnTo>
                    <a:pt x="88" y="28"/>
                  </a:lnTo>
                  <a:lnTo>
                    <a:pt x="76" y="34"/>
                  </a:lnTo>
                  <a:lnTo>
                    <a:pt x="76" y="34"/>
                  </a:lnTo>
                  <a:lnTo>
                    <a:pt x="64" y="40"/>
                  </a:lnTo>
                  <a:lnTo>
                    <a:pt x="56" y="50"/>
                  </a:lnTo>
                  <a:lnTo>
                    <a:pt x="56" y="198"/>
                  </a:lnTo>
                  <a:lnTo>
                    <a:pt x="56" y="198"/>
                  </a:lnTo>
                  <a:lnTo>
                    <a:pt x="56" y="202"/>
                  </a:lnTo>
                  <a:lnTo>
                    <a:pt x="58" y="206"/>
                  </a:lnTo>
                  <a:lnTo>
                    <a:pt x="58" y="206"/>
                  </a:lnTo>
                  <a:lnTo>
                    <a:pt x="68" y="214"/>
                  </a:lnTo>
                  <a:lnTo>
                    <a:pt x="4" y="214"/>
                  </a:lnTo>
                  <a:lnTo>
                    <a:pt x="4" y="214"/>
                  </a:lnTo>
                  <a:lnTo>
                    <a:pt x="10" y="212"/>
                  </a:lnTo>
                  <a:lnTo>
                    <a:pt x="12" y="206"/>
                  </a:lnTo>
                  <a:lnTo>
                    <a:pt x="14" y="202"/>
                  </a:lnTo>
                  <a:lnTo>
                    <a:pt x="16" y="198"/>
                  </a:lnTo>
                  <a:lnTo>
                    <a:pt x="16" y="28"/>
                  </a:lnTo>
                  <a:lnTo>
                    <a:pt x="16" y="28"/>
                  </a:lnTo>
                  <a:lnTo>
                    <a:pt x="14" y="22"/>
                  </a:lnTo>
                  <a:lnTo>
                    <a:pt x="12" y="18"/>
                  </a:lnTo>
                  <a:lnTo>
                    <a:pt x="8" y="14"/>
                  </a:lnTo>
                  <a:lnTo>
                    <a:pt x="0" y="10"/>
                  </a:lnTo>
                  <a:lnTo>
                    <a:pt x="56" y="0"/>
                  </a:lnTo>
                  <a:lnTo>
                    <a:pt x="56" y="32"/>
                  </a:lnTo>
                  <a:lnTo>
                    <a:pt x="56" y="32"/>
                  </a:lnTo>
                  <a:lnTo>
                    <a:pt x="68" y="20"/>
                  </a:lnTo>
                  <a:lnTo>
                    <a:pt x="84" y="10"/>
                  </a:lnTo>
                  <a:lnTo>
                    <a:pt x="84" y="10"/>
                  </a:lnTo>
                  <a:lnTo>
                    <a:pt x="94" y="6"/>
                  </a:lnTo>
                  <a:lnTo>
                    <a:pt x="102" y="2"/>
                  </a:lnTo>
                  <a:lnTo>
                    <a:pt x="112" y="0"/>
                  </a:lnTo>
                  <a:lnTo>
                    <a:pt x="120" y="0"/>
                  </a:lnTo>
                  <a:lnTo>
                    <a:pt x="12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3" name="Freeform 116"/>
            <p:cNvSpPr>
              <a:spLocks/>
            </p:cNvSpPr>
            <p:nvPr/>
          </p:nvSpPr>
          <p:spPr bwMode="auto">
            <a:xfrm>
              <a:off x="1901" y="1586"/>
              <a:ext cx="206" cy="318"/>
            </a:xfrm>
            <a:custGeom>
              <a:avLst/>
              <a:gdLst>
                <a:gd name="T0" fmla="*/ 198 w 206"/>
                <a:gd name="T1" fmla="*/ 60 h 318"/>
                <a:gd name="T2" fmla="*/ 176 w 206"/>
                <a:gd name="T3" fmla="*/ 26 h 318"/>
                <a:gd name="T4" fmla="*/ 162 w 206"/>
                <a:gd name="T5" fmla="*/ 14 h 318"/>
                <a:gd name="T6" fmla="*/ 148 w 206"/>
                <a:gd name="T7" fmla="*/ 6 h 318"/>
                <a:gd name="T8" fmla="*/ 116 w 206"/>
                <a:gd name="T9" fmla="*/ 0 h 318"/>
                <a:gd name="T10" fmla="*/ 98 w 206"/>
                <a:gd name="T11" fmla="*/ 2 h 318"/>
                <a:gd name="T12" fmla="*/ 80 w 206"/>
                <a:gd name="T13" fmla="*/ 8 h 318"/>
                <a:gd name="T14" fmla="*/ 54 w 206"/>
                <a:gd name="T15" fmla="*/ 28 h 318"/>
                <a:gd name="T16" fmla="*/ 0 w 206"/>
                <a:gd name="T17" fmla="*/ 12 h 318"/>
                <a:gd name="T18" fmla="*/ 6 w 206"/>
                <a:gd name="T19" fmla="*/ 14 h 318"/>
                <a:gd name="T20" fmla="*/ 14 w 206"/>
                <a:gd name="T21" fmla="*/ 24 h 318"/>
                <a:gd name="T22" fmla="*/ 16 w 206"/>
                <a:gd name="T23" fmla="*/ 300 h 318"/>
                <a:gd name="T24" fmla="*/ 14 w 206"/>
                <a:gd name="T25" fmla="*/ 306 h 318"/>
                <a:gd name="T26" fmla="*/ 8 w 206"/>
                <a:gd name="T27" fmla="*/ 316 h 318"/>
                <a:gd name="T28" fmla="*/ 66 w 206"/>
                <a:gd name="T29" fmla="*/ 318 h 318"/>
                <a:gd name="T30" fmla="*/ 62 w 206"/>
                <a:gd name="T31" fmla="*/ 316 h 318"/>
                <a:gd name="T32" fmla="*/ 56 w 206"/>
                <a:gd name="T33" fmla="*/ 306 h 318"/>
                <a:gd name="T34" fmla="*/ 54 w 206"/>
                <a:gd name="T35" fmla="*/ 48 h 318"/>
                <a:gd name="T36" fmla="*/ 64 w 206"/>
                <a:gd name="T37" fmla="*/ 38 h 318"/>
                <a:gd name="T38" fmla="*/ 74 w 206"/>
                <a:gd name="T39" fmla="*/ 32 h 318"/>
                <a:gd name="T40" fmla="*/ 100 w 206"/>
                <a:gd name="T41" fmla="*/ 24 h 318"/>
                <a:gd name="T42" fmla="*/ 112 w 206"/>
                <a:gd name="T43" fmla="*/ 26 h 318"/>
                <a:gd name="T44" fmla="*/ 134 w 206"/>
                <a:gd name="T45" fmla="*/ 36 h 318"/>
                <a:gd name="T46" fmla="*/ 144 w 206"/>
                <a:gd name="T47" fmla="*/ 44 h 318"/>
                <a:gd name="T48" fmla="*/ 158 w 206"/>
                <a:gd name="T49" fmla="*/ 70 h 318"/>
                <a:gd name="T50" fmla="*/ 162 w 206"/>
                <a:gd name="T51" fmla="*/ 110 h 318"/>
                <a:gd name="T52" fmla="*/ 162 w 206"/>
                <a:gd name="T53" fmla="*/ 130 h 318"/>
                <a:gd name="T54" fmla="*/ 152 w 206"/>
                <a:gd name="T55" fmla="*/ 164 h 318"/>
                <a:gd name="T56" fmla="*/ 144 w 206"/>
                <a:gd name="T57" fmla="*/ 176 h 318"/>
                <a:gd name="T58" fmla="*/ 124 w 206"/>
                <a:gd name="T59" fmla="*/ 194 h 318"/>
                <a:gd name="T60" fmla="*/ 96 w 206"/>
                <a:gd name="T61" fmla="*/ 200 h 318"/>
                <a:gd name="T62" fmla="*/ 86 w 206"/>
                <a:gd name="T63" fmla="*/ 200 h 318"/>
                <a:gd name="T64" fmla="*/ 70 w 206"/>
                <a:gd name="T65" fmla="*/ 194 h 318"/>
                <a:gd name="T66" fmla="*/ 72 w 206"/>
                <a:gd name="T67" fmla="*/ 214 h 318"/>
                <a:gd name="T68" fmla="*/ 86 w 206"/>
                <a:gd name="T69" fmla="*/ 218 h 318"/>
                <a:gd name="T70" fmla="*/ 102 w 206"/>
                <a:gd name="T71" fmla="*/ 218 h 318"/>
                <a:gd name="T72" fmla="*/ 134 w 206"/>
                <a:gd name="T73" fmla="*/ 214 h 318"/>
                <a:gd name="T74" fmla="*/ 154 w 206"/>
                <a:gd name="T75" fmla="*/ 204 h 318"/>
                <a:gd name="T76" fmla="*/ 170 w 206"/>
                <a:gd name="T77" fmla="*/ 192 h 318"/>
                <a:gd name="T78" fmla="*/ 178 w 206"/>
                <a:gd name="T79" fmla="*/ 184 h 318"/>
                <a:gd name="T80" fmla="*/ 198 w 206"/>
                <a:gd name="T81" fmla="*/ 148 h 318"/>
                <a:gd name="T82" fmla="*/ 206 w 206"/>
                <a:gd name="T83" fmla="*/ 108 h 318"/>
                <a:gd name="T84" fmla="*/ 204 w 206"/>
                <a:gd name="T85" fmla="*/ 82 h 318"/>
                <a:gd name="T86" fmla="*/ 198 w 206"/>
                <a:gd name="T87" fmla="*/ 60 h 3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206" h="318">
                  <a:moveTo>
                    <a:pt x="198" y="60"/>
                  </a:moveTo>
                  <a:lnTo>
                    <a:pt x="198" y="60"/>
                  </a:lnTo>
                  <a:lnTo>
                    <a:pt x="188" y="40"/>
                  </a:lnTo>
                  <a:lnTo>
                    <a:pt x="176" y="26"/>
                  </a:lnTo>
                  <a:lnTo>
                    <a:pt x="176" y="26"/>
                  </a:lnTo>
                  <a:lnTo>
                    <a:pt x="162" y="14"/>
                  </a:lnTo>
                  <a:lnTo>
                    <a:pt x="148" y="6"/>
                  </a:lnTo>
                  <a:lnTo>
                    <a:pt x="148" y="6"/>
                  </a:lnTo>
                  <a:lnTo>
                    <a:pt x="132" y="2"/>
                  </a:lnTo>
                  <a:lnTo>
                    <a:pt x="116" y="0"/>
                  </a:lnTo>
                  <a:lnTo>
                    <a:pt x="116" y="0"/>
                  </a:lnTo>
                  <a:lnTo>
                    <a:pt x="98" y="2"/>
                  </a:lnTo>
                  <a:lnTo>
                    <a:pt x="80" y="8"/>
                  </a:lnTo>
                  <a:lnTo>
                    <a:pt x="80" y="8"/>
                  </a:lnTo>
                  <a:lnTo>
                    <a:pt x="66" y="18"/>
                  </a:lnTo>
                  <a:lnTo>
                    <a:pt x="54" y="28"/>
                  </a:lnTo>
                  <a:lnTo>
                    <a:pt x="54" y="0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6" y="14"/>
                  </a:lnTo>
                  <a:lnTo>
                    <a:pt x="12" y="18"/>
                  </a:lnTo>
                  <a:lnTo>
                    <a:pt x="14" y="24"/>
                  </a:lnTo>
                  <a:lnTo>
                    <a:pt x="16" y="30"/>
                  </a:lnTo>
                  <a:lnTo>
                    <a:pt x="16" y="300"/>
                  </a:lnTo>
                  <a:lnTo>
                    <a:pt x="16" y="300"/>
                  </a:lnTo>
                  <a:lnTo>
                    <a:pt x="14" y="306"/>
                  </a:lnTo>
                  <a:lnTo>
                    <a:pt x="12" y="312"/>
                  </a:lnTo>
                  <a:lnTo>
                    <a:pt x="8" y="316"/>
                  </a:lnTo>
                  <a:lnTo>
                    <a:pt x="4" y="318"/>
                  </a:lnTo>
                  <a:lnTo>
                    <a:pt x="66" y="318"/>
                  </a:lnTo>
                  <a:lnTo>
                    <a:pt x="66" y="318"/>
                  </a:lnTo>
                  <a:lnTo>
                    <a:pt x="62" y="316"/>
                  </a:lnTo>
                  <a:lnTo>
                    <a:pt x="58" y="312"/>
                  </a:lnTo>
                  <a:lnTo>
                    <a:pt x="56" y="306"/>
                  </a:lnTo>
                  <a:lnTo>
                    <a:pt x="54" y="300"/>
                  </a:lnTo>
                  <a:lnTo>
                    <a:pt x="54" y="48"/>
                  </a:lnTo>
                  <a:lnTo>
                    <a:pt x="54" y="48"/>
                  </a:lnTo>
                  <a:lnTo>
                    <a:pt x="64" y="38"/>
                  </a:lnTo>
                  <a:lnTo>
                    <a:pt x="74" y="32"/>
                  </a:lnTo>
                  <a:lnTo>
                    <a:pt x="74" y="32"/>
                  </a:lnTo>
                  <a:lnTo>
                    <a:pt x="86" y="26"/>
                  </a:lnTo>
                  <a:lnTo>
                    <a:pt x="100" y="24"/>
                  </a:lnTo>
                  <a:lnTo>
                    <a:pt x="100" y="24"/>
                  </a:lnTo>
                  <a:lnTo>
                    <a:pt x="112" y="26"/>
                  </a:lnTo>
                  <a:lnTo>
                    <a:pt x="122" y="30"/>
                  </a:lnTo>
                  <a:lnTo>
                    <a:pt x="134" y="36"/>
                  </a:lnTo>
                  <a:lnTo>
                    <a:pt x="144" y="44"/>
                  </a:lnTo>
                  <a:lnTo>
                    <a:pt x="144" y="44"/>
                  </a:lnTo>
                  <a:lnTo>
                    <a:pt x="152" y="56"/>
                  </a:lnTo>
                  <a:lnTo>
                    <a:pt x="158" y="70"/>
                  </a:lnTo>
                  <a:lnTo>
                    <a:pt x="162" y="88"/>
                  </a:lnTo>
                  <a:lnTo>
                    <a:pt x="162" y="110"/>
                  </a:lnTo>
                  <a:lnTo>
                    <a:pt x="162" y="110"/>
                  </a:lnTo>
                  <a:lnTo>
                    <a:pt x="162" y="130"/>
                  </a:lnTo>
                  <a:lnTo>
                    <a:pt x="158" y="148"/>
                  </a:lnTo>
                  <a:lnTo>
                    <a:pt x="152" y="164"/>
                  </a:lnTo>
                  <a:lnTo>
                    <a:pt x="144" y="176"/>
                  </a:lnTo>
                  <a:lnTo>
                    <a:pt x="144" y="176"/>
                  </a:lnTo>
                  <a:lnTo>
                    <a:pt x="134" y="188"/>
                  </a:lnTo>
                  <a:lnTo>
                    <a:pt x="124" y="194"/>
                  </a:lnTo>
                  <a:lnTo>
                    <a:pt x="110" y="200"/>
                  </a:lnTo>
                  <a:lnTo>
                    <a:pt x="96" y="200"/>
                  </a:lnTo>
                  <a:lnTo>
                    <a:pt x="96" y="200"/>
                  </a:lnTo>
                  <a:lnTo>
                    <a:pt x="86" y="200"/>
                  </a:lnTo>
                  <a:lnTo>
                    <a:pt x="78" y="198"/>
                  </a:lnTo>
                  <a:lnTo>
                    <a:pt x="70" y="194"/>
                  </a:lnTo>
                  <a:lnTo>
                    <a:pt x="62" y="186"/>
                  </a:lnTo>
                  <a:lnTo>
                    <a:pt x="72" y="214"/>
                  </a:lnTo>
                  <a:lnTo>
                    <a:pt x="72" y="214"/>
                  </a:lnTo>
                  <a:lnTo>
                    <a:pt x="86" y="218"/>
                  </a:lnTo>
                  <a:lnTo>
                    <a:pt x="102" y="218"/>
                  </a:lnTo>
                  <a:lnTo>
                    <a:pt x="102" y="218"/>
                  </a:lnTo>
                  <a:lnTo>
                    <a:pt x="124" y="216"/>
                  </a:lnTo>
                  <a:lnTo>
                    <a:pt x="134" y="214"/>
                  </a:lnTo>
                  <a:lnTo>
                    <a:pt x="144" y="210"/>
                  </a:lnTo>
                  <a:lnTo>
                    <a:pt x="154" y="204"/>
                  </a:lnTo>
                  <a:lnTo>
                    <a:pt x="162" y="200"/>
                  </a:lnTo>
                  <a:lnTo>
                    <a:pt x="170" y="192"/>
                  </a:lnTo>
                  <a:lnTo>
                    <a:pt x="178" y="184"/>
                  </a:lnTo>
                  <a:lnTo>
                    <a:pt x="178" y="184"/>
                  </a:lnTo>
                  <a:lnTo>
                    <a:pt x="190" y="166"/>
                  </a:lnTo>
                  <a:lnTo>
                    <a:pt x="198" y="148"/>
                  </a:lnTo>
                  <a:lnTo>
                    <a:pt x="204" y="128"/>
                  </a:lnTo>
                  <a:lnTo>
                    <a:pt x="206" y="108"/>
                  </a:lnTo>
                  <a:lnTo>
                    <a:pt x="206" y="108"/>
                  </a:lnTo>
                  <a:lnTo>
                    <a:pt x="204" y="82"/>
                  </a:lnTo>
                  <a:lnTo>
                    <a:pt x="198" y="60"/>
                  </a:lnTo>
                  <a:lnTo>
                    <a:pt x="198" y="6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4" name="Freeform 117"/>
            <p:cNvSpPr>
              <a:spLocks/>
            </p:cNvSpPr>
            <p:nvPr/>
          </p:nvSpPr>
          <p:spPr bwMode="auto">
            <a:xfrm>
              <a:off x="795" y="1586"/>
              <a:ext cx="146" cy="218"/>
            </a:xfrm>
            <a:custGeom>
              <a:avLst/>
              <a:gdLst>
                <a:gd name="T0" fmla="*/ 128 w 146"/>
                <a:gd name="T1" fmla="*/ 186 h 218"/>
                <a:gd name="T2" fmla="*/ 128 w 146"/>
                <a:gd name="T3" fmla="*/ 186 h 218"/>
                <a:gd name="T4" fmla="*/ 116 w 146"/>
                <a:gd name="T5" fmla="*/ 190 h 218"/>
                <a:gd name="T6" fmla="*/ 102 w 146"/>
                <a:gd name="T7" fmla="*/ 192 h 218"/>
                <a:gd name="T8" fmla="*/ 102 w 146"/>
                <a:gd name="T9" fmla="*/ 192 h 218"/>
                <a:gd name="T10" fmla="*/ 92 w 146"/>
                <a:gd name="T11" fmla="*/ 192 h 218"/>
                <a:gd name="T12" fmla="*/ 84 w 146"/>
                <a:gd name="T13" fmla="*/ 188 h 218"/>
                <a:gd name="T14" fmla="*/ 76 w 146"/>
                <a:gd name="T15" fmla="*/ 184 h 218"/>
                <a:gd name="T16" fmla="*/ 70 w 146"/>
                <a:gd name="T17" fmla="*/ 176 h 218"/>
                <a:gd name="T18" fmla="*/ 70 w 146"/>
                <a:gd name="T19" fmla="*/ 176 h 218"/>
                <a:gd name="T20" fmla="*/ 64 w 146"/>
                <a:gd name="T21" fmla="*/ 168 h 218"/>
                <a:gd name="T22" fmla="*/ 58 w 146"/>
                <a:gd name="T23" fmla="*/ 158 h 218"/>
                <a:gd name="T24" fmla="*/ 56 w 146"/>
                <a:gd name="T25" fmla="*/ 146 h 218"/>
                <a:gd name="T26" fmla="*/ 56 w 146"/>
                <a:gd name="T27" fmla="*/ 134 h 218"/>
                <a:gd name="T28" fmla="*/ 56 w 146"/>
                <a:gd name="T29" fmla="*/ 0 h 218"/>
                <a:gd name="T30" fmla="*/ 0 w 146"/>
                <a:gd name="T31" fmla="*/ 10 h 218"/>
                <a:gd name="T32" fmla="*/ 0 w 146"/>
                <a:gd name="T33" fmla="*/ 10 h 218"/>
                <a:gd name="T34" fmla="*/ 8 w 146"/>
                <a:gd name="T35" fmla="*/ 14 h 218"/>
                <a:gd name="T36" fmla="*/ 12 w 146"/>
                <a:gd name="T37" fmla="*/ 18 h 218"/>
                <a:gd name="T38" fmla="*/ 16 w 146"/>
                <a:gd name="T39" fmla="*/ 22 h 218"/>
                <a:gd name="T40" fmla="*/ 16 w 146"/>
                <a:gd name="T41" fmla="*/ 28 h 218"/>
                <a:gd name="T42" fmla="*/ 16 w 146"/>
                <a:gd name="T43" fmla="*/ 134 h 218"/>
                <a:gd name="T44" fmla="*/ 16 w 146"/>
                <a:gd name="T45" fmla="*/ 134 h 218"/>
                <a:gd name="T46" fmla="*/ 18 w 146"/>
                <a:gd name="T47" fmla="*/ 154 h 218"/>
                <a:gd name="T48" fmla="*/ 22 w 146"/>
                <a:gd name="T49" fmla="*/ 172 h 218"/>
                <a:gd name="T50" fmla="*/ 28 w 146"/>
                <a:gd name="T51" fmla="*/ 186 h 218"/>
                <a:gd name="T52" fmla="*/ 38 w 146"/>
                <a:gd name="T53" fmla="*/ 198 h 218"/>
                <a:gd name="T54" fmla="*/ 38 w 146"/>
                <a:gd name="T55" fmla="*/ 198 h 218"/>
                <a:gd name="T56" fmla="*/ 50 w 146"/>
                <a:gd name="T57" fmla="*/ 208 h 218"/>
                <a:gd name="T58" fmla="*/ 60 w 146"/>
                <a:gd name="T59" fmla="*/ 214 h 218"/>
                <a:gd name="T60" fmla="*/ 72 w 146"/>
                <a:gd name="T61" fmla="*/ 218 h 218"/>
                <a:gd name="T62" fmla="*/ 86 w 146"/>
                <a:gd name="T63" fmla="*/ 218 h 218"/>
                <a:gd name="T64" fmla="*/ 86 w 146"/>
                <a:gd name="T65" fmla="*/ 218 h 218"/>
                <a:gd name="T66" fmla="*/ 100 w 146"/>
                <a:gd name="T67" fmla="*/ 218 h 218"/>
                <a:gd name="T68" fmla="*/ 114 w 146"/>
                <a:gd name="T69" fmla="*/ 214 h 218"/>
                <a:gd name="T70" fmla="*/ 126 w 146"/>
                <a:gd name="T71" fmla="*/ 208 h 218"/>
                <a:gd name="T72" fmla="*/ 138 w 146"/>
                <a:gd name="T73" fmla="*/ 198 h 218"/>
                <a:gd name="T74" fmla="*/ 146 w 146"/>
                <a:gd name="T75" fmla="*/ 172 h 218"/>
                <a:gd name="T76" fmla="*/ 146 w 146"/>
                <a:gd name="T77" fmla="*/ 172 h 218"/>
                <a:gd name="T78" fmla="*/ 138 w 146"/>
                <a:gd name="T79" fmla="*/ 180 h 218"/>
                <a:gd name="T80" fmla="*/ 128 w 146"/>
                <a:gd name="T81" fmla="*/ 186 h 218"/>
                <a:gd name="T82" fmla="*/ 128 w 146"/>
                <a:gd name="T83" fmla="*/ 186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146" h="218">
                  <a:moveTo>
                    <a:pt x="128" y="186"/>
                  </a:moveTo>
                  <a:lnTo>
                    <a:pt x="128" y="186"/>
                  </a:lnTo>
                  <a:lnTo>
                    <a:pt x="116" y="190"/>
                  </a:lnTo>
                  <a:lnTo>
                    <a:pt x="102" y="192"/>
                  </a:lnTo>
                  <a:lnTo>
                    <a:pt x="102" y="192"/>
                  </a:lnTo>
                  <a:lnTo>
                    <a:pt x="92" y="192"/>
                  </a:lnTo>
                  <a:lnTo>
                    <a:pt x="84" y="188"/>
                  </a:lnTo>
                  <a:lnTo>
                    <a:pt x="76" y="184"/>
                  </a:lnTo>
                  <a:lnTo>
                    <a:pt x="70" y="176"/>
                  </a:lnTo>
                  <a:lnTo>
                    <a:pt x="70" y="176"/>
                  </a:lnTo>
                  <a:lnTo>
                    <a:pt x="64" y="168"/>
                  </a:lnTo>
                  <a:lnTo>
                    <a:pt x="58" y="158"/>
                  </a:lnTo>
                  <a:lnTo>
                    <a:pt x="56" y="146"/>
                  </a:lnTo>
                  <a:lnTo>
                    <a:pt x="56" y="134"/>
                  </a:lnTo>
                  <a:lnTo>
                    <a:pt x="56" y="0"/>
                  </a:lnTo>
                  <a:lnTo>
                    <a:pt x="0" y="10"/>
                  </a:lnTo>
                  <a:lnTo>
                    <a:pt x="0" y="10"/>
                  </a:lnTo>
                  <a:lnTo>
                    <a:pt x="8" y="14"/>
                  </a:lnTo>
                  <a:lnTo>
                    <a:pt x="12" y="18"/>
                  </a:lnTo>
                  <a:lnTo>
                    <a:pt x="16" y="22"/>
                  </a:lnTo>
                  <a:lnTo>
                    <a:pt x="16" y="28"/>
                  </a:lnTo>
                  <a:lnTo>
                    <a:pt x="16" y="134"/>
                  </a:lnTo>
                  <a:lnTo>
                    <a:pt x="16" y="134"/>
                  </a:lnTo>
                  <a:lnTo>
                    <a:pt x="18" y="154"/>
                  </a:lnTo>
                  <a:lnTo>
                    <a:pt x="22" y="172"/>
                  </a:lnTo>
                  <a:lnTo>
                    <a:pt x="28" y="186"/>
                  </a:lnTo>
                  <a:lnTo>
                    <a:pt x="38" y="198"/>
                  </a:lnTo>
                  <a:lnTo>
                    <a:pt x="38" y="198"/>
                  </a:lnTo>
                  <a:lnTo>
                    <a:pt x="50" y="208"/>
                  </a:lnTo>
                  <a:lnTo>
                    <a:pt x="60" y="214"/>
                  </a:lnTo>
                  <a:lnTo>
                    <a:pt x="72" y="218"/>
                  </a:lnTo>
                  <a:lnTo>
                    <a:pt x="86" y="218"/>
                  </a:lnTo>
                  <a:lnTo>
                    <a:pt x="86" y="218"/>
                  </a:lnTo>
                  <a:lnTo>
                    <a:pt x="100" y="218"/>
                  </a:lnTo>
                  <a:lnTo>
                    <a:pt x="114" y="214"/>
                  </a:lnTo>
                  <a:lnTo>
                    <a:pt x="126" y="208"/>
                  </a:lnTo>
                  <a:lnTo>
                    <a:pt x="138" y="198"/>
                  </a:lnTo>
                  <a:lnTo>
                    <a:pt x="146" y="172"/>
                  </a:lnTo>
                  <a:lnTo>
                    <a:pt x="146" y="172"/>
                  </a:lnTo>
                  <a:lnTo>
                    <a:pt x="138" y="180"/>
                  </a:lnTo>
                  <a:lnTo>
                    <a:pt x="128" y="186"/>
                  </a:lnTo>
                  <a:lnTo>
                    <a:pt x="128" y="186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5" name="Freeform 118"/>
            <p:cNvSpPr>
              <a:spLocks/>
            </p:cNvSpPr>
            <p:nvPr/>
          </p:nvSpPr>
          <p:spPr bwMode="auto">
            <a:xfrm>
              <a:off x="929" y="1586"/>
              <a:ext cx="74" cy="218"/>
            </a:xfrm>
            <a:custGeom>
              <a:avLst/>
              <a:gdLst>
                <a:gd name="T0" fmla="*/ 56 w 74"/>
                <a:gd name="T1" fmla="*/ 178 h 218"/>
                <a:gd name="T2" fmla="*/ 56 w 74"/>
                <a:gd name="T3" fmla="*/ 0 h 218"/>
                <a:gd name="T4" fmla="*/ 0 w 74"/>
                <a:gd name="T5" fmla="*/ 10 h 218"/>
                <a:gd name="T6" fmla="*/ 0 w 74"/>
                <a:gd name="T7" fmla="*/ 10 h 218"/>
                <a:gd name="T8" fmla="*/ 8 w 74"/>
                <a:gd name="T9" fmla="*/ 12 h 218"/>
                <a:gd name="T10" fmla="*/ 12 w 74"/>
                <a:gd name="T11" fmla="*/ 16 h 218"/>
                <a:gd name="T12" fmla="*/ 12 w 74"/>
                <a:gd name="T13" fmla="*/ 16 h 218"/>
                <a:gd name="T14" fmla="*/ 16 w 74"/>
                <a:gd name="T15" fmla="*/ 22 h 218"/>
                <a:gd name="T16" fmla="*/ 16 w 74"/>
                <a:gd name="T17" fmla="*/ 28 h 218"/>
                <a:gd name="T18" fmla="*/ 16 w 74"/>
                <a:gd name="T19" fmla="*/ 168 h 218"/>
                <a:gd name="T20" fmla="*/ 18 w 74"/>
                <a:gd name="T21" fmla="*/ 186 h 218"/>
                <a:gd name="T22" fmla="*/ 18 w 74"/>
                <a:gd name="T23" fmla="*/ 186 h 218"/>
                <a:gd name="T24" fmla="*/ 18 w 74"/>
                <a:gd name="T25" fmla="*/ 186 h 218"/>
                <a:gd name="T26" fmla="*/ 18 w 74"/>
                <a:gd name="T27" fmla="*/ 186 h 218"/>
                <a:gd name="T28" fmla="*/ 18 w 74"/>
                <a:gd name="T29" fmla="*/ 198 h 218"/>
                <a:gd name="T30" fmla="*/ 22 w 74"/>
                <a:gd name="T31" fmla="*/ 206 h 218"/>
                <a:gd name="T32" fmla="*/ 22 w 74"/>
                <a:gd name="T33" fmla="*/ 206 h 218"/>
                <a:gd name="T34" fmla="*/ 26 w 74"/>
                <a:gd name="T35" fmla="*/ 212 h 218"/>
                <a:gd name="T36" fmla="*/ 34 w 74"/>
                <a:gd name="T37" fmla="*/ 218 h 218"/>
                <a:gd name="T38" fmla="*/ 74 w 74"/>
                <a:gd name="T39" fmla="*/ 204 h 218"/>
                <a:gd name="T40" fmla="*/ 74 w 74"/>
                <a:gd name="T41" fmla="*/ 204 h 218"/>
                <a:gd name="T42" fmla="*/ 66 w 74"/>
                <a:gd name="T43" fmla="*/ 202 h 218"/>
                <a:gd name="T44" fmla="*/ 60 w 74"/>
                <a:gd name="T45" fmla="*/ 196 h 218"/>
                <a:gd name="T46" fmla="*/ 56 w 74"/>
                <a:gd name="T47" fmla="*/ 188 h 218"/>
                <a:gd name="T48" fmla="*/ 56 w 74"/>
                <a:gd name="T49" fmla="*/ 178 h 218"/>
                <a:gd name="T50" fmla="*/ 56 w 74"/>
                <a:gd name="T51" fmla="*/ 178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74" h="218">
                  <a:moveTo>
                    <a:pt x="56" y="178"/>
                  </a:moveTo>
                  <a:lnTo>
                    <a:pt x="56" y="0"/>
                  </a:lnTo>
                  <a:lnTo>
                    <a:pt x="0" y="10"/>
                  </a:lnTo>
                  <a:lnTo>
                    <a:pt x="0" y="10"/>
                  </a:lnTo>
                  <a:lnTo>
                    <a:pt x="8" y="12"/>
                  </a:lnTo>
                  <a:lnTo>
                    <a:pt x="12" y="16"/>
                  </a:lnTo>
                  <a:lnTo>
                    <a:pt x="12" y="16"/>
                  </a:lnTo>
                  <a:lnTo>
                    <a:pt x="16" y="22"/>
                  </a:lnTo>
                  <a:lnTo>
                    <a:pt x="16" y="28"/>
                  </a:lnTo>
                  <a:lnTo>
                    <a:pt x="16" y="168"/>
                  </a:lnTo>
                  <a:lnTo>
                    <a:pt x="18" y="186"/>
                  </a:lnTo>
                  <a:lnTo>
                    <a:pt x="18" y="186"/>
                  </a:lnTo>
                  <a:lnTo>
                    <a:pt x="18" y="186"/>
                  </a:lnTo>
                  <a:lnTo>
                    <a:pt x="18" y="186"/>
                  </a:lnTo>
                  <a:lnTo>
                    <a:pt x="18" y="198"/>
                  </a:lnTo>
                  <a:lnTo>
                    <a:pt x="22" y="206"/>
                  </a:lnTo>
                  <a:lnTo>
                    <a:pt x="22" y="206"/>
                  </a:lnTo>
                  <a:lnTo>
                    <a:pt x="26" y="212"/>
                  </a:lnTo>
                  <a:lnTo>
                    <a:pt x="34" y="218"/>
                  </a:lnTo>
                  <a:lnTo>
                    <a:pt x="74" y="204"/>
                  </a:lnTo>
                  <a:lnTo>
                    <a:pt x="74" y="204"/>
                  </a:lnTo>
                  <a:lnTo>
                    <a:pt x="66" y="202"/>
                  </a:lnTo>
                  <a:lnTo>
                    <a:pt x="60" y="196"/>
                  </a:lnTo>
                  <a:lnTo>
                    <a:pt x="56" y="188"/>
                  </a:lnTo>
                  <a:lnTo>
                    <a:pt x="56" y="178"/>
                  </a:lnTo>
                  <a:lnTo>
                    <a:pt x="56" y="178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6" name="Freeform 119"/>
            <p:cNvSpPr>
              <a:spLocks/>
            </p:cNvSpPr>
            <p:nvPr/>
          </p:nvSpPr>
          <p:spPr bwMode="auto">
            <a:xfrm>
              <a:off x="1371" y="1586"/>
              <a:ext cx="176" cy="218"/>
            </a:xfrm>
            <a:custGeom>
              <a:avLst/>
              <a:gdLst>
                <a:gd name="T0" fmla="*/ 164 w 176"/>
                <a:gd name="T1" fmla="*/ 196 h 218"/>
                <a:gd name="T2" fmla="*/ 162 w 176"/>
                <a:gd name="T3" fmla="*/ 182 h 218"/>
                <a:gd name="T4" fmla="*/ 162 w 176"/>
                <a:gd name="T5" fmla="*/ 60 h 218"/>
                <a:gd name="T6" fmla="*/ 156 w 176"/>
                <a:gd name="T7" fmla="*/ 32 h 218"/>
                <a:gd name="T8" fmla="*/ 140 w 176"/>
                <a:gd name="T9" fmla="*/ 12 h 218"/>
                <a:gd name="T10" fmla="*/ 130 w 176"/>
                <a:gd name="T11" fmla="*/ 8 h 218"/>
                <a:gd name="T12" fmla="*/ 104 w 176"/>
                <a:gd name="T13" fmla="*/ 0 h 218"/>
                <a:gd name="T14" fmla="*/ 90 w 176"/>
                <a:gd name="T15" fmla="*/ 0 h 218"/>
                <a:gd name="T16" fmla="*/ 54 w 176"/>
                <a:gd name="T17" fmla="*/ 6 h 218"/>
                <a:gd name="T18" fmla="*/ 20 w 176"/>
                <a:gd name="T19" fmla="*/ 22 h 218"/>
                <a:gd name="T20" fmla="*/ 20 w 176"/>
                <a:gd name="T21" fmla="*/ 78 h 218"/>
                <a:gd name="T22" fmla="*/ 30 w 176"/>
                <a:gd name="T23" fmla="*/ 52 h 218"/>
                <a:gd name="T24" fmla="*/ 44 w 176"/>
                <a:gd name="T25" fmla="*/ 34 h 218"/>
                <a:gd name="T26" fmla="*/ 52 w 176"/>
                <a:gd name="T27" fmla="*/ 26 h 218"/>
                <a:gd name="T28" fmla="*/ 74 w 176"/>
                <a:gd name="T29" fmla="*/ 18 h 218"/>
                <a:gd name="T30" fmla="*/ 86 w 176"/>
                <a:gd name="T31" fmla="*/ 16 h 218"/>
                <a:gd name="T32" fmla="*/ 102 w 176"/>
                <a:gd name="T33" fmla="*/ 20 h 218"/>
                <a:gd name="T34" fmla="*/ 114 w 176"/>
                <a:gd name="T35" fmla="*/ 28 h 218"/>
                <a:gd name="T36" fmla="*/ 120 w 176"/>
                <a:gd name="T37" fmla="*/ 34 h 218"/>
                <a:gd name="T38" fmla="*/ 124 w 176"/>
                <a:gd name="T39" fmla="*/ 48 h 218"/>
                <a:gd name="T40" fmla="*/ 124 w 176"/>
                <a:gd name="T41" fmla="*/ 56 h 218"/>
                <a:gd name="T42" fmla="*/ 122 w 176"/>
                <a:gd name="T43" fmla="*/ 76 h 218"/>
                <a:gd name="T44" fmla="*/ 116 w 176"/>
                <a:gd name="T45" fmla="*/ 82 h 218"/>
                <a:gd name="T46" fmla="*/ 106 w 176"/>
                <a:gd name="T47" fmla="*/ 86 h 218"/>
                <a:gd name="T48" fmla="*/ 68 w 176"/>
                <a:gd name="T49" fmla="*/ 98 h 218"/>
                <a:gd name="T50" fmla="*/ 30 w 176"/>
                <a:gd name="T51" fmla="*/ 112 h 218"/>
                <a:gd name="T52" fmla="*/ 16 w 176"/>
                <a:gd name="T53" fmla="*/ 122 h 218"/>
                <a:gd name="T54" fmla="*/ 2 w 176"/>
                <a:gd name="T55" fmla="*/ 148 h 218"/>
                <a:gd name="T56" fmla="*/ 0 w 176"/>
                <a:gd name="T57" fmla="*/ 164 h 218"/>
                <a:gd name="T58" fmla="*/ 4 w 176"/>
                <a:gd name="T59" fmla="*/ 182 h 218"/>
                <a:gd name="T60" fmla="*/ 14 w 176"/>
                <a:gd name="T61" fmla="*/ 200 h 218"/>
                <a:gd name="T62" fmla="*/ 22 w 176"/>
                <a:gd name="T63" fmla="*/ 208 h 218"/>
                <a:gd name="T64" fmla="*/ 42 w 176"/>
                <a:gd name="T65" fmla="*/ 218 h 218"/>
                <a:gd name="T66" fmla="*/ 54 w 176"/>
                <a:gd name="T67" fmla="*/ 218 h 218"/>
                <a:gd name="T68" fmla="*/ 84 w 176"/>
                <a:gd name="T69" fmla="*/ 214 h 218"/>
                <a:gd name="T70" fmla="*/ 112 w 176"/>
                <a:gd name="T71" fmla="*/ 196 h 218"/>
                <a:gd name="T72" fmla="*/ 120 w 176"/>
                <a:gd name="T73" fmla="*/ 174 h 218"/>
                <a:gd name="T74" fmla="*/ 98 w 176"/>
                <a:gd name="T75" fmla="*/ 188 h 218"/>
                <a:gd name="T76" fmla="*/ 72 w 176"/>
                <a:gd name="T77" fmla="*/ 192 h 218"/>
                <a:gd name="T78" fmla="*/ 66 w 176"/>
                <a:gd name="T79" fmla="*/ 192 h 218"/>
                <a:gd name="T80" fmla="*/ 52 w 176"/>
                <a:gd name="T81" fmla="*/ 188 h 218"/>
                <a:gd name="T82" fmla="*/ 48 w 176"/>
                <a:gd name="T83" fmla="*/ 182 h 218"/>
                <a:gd name="T84" fmla="*/ 40 w 176"/>
                <a:gd name="T85" fmla="*/ 170 h 218"/>
                <a:gd name="T86" fmla="*/ 38 w 176"/>
                <a:gd name="T87" fmla="*/ 156 h 218"/>
                <a:gd name="T88" fmla="*/ 38 w 176"/>
                <a:gd name="T89" fmla="*/ 148 h 218"/>
                <a:gd name="T90" fmla="*/ 44 w 176"/>
                <a:gd name="T91" fmla="*/ 136 h 218"/>
                <a:gd name="T92" fmla="*/ 48 w 176"/>
                <a:gd name="T93" fmla="*/ 130 h 218"/>
                <a:gd name="T94" fmla="*/ 76 w 176"/>
                <a:gd name="T95" fmla="*/ 114 h 218"/>
                <a:gd name="T96" fmla="*/ 108 w 176"/>
                <a:gd name="T97" fmla="*/ 104 h 218"/>
                <a:gd name="T98" fmla="*/ 124 w 176"/>
                <a:gd name="T99" fmla="*/ 170 h 218"/>
                <a:gd name="T100" fmla="*/ 124 w 176"/>
                <a:gd name="T101" fmla="*/ 184 h 218"/>
                <a:gd name="T102" fmla="*/ 126 w 176"/>
                <a:gd name="T103" fmla="*/ 198 h 218"/>
                <a:gd name="T104" fmla="*/ 128 w 176"/>
                <a:gd name="T105" fmla="*/ 206 h 218"/>
                <a:gd name="T106" fmla="*/ 140 w 176"/>
                <a:gd name="T107" fmla="*/ 218 h 218"/>
                <a:gd name="T108" fmla="*/ 176 w 176"/>
                <a:gd name="T109" fmla="*/ 204 h 218"/>
                <a:gd name="T110" fmla="*/ 164 w 176"/>
                <a:gd name="T111" fmla="*/ 196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176" h="218">
                  <a:moveTo>
                    <a:pt x="164" y="196"/>
                  </a:moveTo>
                  <a:lnTo>
                    <a:pt x="164" y="196"/>
                  </a:lnTo>
                  <a:lnTo>
                    <a:pt x="162" y="192"/>
                  </a:lnTo>
                  <a:lnTo>
                    <a:pt x="162" y="182"/>
                  </a:lnTo>
                  <a:lnTo>
                    <a:pt x="162" y="60"/>
                  </a:lnTo>
                  <a:lnTo>
                    <a:pt x="162" y="60"/>
                  </a:lnTo>
                  <a:lnTo>
                    <a:pt x="160" y="44"/>
                  </a:lnTo>
                  <a:lnTo>
                    <a:pt x="156" y="32"/>
                  </a:lnTo>
                  <a:lnTo>
                    <a:pt x="150" y="20"/>
                  </a:lnTo>
                  <a:lnTo>
                    <a:pt x="140" y="12"/>
                  </a:lnTo>
                  <a:lnTo>
                    <a:pt x="140" y="12"/>
                  </a:lnTo>
                  <a:lnTo>
                    <a:pt x="130" y="8"/>
                  </a:lnTo>
                  <a:lnTo>
                    <a:pt x="118" y="4"/>
                  </a:lnTo>
                  <a:lnTo>
                    <a:pt x="104" y="0"/>
                  </a:lnTo>
                  <a:lnTo>
                    <a:pt x="90" y="0"/>
                  </a:lnTo>
                  <a:lnTo>
                    <a:pt x="90" y="0"/>
                  </a:lnTo>
                  <a:lnTo>
                    <a:pt x="72" y="2"/>
                  </a:lnTo>
                  <a:lnTo>
                    <a:pt x="54" y="6"/>
                  </a:lnTo>
                  <a:lnTo>
                    <a:pt x="36" y="12"/>
                  </a:lnTo>
                  <a:lnTo>
                    <a:pt x="20" y="22"/>
                  </a:lnTo>
                  <a:lnTo>
                    <a:pt x="20" y="78"/>
                  </a:lnTo>
                  <a:lnTo>
                    <a:pt x="20" y="78"/>
                  </a:lnTo>
                  <a:lnTo>
                    <a:pt x="26" y="64"/>
                  </a:lnTo>
                  <a:lnTo>
                    <a:pt x="30" y="52"/>
                  </a:lnTo>
                  <a:lnTo>
                    <a:pt x="38" y="42"/>
                  </a:lnTo>
                  <a:lnTo>
                    <a:pt x="44" y="34"/>
                  </a:lnTo>
                  <a:lnTo>
                    <a:pt x="44" y="34"/>
                  </a:lnTo>
                  <a:lnTo>
                    <a:pt x="52" y="26"/>
                  </a:lnTo>
                  <a:lnTo>
                    <a:pt x="62" y="22"/>
                  </a:lnTo>
                  <a:lnTo>
                    <a:pt x="74" y="18"/>
                  </a:lnTo>
                  <a:lnTo>
                    <a:pt x="86" y="16"/>
                  </a:lnTo>
                  <a:lnTo>
                    <a:pt x="86" y="16"/>
                  </a:lnTo>
                  <a:lnTo>
                    <a:pt x="94" y="18"/>
                  </a:lnTo>
                  <a:lnTo>
                    <a:pt x="102" y="20"/>
                  </a:lnTo>
                  <a:lnTo>
                    <a:pt x="110" y="24"/>
                  </a:lnTo>
                  <a:lnTo>
                    <a:pt x="114" y="28"/>
                  </a:lnTo>
                  <a:lnTo>
                    <a:pt x="114" y="28"/>
                  </a:lnTo>
                  <a:lnTo>
                    <a:pt x="120" y="34"/>
                  </a:lnTo>
                  <a:lnTo>
                    <a:pt x="122" y="42"/>
                  </a:lnTo>
                  <a:lnTo>
                    <a:pt x="124" y="48"/>
                  </a:lnTo>
                  <a:lnTo>
                    <a:pt x="124" y="56"/>
                  </a:lnTo>
                  <a:lnTo>
                    <a:pt x="124" y="56"/>
                  </a:lnTo>
                  <a:lnTo>
                    <a:pt x="124" y="70"/>
                  </a:lnTo>
                  <a:lnTo>
                    <a:pt x="122" y="76"/>
                  </a:lnTo>
                  <a:lnTo>
                    <a:pt x="122" y="76"/>
                  </a:lnTo>
                  <a:lnTo>
                    <a:pt x="116" y="82"/>
                  </a:lnTo>
                  <a:lnTo>
                    <a:pt x="106" y="86"/>
                  </a:lnTo>
                  <a:lnTo>
                    <a:pt x="106" y="86"/>
                  </a:lnTo>
                  <a:lnTo>
                    <a:pt x="68" y="98"/>
                  </a:lnTo>
                  <a:lnTo>
                    <a:pt x="68" y="98"/>
                  </a:lnTo>
                  <a:lnTo>
                    <a:pt x="44" y="106"/>
                  </a:lnTo>
                  <a:lnTo>
                    <a:pt x="30" y="112"/>
                  </a:lnTo>
                  <a:lnTo>
                    <a:pt x="30" y="112"/>
                  </a:lnTo>
                  <a:lnTo>
                    <a:pt x="16" y="122"/>
                  </a:lnTo>
                  <a:lnTo>
                    <a:pt x="8" y="134"/>
                  </a:lnTo>
                  <a:lnTo>
                    <a:pt x="2" y="148"/>
                  </a:lnTo>
                  <a:lnTo>
                    <a:pt x="0" y="164"/>
                  </a:lnTo>
                  <a:lnTo>
                    <a:pt x="0" y="164"/>
                  </a:lnTo>
                  <a:lnTo>
                    <a:pt x="0" y="172"/>
                  </a:lnTo>
                  <a:lnTo>
                    <a:pt x="4" y="182"/>
                  </a:lnTo>
                  <a:lnTo>
                    <a:pt x="8" y="190"/>
                  </a:lnTo>
                  <a:lnTo>
                    <a:pt x="14" y="200"/>
                  </a:lnTo>
                  <a:lnTo>
                    <a:pt x="14" y="200"/>
                  </a:lnTo>
                  <a:lnTo>
                    <a:pt x="22" y="208"/>
                  </a:lnTo>
                  <a:lnTo>
                    <a:pt x="30" y="214"/>
                  </a:lnTo>
                  <a:lnTo>
                    <a:pt x="42" y="218"/>
                  </a:lnTo>
                  <a:lnTo>
                    <a:pt x="54" y="218"/>
                  </a:lnTo>
                  <a:lnTo>
                    <a:pt x="54" y="218"/>
                  </a:lnTo>
                  <a:lnTo>
                    <a:pt x="70" y="218"/>
                  </a:lnTo>
                  <a:lnTo>
                    <a:pt x="84" y="214"/>
                  </a:lnTo>
                  <a:lnTo>
                    <a:pt x="98" y="206"/>
                  </a:lnTo>
                  <a:lnTo>
                    <a:pt x="112" y="196"/>
                  </a:lnTo>
                  <a:lnTo>
                    <a:pt x="120" y="174"/>
                  </a:lnTo>
                  <a:lnTo>
                    <a:pt x="120" y="174"/>
                  </a:lnTo>
                  <a:lnTo>
                    <a:pt x="110" y="182"/>
                  </a:lnTo>
                  <a:lnTo>
                    <a:pt x="98" y="188"/>
                  </a:lnTo>
                  <a:lnTo>
                    <a:pt x="86" y="192"/>
                  </a:lnTo>
                  <a:lnTo>
                    <a:pt x="72" y="192"/>
                  </a:lnTo>
                  <a:lnTo>
                    <a:pt x="72" y="192"/>
                  </a:lnTo>
                  <a:lnTo>
                    <a:pt x="66" y="192"/>
                  </a:lnTo>
                  <a:lnTo>
                    <a:pt x="58" y="190"/>
                  </a:lnTo>
                  <a:lnTo>
                    <a:pt x="52" y="188"/>
                  </a:lnTo>
                  <a:lnTo>
                    <a:pt x="48" y="182"/>
                  </a:lnTo>
                  <a:lnTo>
                    <a:pt x="48" y="182"/>
                  </a:lnTo>
                  <a:lnTo>
                    <a:pt x="44" y="178"/>
                  </a:lnTo>
                  <a:lnTo>
                    <a:pt x="40" y="170"/>
                  </a:lnTo>
                  <a:lnTo>
                    <a:pt x="38" y="164"/>
                  </a:lnTo>
                  <a:lnTo>
                    <a:pt x="38" y="156"/>
                  </a:lnTo>
                  <a:lnTo>
                    <a:pt x="38" y="156"/>
                  </a:lnTo>
                  <a:lnTo>
                    <a:pt x="38" y="148"/>
                  </a:lnTo>
                  <a:lnTo>
                    <a:pt x="40" y="142"/>
                  </a:lnTo>
                  <a:lnTo>
                    <a:pt x="44" y="136"/>
                  </a:lnTo>
                  <a:lnTo>
                    <a:pt x="48" y="130"/>
                  </a:lnTo>
                  <a:lnTo>
                    <a:pt x="48" y="130"/>
                  </a:lnTo>
                  <a:lnTo>
                    <a:pt x="60" y="122"/>
                  </a:lnTo>
                  <a:lnTo>
                    <a:pt x="76" y="114"/>
                  </a:lnTo>
                  <a:lnTo>
                    <a:pt x="76" y="114"/>
                  </a:lnTo>
                  <a:lnTo>
                    <a:pt x="108" y="104"/>
                  </a:lnTo>
                  <a:lnTo>
                    <a:pt x="124" y="96"/>
                  </a:lnTo>
                  <a:lnTo>
                    <a:pt x="124" y="170"/>
                  </a:lnTo>
                  <a:lnTo>
                    <a:pt x="124" y="170"/>
                  </a:lnTo>
                  <a:lnTo>
                    <a:pt x="124" y="184"/>
                  </a:lnTo>
                  <a:lnTo>
                    <a:pt x="124" y="184"/>
                  </a:lnTo>
                  <a:lnTo>
                    <a:pt x="126" y="198"/>
                  </a:lnTo>
                  <a:lnTo>
                    <a:pt x="128" y="206"/>
                  </a:lnTo>
                  <a:lnTo>
                    <a:pt x="128" y="206"/>
                  </a:lnTo>
                  <a:lnTo>
                    <a:pt x="134" y="212"/>
                  </a:lnTo>
                  <a:lnTo>
                    <a:pt x="140" y="218"/>
                  </a:lnTo>
                  <a:lnTo>
                    <a:pt x="176" y="204"/>
                  </a:lnTo>
                  <a:lnTo>
                    <a:pt x="176" y="204"/>
                  </a:lnTo>
                  <a:lnTo>
                    <a:pt x="168" y="200"/>
                  </a:lnTo>
                  <a:lnTo>
                    <a:pt x="164" y="196"/>
                  </a:lnTo>
                  <a:lnTo>
                    <a:pt x="164" y="196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7" name="Freeform 120"/>
            <p:cNvSpPr>
              <a:spLocks/>
            </p:cNvSpPr>
            <p:nvPr/>
          </p:nvSpPr>
          <p:spPr bwMode="auto">
            <a:xfrm>
              <a:off x="1273" y="1414"/>
              <a:ext cx="96" cy="120"/>
            </a:xfrm>
            <a:custGeom>
              <a:avLst/>
              <a:gdLst>
                <a:gd name="T0" fmla="*/ 22 w 96"/>
                <a:gd name="T1" fmla="*/ 8 h 120"/>
                <a:gd name="T2" fmla="*/ 22 w 96"/>
                <a:gd name="T3" fmla="*/ 82 h 120"/>
                <a:gd name="T4" fmla="*/ 22 w 96"/>
                <a:gd name="T5" fmla="*/ 82 h 120"/>
                <a:gd name="T6" fmla="*/ 24 w 96"/>
                <a:gd name="T7" fmla="*/ 92 h 120"/>
                <a:gd name="T8" fmla="*/ 28 w 96"/>
                <a:gd name="T9" fmla="*/ 100 h 120"/>
                <a:gd name="T10" fmla="*/ 32 w 96"/>
                <a:gd name="T11" fmla="*/ 106 h 120"/>
                <a:gd name="T12" fmla="*/ 36 w 96"/>
                <a:gd name="T13" fmla="*/ 108 h 120"/>
                <a:gd name="T14" fmla="*/ 44 w 96"/>
                <a:gd name="T15" fmla="*/ 110 h 120"/>
                <a:gd name="T16" fmla="*/ 52 w 96"/>
                <a:gd name="T17" fmla="*/ 112 h 120"/>
                <a:gd name="T18" fmla="*/ 52 w 96"/>
                <a:gd name="T19" fmla="*/ 112 h 120"/>
                <a:gd name="T20" fmla="*/ 60 w 96"/>
                <a:gd name="T21" fmla="*/ 112 h 120"/>
                <a:gd name="T22" fmla="*/ 66 w 96"/>
                <a:gd name="T23" fmla="*/ 110 h 120"/>
                <a:gd name="T24" fmla="*/ 72 w 96"/>
                <a:gd name="T25" fmla="*/ 106 h 120"/>
                <a:gd name="T26" fmla="*/ 76 w 96"/>
                <a:gd name="T27" fmla="*/ 102 h 120"/>
                <a:gd name="T28" fmla="*/ 78 w 96"/>
                <a:gd name="T29" fmla="*/ 98 h 120"/>
                <a:gd name="T30" fmla="*/ 80 w 96"/>
                <a:gd name="T31" fmla="*/ 92 h 120"/>
                <a:gd name="T32" fmla="*/ 82 w 96"/>
                <a:gd name="T33" fmla="*/ 82 h 120"/>
                <a:gd name="T34" fmla="*/ 82 w 96"/>
                <a:gd name="T35" fmla="*/ 8 h 120"/>
                <a:gd name="T36" fmla="*/ 82 w 96"/>
                <a:gd name="T37" fmla="*/ 8 h 120"/>
                <a:gd name="T38" fmla="*/ 80 w 96"/>
                <a:gd name="T39" fmla="*/ 2 h 120"/>
                <a:gd name="T40" fmla="*/ 76 w 96"/>
                <a:gd name="T41" fmla="*/ 0 h 120"/>
                <a:gd name="T42" fmla="*/ 96 w 96"/>
                <a:gd name="T43" fmla="*/ 0 h 120"/>
                <a:gd name="T44" fmla="*/ 96 w 96"/>
                <a:gd name="T45" fmla="*/ 0 h 120"/>
                <a:gd name="T46" fmla="*/ 92 w 96"/>
                <a:gd name="T47" fmla="*/ 2 h 120"/>
                <a:gd name="T48" fmla="*/ 92 w 96"/>
                <a:gd name="T49" fmla="*/ 8 h 120"/>
                <a:gd name="T50" fmla="*/ 90 w 96"/>
                <a:gd name="T51" fmla="*/ 80 h 120"/>
                <a:gd name="T52" fmla="*/ 90 w 96"/>
                <a:gd name="T53" fmla="*/ 80 h 120"/>
                <a:gd name="T54" fmla="*/ 90 w 96"/>
                <a:gd name="T55" fmla="*/ 90 h 120"/>
                <a:gd name="T56" fmla="*/ 88 w 96"/>
                <a:gd name="T57" fmla="*/ 98 h 120"/>
                <a:gd name="T58" fmla="*/ 84 w 96"/>
                <a:gd name="T59" fmla="*/ 106 h 120"/>
                <a:gd name="T60" fmla="*/ 78 w 96"/>
                <a:gd name="T61" fmla="*/ 110 h 120"/>
                <a:gd name="T62" fmla="*/ 72 w 96"/>
                <a:gd name="T63" fmla="*/ 114 h 120"/>
                <a:gd name="T64" fmla="*/ 66 w 96"/>
                <a:gd name="T65" fmla="*/ 118 h 120"/>
                <a:gd name="T66" fmla="*/ 50 w 96"/>
                <a:gd name="T67" fmla="*/ 120 h 120"/>
                <a:gd name="T68" fmla="*/ 50 w 96"/>
                <a:gd name="T69" fmla="*/ 120 h 120"/>
                <a:gd name="T70" fmla="*/ 36 w 96"/>
                <a:gd name="T71" fmla="*/ 118 h 120"/>
                <a:gd name="T72" fmla="*/ 28 w 96"/>
                <a:gd name="T73" fmla="*/ 116 h 120"/>
                <a:gd name="T74" fmla="*/ 22 w 96"/>
                <a:gd name="T75" fmla="*/ 112 h 120"/>
                <a:gd name="T76" fmla="*/ 14 w 96"/>
                <a:gd name="T77" fmla="*/ 106 h 120"/>
                <a:gd name="T78" fmla="*/ 10 w 96"/>
                <a:gd name="T79" fmla="*/ 100 h 120"/>
                <a:gd name="T80" fmla="*/ 6 w 96"/>
                <a:gd name="T81" fmla="*/ 90 h 120"/>
                <a:gd name="T82" fmla="*/ 6 w 96"/>
                <a:gd name="T83" fmla="*/ 80 h 120"/>
                <a:gd name="T84" fmla="*/ 6 w 96"/>
                <a:gd name="T85" fmla="*/ 8 h 120"/>
                <a:gd name="T86" fmla="*/ 6 w 96"/>
                <a:gd name="T87" fmla="*/ 8 h 120"/>
                <a:gd name="T88" fmla="*/ 4 w 96"/>
                <a:gd name="T89" fmla="*/ 2 h 120"/>
                <a:gd name="T90" fmla="*/ 0 w 96"/>
                <a:gd name="T91" fmla="*/ 0 h 120"/>
                <a:gd name="T92" fmla="*/ 28 w 96"/>
                <a:gd name="T93" fmla="*/ 0 h 120"/>
                <a:gd name="T94" fmla="*/ 28 w 96"/>
                <a:gd name="T95" fmla="*/ 0 h 120"/>
                <a:gd name="T96" fmla="*/ 24 w 96"/>
                <a:gd name="T97" fmla="*/ 2 h 120"/>
                <a:gd name="T98" fmla="*/ 22 w 96"/>
                <a:gd name="T99" fmla="*/ 8 h 120"/>
                <a:gd name="T100" fmla="*/ 22 w 96"/>
                <a:gd name="T101" fmla="*/ 8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96" h="120">
                  <a:moveTo>
                    <a:pt x="22" y="8"/>
                  </a:moveTo>
                  <a:lnTo>
                    <a:pt x="22" y="82"/>
                  </a:lnTo>
                  <a:lnTo>
                    <a:pt x="22" y="82"/>
                  </a:lnTo>
                  <a:lnTo>
                    <a:pt x="24" y="92"/>
                  </a:lnTo>
                  <a:lnTo>
                    <a:pt x="28" y="100"/>
                  </a:lnTo>
                  <a:lnTo>
                    <a:pt x="32" y="106"/>
                  </a:lnTo>
                  <a:lnTo>
                    <a:pt x="36" y="108"/>
                  </a:lnTo>
                  <a:lnTo>
                    <a:pt x="44" y="110"/>
                  </a:lnTo>
                  <a:lnTo>
                    <a:pt x="52" y="112"/>
                  </a:lnTo>
                  <a:lnTo>
                    <a:pt x="52" y="112"/>
                  </a:lnTo>
                  <a:lnTo>
                    <a:pt x="60" y="112"/>
                  </a:lnTo>
                  <a:lnTo>
                    <a:pt x="66" y="110"/>
                  </a:lnTo>
                  <a:lnTo>
                    <a:pt x="72" y="106"/>
                  </a:lnTo>
                  <a:lnTo>
                    <a:pt x="76" y="102"/>
                  </a:lnTo>
                  <a:lnTo>
                    <a:pt x="78" y="98"/>
                  </a:lnTo>
                  <a:lnTo>
                    <a:pt x="80" y="92"/>
                  </a:lnTo>
                  <a:lnTo>
                    <a:pt x="82" y="82"/>
                  </a:lnTo>
                  <a:lnTo>
                    <a:pt x="82" y="8"/>
                  </a:lnTo>
                  <a:lnTo>
                    <a:pt x="82" y="8"/>
                  </a:lnTo>
                  <a:lnTo>
                    <a:pt x="80" y="2"/>
                  </a:lnTo>
                  <a:lnTo>
                    <a:pt x="76" y="0"/>
                  </a:lnTo>
                  <a:lnTo>
                    <a:pt x="96" y="0"/>
                  </a:lnTo>
                  <a:lnTo>
                    <a:pt x="96" y="0"/>
                  </a:lnTo>
                  <a:lnTo>
                    <a:pt x="92" y="2"/>
                  </a:lnTo>
                  <a:lnTo>
                    <a:pt x="92" y="8"/>
                  </a:lnTo>
                  <a:lnTo>
                    <a:pt x="90" y="80"/>
                  </a:lnTo>
                  <a:lnTo>
                    <a:pt x="90" y="80"/>
                  </a:lnTo>
                  <a:lnTo>
                    <a:pt x="90" y="90"/>
                  </a:lnTo>
                  <a:lnTo>
                    <a:pt x="88" y="98"/>
                  </a:lnTo>
                  <a:lnTo>
                    <a:pt x="84" y="106"/>
                  </a:lnTo>
                  <a:lnTo>
                    <a:pt x="78" y="110"/>
                  </a:lnTo>
                  <a:lnTo>
                    <a:pt x="72" y="114"/>
                  </a:lnTo>
                  <a:lnTo>
                    <a:pt x="66" y="118"/>
                  </a:lnTo>
                  <a:lnTo>
                    <a:pt x="50" y="120"/>
                  </a:lnTo>
                  <a:lnTo>
                    <a:pt x="50" y="120"/>
                  </a:lnTo>
                  <a:lnTo>
                    <a:pt x="36" y="118"/>
                  </a:lnTo>
                  <a:lnTo>
                    <a:pt x="28" y="116"/>
                  </a:lnTo>
                  <a:lnTo>
                    <a:pt x="22" y="112"/>
                  </a:lnTo>
                  <a:lnTo>
                    <a:pt x="14" y="106"/>
                  </a:lnTo>
                  <a:lnTo>
                    <a:pt x="10" y="100"/>
                  </a:lnTo>
                  <a:lnTo>
                    <a:pt x="6" y="90"/>
                  </a:lnTo>
                  <a:lnTo>
                    <a:pt x="6" y="80"/>
                  </a:lnTo>
                  <a:lnTo>
                    <a:pt x="6" y="8"/>
                  </a:lnTo>
                  <a:lnTo>
                    <a:pt x="6" y="8"/>
                  </a:lnTo>
                  <a:lnTo>
                    <a:pt x="4" y="2"/>
                  </a:lnTo>
                  <a:lnTo>
                    <a:pt x="0" y="0"/>
                  </a:lnTo>
                  <a:lnTo>
                    <a:pt x="28" y="0"/>
                  </a:lnTo>
                  <a:lnTo>
                    <a:pt x="28" y="0"/>
                  </a:lnTo>
                  <a:lnTo>
                    <a:pt x="24" y="2"/>
                  </a:lnTo>
                  <a:lnTo>
                    <a:pt x="22" y="8"/>
                  </a:lnTo>
                  <a:lnTo>
                    <a:pt x="22" y="8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8" name="Freeform 121"/>
            <p:cNvSpPr>
              <a:spLocks/>
            </p:cNvSpPr>
            <p:nvPr/>
          </p:nvSpPr>
          <p:spPr bwMode="auto">
            <a:xfrm>
              <a:off x="1379" y="1414"/>
              <a:ext cx="108" cy="122"/>
            </a:xfrm>
            <a:custGeom>
              <a:avLst/>
              <a:gdLst>
                <a:gd name="T0" fmla="*/ 94 w 108"/>
                <a:gd name="T1" fmla="*/ 8 h 122"/>
                <a:gd name="T2" fmla="*/ 94 w 108"/>
                <a:gd name="T3" fmla="*/ 8 h 122"/>
                <a:gd name="T4" fmla="*/ 94 w 108"/>
                <a:gd name="T5" fmla="*/ 2 h 122"/>
                <a:gd name="T6" fmla="*/ 90 w 108"/>
                <a:gd name="T7" fmla="*/ 0 h 122"/>
                <a:gd name="T8" fmla="*/ 108 w 108"/>
                <a:gd name="T9" fmla="*/ 0 h 122"/>
                <a:gd name="T10" fmla="*/ 108 w 108"/>
                <a:gd name="T11" fmla="*/ 0 h 122"/>
                <a:gd name="T12" fmla="*/ 104 w 108"/>
                <a:gd name="T13" fmla="*/ 2 h 122"/>
                <a:gd name="T14" fmla="*/ 104 w 108"/>
                <a:gd name="T15" fmla="*/ 8 h 122"/>
                <a:gd name="T16" fmla="*/ 104 w 108"/>
                <a:gd name="T17" fmla="*/ 122 h 122"/>
                <a:gd name="T18" fmla="*/ 104 w 108"/>
                <a:gd name="T19" fmla="*/ 122 h 122"/>
                <a:gd name="T20" fmla="*/ 62 w 108"/>
                <a:gd name="T21" fmla="*/ 70 h 122"/>
                <a:gd name="T22" fmla="*/ 20 w 108"/>
                <a:gd name="T23" fmla="*/ 18 h 122"/>
                <a:gd name="T24" fmla="*/ 20 w 108"/>
                <a:gd name="T25" fmla="*/ 110 h 122"/>
                <a:gd name="T26" fmla="*/ 20 w 108"/>
                <a:gd name="T27" fmla="*/ 110 h 122"/>
                <a:gd name="T28" fmla="*/ 22 w 108"/>
                <a:gd name="T29" fmla="*/ 116 h 122"/>
                <a:gd name="T30" fmla="*/ 24 w 108"/>
                <a:gd name="T31" fmla="*/ 118 h 122"/>
                <a:gd name="T32" fmla="*/ 6 w 108"/>
                <a:gd name="T33" fmla="*/ 118 h 122"/>
                <a:gd name="T34" fmla="*/ 6 w 108"/>
                <a:gd name="T35" fmla="*/ 118 h 122"/>
                <a:gd name="T36" fmla="*/ 10 w 108"/>
                <a:gd name="T37" fmla="*/ 116 h 122"/>
                <a:gd name="T38" fmla="*/ 10 w 108"/>
                <a:gd name="T39" fmla="*/ 110 h 122"/>
                <a:gd name="T40" fmla="*/ 10 w 108"/>
                <a:gd name="T41" fmla="*/ 14 h 122"/>
                <a:gd name="T42" fmla="*/ 10 w 108"/>
                <a:gd name="T43" fmla="*/ 14 h 122"/>
                <a:gd name="T44" fmla="*/ 10 w 108"/>
                <a:gd name="T45" fmla="*/ 10 h 122"/>
                <a:gd name="T46" fmla="*/ 8 w 108"/>
                <a:gd name="T47" fmla="*/ 6 h 122"/>
                <a:gd name="T48" fmla="*/ 8 w 108"/>
                <a:gd name="T49" fmla="*/ 6 h 122"/>
                <a:gd name="T50" fmla="*/ 6 w 108"/>
                <a:gd name="T51" fmla="*/ 2 h 122"/>
                <a:gd name="T52" fmla="*/ 0 w 108"/>
                <a:gd name="T53" fmla="*/ 0 h 122"/>
                <a:gd name="T54" fmla="*/ 26 w 108"/>
                <a:gd name="T55" fmla="*/ 0 h 122"/>
                <a:gd name="T56" fmla="*/ 94 w 108"/>
                <a:gd name="T57" fmla="*/ 84 h 122"/>
                <a:gd name="T58" fmla="*/ 94 w 108"/>
                <a:gd name="T59" fmla="*/ 8 h 122"/>
                <a:gd name="T60" fmla="*/ 94 w 108"/>
                <a:gd name="T61" fmla="*/ 8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108" h="122">
                  <a:moveTo>
                    <a:pt x="94" y="8"/>
                  </a:moveTo>
                  <a:lnTo>
                    <a:pt x="94" y="8"/>
                  </a:lnTo>
                  <a:lnTo>
                    <a:pt x="94" y="2"/>
                  </a:lnTo>
                  <a:lnTo>
                    <a:pt x="90" y="0"/>
                  </a:lnTo>
                  <a:lnTo>
                    <a:pt x="108" y="0"/>
                  </a:lnTo>
                  <a:lnTo>
                    <a:pt x="108" y="0"/>
                  </a:lnTo>
                  <a:lnTo>
                    <a:pt x="104" y="2"/>
                  </a:lnTo>
                  <a:lnTo>
                    <a:pt x="104" y="8"/>
                  </a:lnTo>
                  <a:lnTo>
                    <a:pt x="104" y="122"/>
                  </a:lnTo>
                  <a:lnTo>
                    <a:pt x="104" y="122"/>
                  </a:lnTo>
                  <a:lnTo>
                    <a:pt x="62" y="70"/>
                  </a:lnTo>
                  <a:lnTo>
                    <a:pt x="20" y="18"/>
                  </a:lnTo>
                  <a:lnTo>
                    <a:pt x="20" y="110"/>
                  </a:lnTo>
                  <a:lnTo>
                    <a:pt x="20" y="110"/>
                  </a:lnTo>
                  <a:lnTo>
                    <a:pt x="22" y="116"/>
                  </a:lnTo>
                  <a:lnTo>
                    <a:pt x="24" y="118"/>
                  </a:lnTo>
                  <a:lnTo>
                    <a:pt x="6" y="118"/>
                  </a:lnTo>
                  <a:lnTo>
                    <a:pt x="6" y="118"/>
                  </a:lnTo>
                  <a:lnTo>
                    <a:pt x="10" y="116"/>
                  </a:lnTo>
                  <a:lnTo>
                    <a:pt x="10" y="110"/>
                  </a:lnTo>
                  <a:lnTo>
                    <a:pt x="10" y="14"/>
                  </a:lnTo>
                  <a:lnTo>
                    <a:pt x="10" y="14"/>
                  </a:lnTo>
                  <a:lnTo>
                    <a:pt x="10" y="10"/>
                  </a:lnTo>
                  <a:lnTo>
                    <a:pt x="8" y="6"/>
                  </a:lnTo>
                  <a:lnTo>
                    <a:pt x="8" y="6"/>
                  </a:lnTo>
                  <a:lnTo>
                    <a:pt x="6" y="2"/>
                  </a:lnTo>
                  <a:lnTo>
                    <a:pt x="0" y="0"/>
                  </a:lnTo>
                  <a:lnTo>
                    <a:pt x="26" y="0"/>
                  </a:lnTo>
                  <a:lnTo>
                    <a:pt x="94" y="84"/>
                  </a:lnTo>
                  <a:lnTo>
                    <a:pt x="94" y="8"/>
                  </a:lnTo>
                  <a:lnTo>
                    <a:pt x="94" y="8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9" name="Freeform 122"/>
            <p:cNvSpPr>
              <a:spLocks/>
            </p:cNvSpPr>
            <p:nvPr/>
          </p:nvSpPr>
          <p:spPr bwMode="auto">
            <a:xfrm>
              <a:off x="1505" y="1414"/>
              <a:ext cx="26" cy="118"/>
            </a:xfrm>
            <a:custGeom>
              <a:avLst/>
              <a:gdLst>
                <a:gd name="T0" fmla="*/ 26 w 26"/>
                <a:gd name="T1" fmla="*/ 0 h 118"/>
                <a:gd name="T2" fmla="*/ 26 w 26"/>
                <a:gd name="T3" fmla="*/ 0 h 118"/>
                <a:gd name="T4" fmla="*/ 22 w 26"/>
                <a:gd name="T5" fmla="*/ 2 h 118"/>
                <a:gd name="T6" fmla="*/ 20 w 26"/>
                <a:gd name="T7" fmla="*/ 8 h 118"/>
                <a:gd name="T8" fmla="*/ 20 w 26"/>
                <a:gd name="T9" fmla="*/ 110 h 118"/>
                <a:gd name="T10" fmla="*/ 20 w 26"/>
                <a:gd name="T11" fmla="*/ 110 h 118"/>
                <a:gd name="T12" fmla="*/ 22 w 26"/>
                <a:gd name="T13" fmla="*/ 116 h 118"/>
                <a:gd name="T14" fmla="*/ 26 w 26"/>
                <a:gd name="T15" fmla="*/ 118 h 118"/>
                <a:gd name="T16" fmla="*/ 0 w 26"/>
                <a:gd name="T17" fmla="*/ 118 h 118"/>
                <a:gd name="T18" fmla="*/ 0 w 26"/>
                <a:gd name="T19" fmla="*/ 118 h 118"/>
                <a:gd name="T20" fmla="*/ 2 w 26"/>
                <a:gd name="T21" fmla="*/ 116 h 118"/>
                <a:gd name="T22" fmla="*/ 4 w 26"/>
                <a:gd name="T23" fmla="*/ 110 h 118"/>
                <a:gd name="T24" fmla="*/ 4 w 26"/>
                <a:gd name="T25" fmla="*/ 8 h 118"/>
                <a:gd name="T26" fmla="*/ 4 w 26"/>
                <a:gd name="T27" fmla="*/ 8 h 118"/>
                <a:gd name="T28" fmla="*/ 2 w 26"/>
                <a:gd name="T29" fmla="*/ 2 h 118"/>
                <a:gd name="T30" fmla="*/ 0 w 26"/>
                <a:gd name="T31" fmla="*/ 0 h 118"/>
                <a:gd name="T32" fmla="*/ 26 w 26"/>
                <a:gd name="T33" fmla="*/ 0 h 118"/>
                <a:gd name="T34" fmla="*/ 26 w 26"/>
                <a:gd name="T35" fmla="*/ 0 h 1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6" h="118">
                  <a:moveTo>
                    <a:pt x="26" y="0"/>
                  </a:moveTo>
                  <a:lnTo>
                    <a:pt x="26" y="0"/>
                  </a:lnTo>
                  <a:lnTo>
                    <a:pt x="22" y="2"/>
                  </a:lnTo>
                  <a:lnTo>
                    <a:pt x="20" y="8"/>
                  </a:lnTo>
                  <a:lnTo>
                    <a:pt x="20" y="110"/>
                  </a:lnTo>
                  <a:lnTo>
                    <a:pt x="20" y="110"/>
                  </a:lnTo>
                  <a:lnTo>
                    <a:pt x="22" y="116"/>
                  </a:lnTo>
                  <a:lnTo>
                    <a:pt x="26" y="118"/>
                  </a:lnTo>
                  <a:lnTo>
                    <a:pt x="0" y="118"/>
                  </a:lnTo>
                  <a:lnTo>
                    <a:pt x="0" y="118"/>
                  </a:lnTo>
                  <a:lnTo>
                    <a:pt x="2" y="116"/>
                  </a:lnTo>
                  <a:lnTo>
                    <a:pt x="4" y="110"/>
                  </a:lnTo>
                  <a:lnTo>
                    <a:pt x="4" y="8"/>
                  </a:lnTo>
                  <a:lnTo>
                    <a:pt x="4" y="8"/>
                  </a:lnTo>
                  <a:lnTo>
                    <a:pt x="2" y="2"/>
                  </a:lnTo>
                  <a:lnTo>
                    <a:pt x="0" y="0"/>
                  </a:lnTo>
                  <a:lnTo>
                    <a:pt x="26" y="0"/>
                  </a:lnTo>
                  <a:lnTo>
                    <a:pt x="26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0" name="Freeform 123"/>
            <p:cNvSpPr>
              <a:spLocks/>
            </p:cNvSpPr>
            <p:nvPr/>
          </p:nvSpPr>
          <p:spPr bwMode="auto">
            <a:xfrm>
              <a:off x="1539" y="1414"/>
              <a:ext cx="108" cy="122"/>
            </a:xfrm>
            <a:custGeom>
              <a:avLst/>
              <a:gdLst>
                <a:gd name="T0" fmla="*/ 92 w 108"/>
                <a:gd name="T1" fmla="*/ 8 h 122"/>
                <a:gd name="T2" fmla="*/ 92 w 108"/>
                <a:gd name="T3" fmla="*/ 8 h 122"/>
                <a:gd name="T4" fmla="*/ 92 w 108"/>
                <a:gd name="T5" fmla="*/ 2 h 122"/>
                <a:gd name="T6" fmla="*/ 88 w 108"/>
                <a:gd name="T7" fmla="*/ 0 h 122"/>
                <a:gd name="T8" fmla="*/ 108 w 108"/>
                <a:gd name="T9" fmla="*/ 0 h 122"/>
                <a:gd name="T10" fmla="*/ 108 w 108"/>
                <a:gd name="T11" fmla="*/ 0 h 122"/>
                <a:gd name="T12" fmla="*/ 104 w 108"/>
                <a:gd name="T13" fmla="*/ 4 h 122"/>
                <a:gd name="T14" fmla="*/ 100 w 108"/>
                <a:gd name="T15" fmla="*/ 8 h 122"/>
                <a:gd name="T16" fmla="*/ 100 w 108"/>
                <a:gd name="T17" fmla="*/ 8 h 122"/>
                <a:gd name="T18" fmla="*/ 58 w 108"/>
                <a:gd name="T19" fmla="*/ 122 h 122"/>
                <a:gd name="T20" fmla="*/ 58 w 108"/>
                <a:gd name="T21" fmla="*/ 122 h 122"/>
                <a:gd name="T22" fmla="*/ 10 w 108"/>
                <a:gd name="T23" fmla="*/ 8 h 122"/>
                <a:gd name="T24" fmla="*/ 10 w 108"/>
                <a:gd name="T25" fmla="*/ 8 h 122"/>
                <a:gd name="T26" fmla="*/ 6 w 108"/>
                <a:gd name="T27" fmla="*/ 4 h 122"/>
                <a:gd name="T28" fmla="*/ 0 w 108"/>
                <a:gd name="T29" fmla="*/ 0 h 122"/>
                <a:gd name="T30" fmla="*/ 32 w 108"/>
                <a:gd name="T31" fmla="*/ 0 h 122"/>
                <a:gd name="T32" fmla="*/ 32 w 108"/>
                <a:gd name="T33" fmla="*/ 0 h 122"/>
                <a:gd name="T34" fmla="*/ 30 w 108"/>
                <a:gd name="T35" fmla="*/ 2 h 122"/>
                <a:gd name="T36" fmla="*/ 28 w 108"/>
                <a:gd name="T37" fmla="*/ 4 h 122"/>
                <a:gd name="T38" fmla="*/ 30 w 108"/>
                <a:gd name="T39" fmla="*/ 10 h 122"/>
                <a:gd name="T40" fmla="*/ 30 w 108"/>
                <a:gd name="T41" fmla="*/ 10 h 122"/>
                <a:gd name="T42" fmla="*/ 60 w 108"/>
                <a:gd name="T43" fmla="*/ 90 h 122"/>
                <a:gd name="T44" fmla="*/ 60 w 108"/>
                <a:gd name="T45" fmla="*/ 90 h 122"/>
                <a:gd name="T46" fmla="*/ 92 w 108"/>
                <a:gd name="T47" fmla="*/ 8 h 122"/>
                <a:gd name="T48" fmla="*/ 92 w 108"/>
                <a:gd name="T49" fmla="*/ 8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08" h="122">
                  <a:moveTo>
                    <a:pt x="92" y="8"/>
                  </a:moveTo>
                  <a:lnTo>
                    <a:pt x="92" y="8"/>
                  </a:lnTo>
                  <a:lnTo>
                    <a:pt x="92" y="2"/>
                  </a:lnTo>
                  <a:lnTo>
                    <a:pt x="88" y="0"/>
                  </a:lnTo>
                  <a:lnTo>
                    <a:pt x="108" y="0"/>
                  </a:lnTo>
                  <a:lnTo>
                    <a:pt x="108" y="0"/>
                  </a:lnTo>
                  <a:lnTo>
                    <a:pt x="104" y="4"/>
                  </a:lnTo>
                  <a:lnTo>
                    <a:pt x="100" y="8"/>
                  </a:lnTo>
                  <a:lnTo>
                    <a:pt x="100" y="8"/>
                  </a:lnTo>
                  <a:lnTo>
                    <a:pt x="58" y="122"/>
                  </a:lnTo>
                  <a:lnTo>
                    <a:pt x="58" y="122"/>
                  </a:lnTo>
                  <a:lnTo>
                    <a:pt x="10" y="8"/>
                  </a:lnTo>
                  <a:lnTo>
                    <a:pt x="10" y="8"/>
                  </a:lnTo>
                  <a:lnTo>
                    <a:pt x="6" y="4"/>
                  </a:lnTo>
                  <a:lnTo>
                    <a:pt x="0" y="0"/>
                  </a:lnTo>
                  <a:lnTo>
                    <a:pt x="32" y="0"/>
                  </a:lnTo>
                  <a:lnTo>
                    <a:pt x="32" y="0"/>
                  </a:lnTo>
                  <a:lnTo>
                    <a:pt x="30" y="2"/>
                  </a:lnTo>
                  <a:lnTo>
                    <a:pt x="28" y="4"/>
                  </a:lnTo>
                  <a:lnTo>
                    <a:pt x="30" y="10"/>
                  </a:lnTo>
                  <a:lnTo>
                    <a:pt x="30" y="10"/>
                  </a:lnTo>
                  <a:lnTo>
                    <a:pt x="60" y="90"/>
                  </a:lnTo>
                  <a:lnTo>
                    <a:pt x="60" y="90"/>
                  </a:lnTo>
                  <a:lnTo>
                    <a:pt x="92" y="8"/>
                  </a:lnTo>
                  <a:lnTo>
                    <a:pt x="92" y="8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1" name="Freeform 124"/>
            <p:cNvSpPr>
              <a:spLocks/>
            </p:cNvSpPr>
            <p:nvPr/>
          </p:nvSpPr>
          <p:spPr bwMode="auto">
            <a:xfrm>
              <a:off x="1653" y="1414"/>
              <a:ext cx="74" cy="118"/>
            </a:xfrm>
            <a:custGeom>
              <a:avLst/>
              <a:gdLst>
                <a:gd name="T0" fmla="*/ 66 w 74"/>
                <a:gd name="T1" fmla="*/ 16 h 118"/>
                <a:gd name="T2" fmla="*/ 66 w 74"/>
                <a:gd name="T3" fmla="*/ 16 h 118"/>
                <a:gd name="T4" fmla="*/ 60 w 74"/>
                <a:gd name="T5" fmla="*/ 10 h 118"/>
                <a:gd name="T6" fmla="*/ 52 w 74"/>
                <a:gd name="T7" fmla="*/ 8 h 118"/>
                <a:gd name="T8" fmla="*/ 52 w 74"/>
                <a:gd name="T9" fmla="*/ 8 h 118"/>
                <a:gd name="T10" fmla="*/ 22 w 74"/>
                <a:gd name="T11" fmla="*/ 8 h 118"/>
                <a:gd name="T12" fmla="*/ 22 w 74"/>
                <a:gd name="T13" fmla="*/ 48 h 118"/>
                <a:gd name="T14" fmla="*/ 50 w 74"/>
                <a:gd name="T15" fmla="*/ 48 h 118"/>
                <a:gd name="T16" fmla="*/ 50 w 74"/>
                <a:gd name="T17" fmla="*/ 48 h 118"/>
                <a:gd name="T18" fmla="*/ 54 w 74"/>
                <a:gd name="T19" fmla="*/ 46 h 118"/>
                <a:gd name="T20" fmla="*/ 56 w 74"/>
                <a:gd name="T21" fmla="*/ 44 h 118"/>
                <a:gd name="T22" fmla="*/ 56 w 74"/>
                <a:gd name="T23" fmla="*/ 62 h 118"/>
                <a:gd name="T24" fmla="*/ 56 w 74"/>
                <a:gd name="T25" fmla="*/ 62 h 118"/>
                <a:gd name="T26" fmla="*/ 54 w 74"/>
                <a:gd name="T27" fmla="*/ 58 h 118"/>
                <a:gd name="T28" fmla="*/ 50 w 74"/>
                <a:gd name="T29" fmla="*/ 58 h 118"/>
                <a:gd name="T30" fmla="*/ 22 w 74"/>
                <a:gd name="T31" fmla="*/ 58 h 118"/>
                <a:gd name="T32" fmla="*/ 22 w 74"/>
                <a:gd name="T33" fmla="*/ 108 h 118"/>
                <a:gd name="T34" fmla="*/ 22 w 74"/>
                <a:gd name="T35" fmla="*/ 108 h 118"/>
                <a:gd name="T36" fmla="*/ 42 w 74"/>
                <a:gd name="T37" fmla="*/ 110 h 118"/>
                <a:gd name="T38" fmla="*/ 42 w 74"/>
                <a:gd name="T39" fmla="*/ 110 h 118"/>
                <a:gd name="T40" fmla="*/ 54 w 74"/>
                <a:gd name="T41" fmla="*/ 110 h 118"/>
                <a:gd name="T42" fmla="*/ 62 w 74"/>
                <a:gd name="T43" fmla="*/ 108 h 118"/>
                <a:gd name="T44" fmla="*/ 68 w 74"/>
                <a:gd name="T45" fmla="*/ 104 h 118"/>
                <a:gd name="T46" fmla="*/ 74 w 74"/>
                <a:gd name="T47" fmla="*/ 98 h 118"/>
                <a:gd name="T48" fmla="*/ 70 w 74"/>
                <a:gd name="T49" fmla="*/ 118 h 118"/>
                <a:gd name="T50" fmla="*/ 0 w 74"/>
                <a:gd name="T51" fmla="*/ 118 h 118"/>
                <a:gd name="T52" fmla="*/ 0 w 74"/>
                <a:gd name="T53" fmla="*/ 118 h 118"/>
                <a:gd name="T54" fmla="*/ 4 w 74"/>
                <a:gd name="T55" fmla="*/ 116 h 118"/>
                <a:gd name="T56" fmla="*/ 6 w 74"/>
                <a:gd name="T57" fmla="*/ 110 h 118"/>
                <a:gd name="T58" fmla="*/ 6 w 74"/>
                <a:gd name="T59" fmla="*/ 8 h 118"/>
                <a:gd name="T60" fmla="*/ 6 w 74"/>
                <a:gd name="T61" fmla="*/ 8 h 118"/>
                <a:gd name="T62" fmla="*/ 4 w 74"/>
                <a:gd name="T63" fmla="*/ 2 h 118"/>
                <a:gd name="T64" fmla="*/ 0 w 74"/>
                <a:gd name="T65" fmla="*/ 0 h 118"/>
                <a:gd name="T66" fmla="*/ 66 w 74"/>
                <a:gd name="T67" fmla="*/ 0 h 118"/>
                <a:gd name="T68" fmla="*/ 66 w 74"/>
                <a:gd name="T69" fmla="*/ 16 h 118"/>
                <a:gd name="T70" fmla="*/ 66 w 74"/>
                <a:gd name="T71" fmla="*/ 16 h 1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74" h="118">
                  <a:moveTo>
                    <a:pt x="66" y="16"/>
                  </a:moveTo>
                  <a:lnTo>
                    <a:pt x="66" y="16"/>
                  </a:lnTo>
                  <a:lnTo>
                    <a:pt x="60" y="10"/>
                  </a:lnTo>
                  <a:lnTo>
                    <a:pt x="52" y="8"/>
                  </a:lnTo>
                  <a:lnTo>
                    <a:pt x="52" y="8"/>
                  </a:lnTo>
                  <a:lnTo>
                    <a:pt x="22" y="8"/>
                  </a:lnTo>
                  <a:lnTo>
                    <a:pt x="22" y="48"/>
                  </a:lnTo>
                  <a:lnTo>
                    <a:pt x="50" y="48"/>
                  </a:lnTo>
                  <a:lnTo>
                    <a:pt x="50" y="48"/>
                  </a:lnTo>
                  <a:lnTo>
                    <a:pt x="54" y="46"/>
                  </a:lnTo>
                  <a:lnTo>
                    <a:pt x="56" y="44"/>
                  </a:lnTo>
                  <a:lnTo>
                    <a:pt x="56" y="62"/>
                  </a:lnTo>
                  <a:lnTo>
                    <a:pt x="56" y="62"/>
                  </a:lnTo>
                  <a:lnTo>
                    <a:pt x="54" y="58"/>
                  </a:lnTo>
                  <a:lnTo>
                    <a:pt x="50" y="58"/>
                  </a:lnTo>
                  <a:lnTo>
                    <a:pt x="22" y="58"/>
                  </a:lnTo>
                  <a:lnTo>
                    <a:pt x="22" y="108"/>
                  </a:lnTo>
                  <a:lnTo>
                    <a:pt x="22" y="108"/>
                  </a:lnTo>
                  <a:lnTo>
                    <a:pt x="42" y="110"/>
                  </a:lnTo>
                  <a:lnTo>
                    <a:pt x="42" y="110"/>
                  </a:lnTo>
                  <a:lnTo>
                    <a:pt x="54" y="110"/>
                  </a:lnTo>
                  <a:lnTo>
                    <a:pt x="62" y="108"/>
                  </a:lnTo>
                  <a:lnTo>
                    <a:pt x="68" y="104"/>
                  </a:lnTo>
                  <a:lnTo>
                    <a:pt x="74" y="98"/>
                  </a:lnTo>
                  <a:lnTo>
                    <a:pt x="70" y="118"/>
                  </a:lnTo>
                  <a:lnTo>
                    <a:pt x="0" y="118"/>
                  </a:lnTo>
                  <a:lnTo>
                    <a:pt x="0" y="118"/>
                  </a:lnTo>
                  <a:lnTo>
                    <a:pt x="4" y="116"/>
                  </a:lnTo>
                  <a:lnTo>
                    <a:pt x="6" y="110"/>
                  </a:lnTo>
                  <a:lnTo>
                    <a:pt x="6" y="8"/>
                  </a:lnTo>
                  <a:lnTo>
                    <a:pt x="6" y="8"/>
                  </a:lnTo>
                  <a:lnTo>
                    <a:pt x="4" y="2"/>
                  </a:lnTo>
                  <a:lnTo>
                    <a:pt x="0" y="0"/>
                  </a:lnTo>
                  <a:lnTo>
                    <a:pt x="66" y="0"/>
                  </a:lnTo>
                  <a:lnTo>
                    <a:pt x="66" y="16"/>
                  </a:lnTo>
                  <a:lnTo>
                    <a:pt x="66" y="16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2" name="Freeform 125"/>
            <p:cNvSpPr>
              <a:spLocks noEditPoints="1"/>
            </p:cNvSpPr>
            <p:nvPr/>
          </p:nvSpPr>
          <p:spPr bwMode="auto">
            <a:xfrm>
              <a:off x="1735" y="1414"/>
              <a:ext cx="102" cy="118"/>
            </a:xfrm>
            <a:custGeom>
              <a:avLst/>
              <a:gdLst>
                <a:gd name="T0" fmla="*/ 48 w 102"/>
                <a:gd name="T1" fmla="*/ 58 h 118"/>
                <a:gd name="T2" fmla="*/ 60 w 102"/>
                <a:gd name="T3" fmla="*/ 64 h 118"/>
                <a:gd name="T4" fmla="*/ 66 w 102"/>
                <a:gd name="T5" fmla="*/ 72 h 118"/>
                <a:gd name="T6" fmla="*/ 84 w 102"/>
                <a:gd name="T7" fmla="*/ 102 h 118"/>
                <a:gd name="T8" fmla="*/ 92 w 102"/>
                <a:gd name="T9" fmla="*/ 112 h 118"/>
                <a:gd name="T10" fmla="*/ 102 w 102"/>
                <a:gd name="T11" fmla="*/ 118 h 118"/>
                <a:gd name="T12" fmla="*/ 84 w 102"/>
                <a:gd name="T13" fmla="*/ 118 h 118"/>
                <a:gd name="T14" fmla="*/ 76 w 102"/>
                <a:gd name="T15" fmla="*/ 116 h 118"/>
                <a:gd name="T16" fmla="*/ 70 w 102"/>
                <a:gd name="T17" fmla="*/ 110 h 118"/>
                <a:gd name="T18" fmla="*/ 50 w 102"/>
                <a:gd name="T19" fmla="*/ 78 h 118"/>
                <a:gd name="T20" fmla="*/ 38 w 102"/>
                <a:gd name="T21" fmla="*/ 64 h 118"/>
                <a:gd name="T22" fmla="*/ 32 w 102"/>
                <a:gd name="T23" fmla="*/ 64 h 118"/>
                <a:gd name="T24" fmla="*/ 22 w 102"/>
                <a:gd name="T25" fmla="*/ 110 h 118"/>
                <a:gd name="T26" fmla="*/ 24 w 102"/>
                <a:gd name="T27" fmla="*/ 116 h 118"/>
                <a:gd name="T28" fmla="*/ 0 w 102"/>
                <a:gd name="T29" fmla="*/ 118 h 118"/>
                <a:gd name="T30" fmla="*/ 4 w 102"/>
                <a:gd name="T31" fmla="*/ 116 h 118"/>
                <a:gd name="T32" fmla="*/ 6 w 102"/>
                <a:gd name="T33" fmla="*/ 8 h 118"/>
                <a:gd name="T34" fmla="*/ 4 w 102"/>
                <a:gd name="T35" fmla="*/ 2 h 118"/>
                <a:gd name="T36" fmla="*/ 34 w 102"/>
                <a:gd name="T37" fmla="*/ 0 h 118"/>
                <a:gd name="T38" fmla="*/ 46 w 102"/>
                <a:gd name="T39" fmla="*/ 0 h 118"/>
                <a:gd name="T40" fmla="*/ 62 w 102"/>
                <a:gd name="T41" fmla="*/ 6 h 118"/>
                <a:gd name="T42" fmla="*/ 72 w 102"/>
                <a:gd name="T43" fmla="*/ 14 h 118"/>
                <a:gd name="T44" fmla="*/ 76 w 102"/>
                <a:gd name="T45" fmla="*/ 28 h 118"/>
                <a:gd name="T46" fmla="*/ 76 w 102"/>
                <a:gd name="T47" fmla="*/ 36 h 118"/>
                <a:gd name="T48" fmla="*/ 70 w 102"/>
                <a:gd name="T49" fmla="*/ 46 h 118"/>
                <a:gd name="T50" fmla="*/ 58 w 102"/>
                <a:gd name="T51" fmla="*/ 56 h 118"/>
                <a:gd name="T52" fmla="*/ 48 w 102"/>
                <a:gd name="T53" fmla="*/ 58 h 118"/>
                <a:gd name="T54" fmla="*/ 22 w 102"/>
                <a:gd name="T55" fmla="*/ 54 h 118"/>
                <a:gd name="T56" fmla="*/ 32 w 102"/>
                <a:gd name="T57" fmla="*/ 54 h 118"/>
                <a:gd name="T58" fmla="*/ 42 w 102"/>
                <a:gd name="T59" fmla="*/ 54 h 118"/>
                <a:gd name="T60" fmla="*/ 54 w 102"/>
                <a:gd name="T61" fmla="*/ 46 h 118"/>
                <a:gd name="T62" fmla="*/ 58 w 102"/>
                <a:gd name="T63" fmla="*/ 36 h 118"/>
                <a:gd name="T64" fmla="*/ 58 w 102"/>
                <a:gd name="T65" fmla="*/ 30 h 118"/>
                <a:gd name="T66" fmla="*/ 54 w 102"/>
                <a:gd name="T67" fmla="*/ 14 h 118"/>
                <a:gd name="T68" fmla="*/ 42 w 102"/>
                <a:gd name="T69" fmla="*/ 8 h 118"/>
                <a:gd name="T70" fmla="*/ 34 w 102"/>
                <a:gd name="T71" fmla="*/ 6 h 118"/>
                <a:gd name="T72" fmla="*/ 22 w 102"/>
                <a:gd name="T73" fmla="*/ 8 h 1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102" h="118">
                  <a:moveTo>
                    <a:pt x="48" y="58"/>
                  </a:moveTo>
                  <a:lnTo>
                    <a:pt x="48" y="58"/>
                  </a:lnTo>
                  <a:lnTo>
                    <a:pt x="54" y="60"/>
                  </a:lnTo>
                  <a:lnTo>
                    <a:pt x="60" y="64"/>
                  </a:lnTo>
                  <a:lnTo>
                    <a:pt x="66" y="72"/>
                  </a:lnTo>
                  <a:lnTo>
                    <a:pt x="66" y="72"/>
                  </a:lnTo>
                  <a:lnTo>
                    <a:pt x="76" y="88"/>
                  </a:lnTo>
                  <a:lnTo>
                    <a:pt x="84" y="102"/>
                  </a:lnTo>
                  <a:lnTo>
                    <a:pt x="92" y="112"/>
                  </a:lnTo>
                  <a:lnTo>
                    <a:pt x="92" y="112"/>
                  </a:lnTo>
                  <a:lnTo>
                    <a:pt x="98" y="116"/>
                  </a:lnTo>
                  <a:lnTo>
                    <a:pt x="102" y="118"/>
                  </a:lnTo>
                  <a:lnTo>
                    <a:pt x="84" y="118"/>
                  </a:lnTo>
                  <a:lnTo>
                    <a:pt x="84" y="118"/>
                  </a:lnTo>
                  <a:lnTo>
                    <a:pt x="80" y="118"/>
                  </a:lnTo>
                  <a:lnTo>
                    <a:pt x="76" y="116"/>
                  </a:lnTo>
                  <a:lnTo>
                    <a:pt x="70" y="110"/>
                  </a:lnTo>
                  <a:lnTo>
                    <a:pt x="70" y="110"/>
                  </a:lnTo>
                  <a:lnTo>
                    <a:pt x="50" y="78"/>
                  </a:lnTo>
                  <a:lnTo>
                    <a:pt x="50" y="78"/>
                  </a:lnTo>
                  <a:lnTo>
                    <a:pt x="42" y="68"/>
                  </a:lnTo>
                  <a:lnTo>
                    <a:pt x="38" y="64"/>
                  </a:lnTo>
                  <a:lnTo>
                    <a:pt x="32" y="64"/>
                  </a:lnTo>
                  <a:lnTo>
                    <a:pt x="32" y="64"/>
                  </a:lnTo>
                  <a:lnTo>
                    <a:pt x="22" y="64"/>
                  </a:lnTo>
                  <a:lnTo>
                    <a:pt x="22" y="110"/>
                  </a:lnTo>
                  <a:lnTo>
                    <a:pt x="22" y="110"/>
                  </a:lnTo>
                  <a:lnTo>
                    <a:pt x="24" y="116"/>
                  </a:lnTo>
                  <a:lnTo>
                    <a:pt x="26" y="118"/>
                  </a:lnTo>
                  <a:lnTo>
                    <a:pt x="0" y="118"/>
                  </a:lnTo>
                  <a:lnTo>
                    <a:pt x="0" y="118"/>
                  </a:lnTo>
                  <a:lnTo>
                    <a:pt x="4" y="116"/>
                  </a:lnTo>
                  <a:lnTo>
                    <a:pt x="6" y="110"/>
                  </a:lnTo>
                  <a:lnTo>
                    <a:pt x="6" y="8"/>
                  </a:lnTo>
                  <a:lnTo>
                    <a:pt x="6" y="8"/>
                  </a:lnTo>
                  <a:lnTo>
                    <a:pt x="4" y="2"/>
                  </a:lnTo>
                  <a:lnTo>
                    <a:pt x="0" y="0"/>
                  </a:lnTo>
                  <a:lnTo>
                    <a:pt x="34" y="0"/>
                  </a:lnTo>
                  <a:lnTo>
                    <a:pt x="34" y="0"/>
                  </a:lnTo>
                  <a:lnTo>
                    <a:pt x="46" y="0"/>
                  </a:lnTo>
                  <a:lnTo>
                    <a:pt x="54" y="2"/>
                  </a:lnTo>
                  <a:lnTo>
                    <a:pt x="62" y="6"/>
                  </a:lnTo>
                  <a:lnTo>
                    <a:pt x="68" y="10"/>
                  </a:lnTo>
                  <a:lnTo>
                    <a:pt x="72" y="14"/>
                  </a:lnTo>
                  <a:lnTo>
                    <a:pt x="74" y="20"/>
                  </a:lnTo>
                  <a:lnTo>
                    <a:pt x="76" y="28"/>
                  </a:lnTo>
                  <a:lnTo>
                    <a:pt x="76" y="28"/>
                  </a:lnTo>
                  <a:lnTo>
                    <a:pt x="76" y="36"/>
                  </a:lnTo>
                  <a:lnTo>
                    <a:pt x="74" y="42"/>
                  </a:lnTo>
                  <a:lnTo>
                    <a:pt x="70" y="46"/>
                  </a:lnTo>
                  <a:lnTo>
                    <a:pt x="66" y="50"/>
                  </a:lnTo>
                  <a:lnTo>
                    <a:pt x="58" y="56"/>
                  </a:lnTo>
                  <a:lnTo>
                    <a:pt x="48" y="58"/>
                  </a:lnTo>
                  <a:lnTo>
                    <a:pt x="48" y="58"/>
                  </a:lnTo>
                  <a:close/>
                  <a:moveTo>
                    <a:pt x="22" y="8"/>
                  </a:moveTo>
                  <a:lnTo>
                    <a:pt x="22" y="54"/>
                  </a:lnTo>
                  <a:lnTo>
                    <a:pt x="22" y="54"/>
                  </a:lnTo>
                  <a:lnTo>
                    <a:pt x="32" y="54"/>
                  </a:lnTo>
                  <a:lnTo>
                    <a:pt x="32" y="54"/>
                  </a:lnTo>
                  <a:lnTo>
                    <a:pt x="42" y="54"/>
                  </a:lnTo>
                  <a:lnTo>
                    <a:pt x="50" y="48"/>
                  </a:lnTo>
                  <a:lnTo>
                    <a:pt x="54" y="46"/>
                  </a:lnTo>
                  <a:lnTo>
                    <a:pt x="56" y="40"/>
                  </a:lnTo>
                  <a:lnTo>
                    <a:pt x="58" y="36"/>
                  </a:lnTo>
                  <a:lnTo>
                    <a:pt x="58" y="30"/>
                  </a:lnTo>
                  <a:lnTo>
                    <a:pt x="58" y="30"/>
                  </a:lnTo>
                  <a:lnTo>
                    <a:pt x="58" y="22"/>
                  </a:lnTo>
                  <a:lnTo>
                    <a:pt x="54" y="14"/>
                  </a:lnTo>
                  <a:lnTo>
                    <a:pt x="46" y="8"/>
                  </a:lnTo>
                  <a:lnTo>
                    <a:pt x="42" y="8"/>
                  </a:lnTo>
                  <a:lnTo>
                    <a:pt x="34" y="6"/>
                  </a:lnTo>
                  <a:lnTo>
                    <a:pt x="34" y="6"/>
                  </a:lnTo>
                  <a:lnTo>
                    <a:pt x="22" y="8"/>
                  </a:lnTo>
                  <a:lnTo>
                    <a:pt x="22" y="8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3" name="Freeform 126"/>
            <p:cNvSpPr>
              <a:spLocks/>
            </p:cNvSpPr>
            <p:nvPr/>
          </p:nvSpPr>
          <p:spPr bwMode="auto">
            <a:xfrm>
              <a:off x="1837" y="1412"/>
              <a:ext cx="72" cy="122"/>
            </a:xfrm>
            <a:custGeom>
              <a:avLst/>
              <a:gdLst>
                <a:gd name="T0" fmla="*/ 72 w 72"/>
                <a:gd name="T1" fmla="*/ 86 h 122"/>
                <a:gd name="T2" fmla="*/ 68 w 72"/>
                <a:gd name="T3" fmla="*/ 100 h 122"/>
                <a:gd name="T4" fmla="*/ 60 w 72"/>
                <a:gd name="T5" fmla="*/ 112 h 122"/>
                <a:gd name="T6" fmla="*/ 48 w 72"/>
                <a:gd name="T7" fmla="*/ 120 h 122"/>
                <a:gd name="T8" fmla="*/ 34 w 72"/>
                <a:gd name="T9" fmla="*/ 122 h 122"/>
                <a:gd name="T10" fmla="*/ 24 w 72"/>
                <a:gd name="T11" fmla="*/ 120 h 122"/>
                <a:gd name="T12" fmla="*/ 2 w 72"/>
                <a:gd name="T13" fmla="*/ 112 h 122"/>
                <a:gd name="T14" fmla="*/ 0 w 72"/>
                <a:gd name="T15" fmla="*/ 86 h 122"/>
                <a:gd name="T16" fmla="*/ 10 w 72"/>
                <a:gd name="T17" fmla="*/ 104 h 122"/>
                <a:gd name="T18" fmla="*/ 26 w 72"/>
                <a:gd name="T19" fmla="*/ 114 h 122"/>
                <a:gd name="T20" fmla="*/ 32 w 72"/>
                <a:gd name="T21" fmla="*/ 114 h 122"/>
                <a:gd name="T22" fmla="*/ 44 w 72"/>
                <a:gd name="T23" fmla="*/ 112 h 122"/>
                <a:gd name="T24" fmla="*/ 52 w 72"/>
                <a:gd name="T25" fmla="*/ 106 h 122"/>
                <a:gd name="T26" fmla="*/ 56 w 72"/>
                <a:gd name="T27" fmla="*/ 92 h 122"/>
                <a:gd name="T28" fmla="*/ 56 w 72"/>
                <a:gd name="T29" fmla="*/ 86 h 122"/>
                <a:gd name="T30" fmla="*/ 48 w 72"/>
                <a:gd name="T31" fmla="*/ 74 h 122"/>
                <a:gd name="T32" fmla="*/ 26 w 72"/>
                <a:gd name="T33" fmla="*/ 62 h 122"/>
                <a:gd name="T34" fmla="*/ 16 w 72"/>
                <a:gd name="T35" fmla="*/ 56 h 122"/>
                <a:gd name="T36" fmla="*/ 2 w 72"/>
                <a:gd name="T37" fmla="*/ 40 h 122"/>
                <a:gd name="T38" fmla="*/ 2 w 72"/>
                <a:gd name="T39" fmla="*/ 30 h 122"/>
                <a:gd name="T40" fmla="*/ 4 w 72"/>
                <a:gd name="T41" fmla="*/ 18 h 122"/>
                <a:gd name="T42" fmla="*/ 14 w 72"/>
                <a:gd name="T43" fmla="*/ 8 h 122"/>
                <a:gd name="T44" fmla="*/ 38 w 72"/>
                <a:gd name="T45" fmla="*/ 0 h 122"/>
                <a:gd name="T46" fmla="*/ 50 w 72"/>
                <a:gd name="T47" fmla="*/ 2 h 122"/>
                <a:gd name="T48" fmla="*/ 62 w 72"/>
                <a:gd name="T49" fmla="*/ 6 h 122"/>
                <a:gd name="T50" fmla="*/ 64 w 72"/>
                <a:gd name="T51" fmla="*/ 30 h 122"/>
                <a:gd name="T52" fmla="*/ 54 w 72"/>
                <a:gd name="T53" fmla="*/ 16 h 122"/>
                <a:gd name="T54" fmla="*/ 40 w 72"/>
                <a:gd name="T55" fmla="*/ 8 h 122"/>
                <a:gd name="T56" fmla="*/ 34 w 72"/>
                <a:gd name="T57" fmla="*/ 8 h 122"/>
                <a:gd name="T58" fmla="*/ 20 w 72"/>
                <a:gd name="T59" fmla="*/ 14 h 122"/>
                <a:gd name="T60" fmla="*/ 16 w 72"/>
                <a:gd name="T61" fmla="*/ 26 h 122"/>
                <a:gd name="T62" fmla="*/ 16 w 72"/>
                <a:gd name="T63" fmla="*/ 32 h 122"/>
                <a:gd name="T64" fmla="*/ 28 w 72"/>
                <a:gd name="T65" fmla="*/ 44 h 122"/>
                <a:gd name="T66" fmla="*/ 40 w 72"/>
                <a:gd name="T67" fmla="*/ 48 h 122"/>
                <a:gd name="T68" fmla="*/ 62 w 72"/>
                <a:gd name="T69" fmla="*/ 62 h 122"/>
                <a:gd name="T70" fmla="*/ 70 w 72"/>
                <a:gd name="T71" fmla="*/ 72 h 122"/>
                <a:gd name="T72" fmla="*/ 72 w 72"/>
                <a:gd name="T73" fmla="*/ 86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72" h="122">
                  <a:moveTo>
                    <a:pt x="72" y="86"/>
                  </a:moveTo>
                  <a:lnTo>
                    <a:pt x="72" y="86"/>
                  </a:lnTo>
                  <a:lnTo>
                    <a:pt x="72" y="94"/>
                  </a:lnTo>
                  <a:lnTo>
                    <a:pt x="68" y="100"/>
                  </a:lnTo>
                  <a:lnTo>
                    <a:pt x="64" y="106"/>
                  </a:lnTo>
                  <a:lnTo>
                    <a:pt x="60" y="112"/>
                  </a:lnTo>
                  <a:lnTo>
                    <a:pt x="54" y="116"/>
                  </a:lnTo>
                  <a:lnTo>
                    <a:pt x="48" y="120"/>
                  </a:lnTo>
                  <a:lnTo>
                    <a:pt x="40" y="122"/>
                  </a:lnTo>
                  <a:lnTo>
                    <a:pt x="34" y="122"/>
                  </a:lnTo>
                  <a:lnTo>
                    <a:pt x="34" y="122"/>
                  </a:lnTo>
                  <a:lnTo>
                    <a:pt x="24" y="120"/>
                  </a:lnTo>
                  <a:lnTo>
                    <a:pt x="14" y="118"/>
                  </a:lnTo>
                  <a:lnTo>
                    <a:pt x="2" y="112"/>
                  </a:lnTo>
                  <a:lnTo>
                    <a:pt x="0" y="86"/>
                  </a:lnTo>
                  <a:lnTo>
                    <a:pt x="0" y="86"/>
                  </a:lnTo>
                  <a:lnTo>
                    <a:pt x="4" y="96"/>
                  </a:lnTo>
                  <a:lnTo>
                    <a:pt x="10" y="104"/>
                  </a:lnTo>
                  <a:lnTo>
                    <a:pt x="20" y="112"/>
                  </a:lnTo>
                  <a:lnTo>
                    <a:pt x="26" y="114"/>
                  </a:lnTo>
                  <a:lnTo>
                    <a:pt x="32" y="114"/>
                  </a:lnTo>
                  <a:lnTo>
                    <a:pt x="32" y="114"/>
                  </a:lnTo>
                  <a:lnTo>
                    <a:pt x="38" y="114"/>
                  </a:lnTo>
                  <a:lnTo>
                    <a:pt x="44" y="112"/>
                  </a:lnTo>
                  <a:lnTo>
                    <a:pt x="48" y="110"/>
                  </a:lnTo>
                  <a:lnTo>
                    <a:pt x="52" y="106"/>
                  </a:lnTo>
                  <a:lnTo>
                    <a:pt x="56" y="98"/>
                  </a:lnTo>
                  <a:lnTo>
                    <a:pt x="56" y="92"/>
                  </a:lnTo>
                  <a:lnTo>
                    <a:pt x="56" y="92"/>
                  </a:lnTo>
                  <a:lnTo>
                    <a:pt x="56" y="86"/>
                  </a:lnTo>
                  <a:lnTo>
                    <a:pt x="54" y="80"/>
                  </a:lnTo>
                  <a:lnTo>
                    <a:pt x="48" y="74"/>
                  </a:lnTo>
                  <a:lnTo>
                    <a:pt x="38" y="68"/>
                  </a:lnTo>
                  <a:lnTo>
                    <a:pt x="26" y="62"/>
                  </a:lnTo>
                  <a:lnTo>
                    <a:pt x="26" y="62"/>
                  </a:lnTo>
                  <a:lnTo>
                    <a:pt x="16" y="56"/>
                  </a:lnTo>
                  <a:lnTo>
                    <a:pt x="8" y="48"/>
                  </a:lnTo>
                  <a:lnTo>
                    <a:pt x="2" y="40"/>
                  </a:lnTo>
                  <a:lnTo>
                    <a:pt x="2" y="30"/>
                  </a:lnTo>
                  <a:lnTo>
                    <a:pt x="2" y="30"/>
                  </a:lnTo>
                  <a:lnTo>
                    <a:pt x="2" y="24"/>
                  </a:lnTo>
                  <a:lnTo>
                    <a:pt x="4" y="18"/>
                  </a:lnTo>
                  <a:lnTo>
                    <a:pt x="8" y="12"/>
                  </a:lnTo>
                  <a:lnTo>
                    <a:pt x="14" y="8"/>
                  </a:lnTo>
                  <a:lnTo>
                    <a:pt x="24" y="2"/>
                  </a:lnTo>
                  <a:lnTo>
                    <a:pt x="38" y="0"/>
                  </a:lnTo>
                  <a:lnTo>
                    <a:pt x="38" y="0"/>
                  </a:lnTo>
                  <a:lnTo>
                    <a:pt x="50" y="2"/>
                  </a:lnTo>
                  <a:lnTo>
                    <a:pt x="56" y="4"/>
                  </a:lnTo>
                  <a:lnTo>
                    <a:pt x="62" y="6"/>
                  </a:lnTo>
                  <a:lnTo>
                    <a:pt x="64" y="30"/>
                  </a:lnTo>
                  <a:lnTo>
                    <a:pt x="64" y="30"/>
                  </a:lnTo>
                  <a:lnTo>
                    <a:pt x="60" y="22"/>
                  </a:lnTo>
                  <a:lnTo>
                    <a:pt x="54" y="16"/>
                  </a:lnTo>
                  <a:lnTo>
                    <a:pt x="46" y="10"/>
                  </a:lnTo>
                  <a:lnTo>
                    <a:pt x="40" y="8"/>
                  </a:lnTo>
                  <a:lnTo>
                    <a:pt x="34" y="8"/>
                  </a:lnTo>
                  <a:lnTo>
                    <a:pt x="34" y="8"/>
                  </a:lnTo>
                  <a:lnTo>
                    <a:pt x="26" y="8"/>
                  </a:lnTo>
                  <a:lnTo>
                    <a:pt x="20" y="14"/>
                  </a:lnTo>
                  <a:lnTo>
                    <a:pt x="16" y="20"/>
                  </a:lnTo>
                  <a:lnTo>
                    <a:pt x="16" y="26"/>
                  </a:lnTo>
                  <a:lnTo>
                    <a:pt x="16" y="26"/>
                  </a:lnTo>
                  <a:lnTo>
                    <a:pt x="16" y="32"/>
                  </a:lnTo>
                  <a:lnTo>
                    <a:pt x="22" y="38"/>
                  </a:lnTo>
                  <a:lnTo>
                    <a:pt x="28" y="44"/>
                  </a:lnTo>
                  <a:lnTo>
                    <a:pt x="40" y="48"/>
                  </a:lnTo>
                  <a:lnTo>
                    <a:pt x="40" y="48"/>
                  </a:lnTo>
                  <a:lnTo>
                    <a:pt x="52" y="54"/>
                  </a:lnTo>
                  <a:lnTo>
                    <a:pt x="62" y="62"/>
                  </a:lnTo>
                  <a:lnTo>
                    <a:pt x="66" y="66"/>
                  </a:lnTo>
                  <a:lnTo>
                    <a:pt x="70" y="72"/>
                  </a:lnTo>
                  <a:lnTo>
                    <a:pt x="72" y="78"/>
                  </a:lnTo>
                  <a:lnTo>
                    <a:pt x="72" y="86"/>
                  </a:lnTo>
                  <a:lnTo>
                    <a:pt x="72" y="86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4" name="Freeform 127"/>
            <p:cNvSpPr>
              <a:spLocks/>
            </p:cNvSpPr>
            <p:nvPr/>
          </p:nvSpPr>
          <p:spPr bwMode="auto">
            <a:xfrm>
              <a:off x="1921" y="1414"/>
              <a:ext cx="26" cy="118"/>
            </a:xfrm>
            <a:custGeom>
              <a:avLst/>
              <a:gdLst>
                <a:gd name="T0" fmla="*/ 26 w 26"/>
                <a:gd name="T1" fmla="*/ 0 h 118"/>
                <a:gd name="T2" fmla="*/ 26 w 26"/>
                <a:gd name="T3" fmla="*/ 0 h 118"/>
                <a:gd name="T4" fmla="*/ 22 w 26"/>
                <a:gd name="T5" fmla="*/ 2 h 118"/>
                <a:gd name="T6" fmla="*/ 20 w 26"/>
                <a:gd name="T7" fmla="*/ 8 h 118"/>
                <a:gd name="T8" fmla="*/ 20 w 26"/>
                <a:gd name="T9" fmla="*/ 110 h 118"/>
                <a:gd name="T10" fmla="*/ 20 w 26"/>
                <a:gd name="T11" fmla="*/ 110 h 118"/>
                <a:gd name="T12" fmla="*/ 22 w 26"/>
                <a:gd name="T13" fmla="*/ 116 h 118"/>
                <a:gd name="T14" fmla="*/ 26 w 26"/>
                <a:gd name="T15" fmla="*/ 118 h 118"/>
                <a:gd name="T16" fmla="*/ 0 w 26"/>
                <a:gd name="T17" fmla="*/ 118 h 118"/>
                <a:gd name="T18" fmla="*/ 0 w 26"/>
                <a:gd name="T19" fmla="*/ 118 h 118"/>
                <a:gd name="T20" fmla="*/ 2 w 26"/>
                <a:gd name="T21" fmla="*/ 116 h 118"/>
                <a:gd name="T22" fmla="*/ 4 w 26"/>
                <a:gd name="T23" fmla="*/ 110 h 118"/>
                <a:gd name="T24" fmla="*/ 4 w 26"/>
                <a:gd name="T25" fmla="*/ 8 h 118"/>
                <a:gd name="T26" fmla="*/ 4 w 26"/>
                <a:gd name="T27" fmla="*/ 8 h 118"/>
                <a:gd name="T28" fmla="*/ 2 w 26"/>
                <a:gd name="T29" fmla="*/ 2 h 118"/>
                <a:gd name="T30" fmla="*/ 0 w 26"/>
                <a:gd name="T31" fmla="*/ 0 h 118"/>
                <a:gd name="T32" fmla="*/ 26 w 26"/>
                <a:gd name="T33" fmla="*/ 0 h 118"/>
                <a:gd name="T34" fmla="*/ 26 w 26"/>
                <a:gd name="T35" fmla="*/ 0 h 1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6" h="118">
                  <a:moveTo>
                    <a:pt x="26" y="0"/>
                  </a:moveTo>
                  <a:lnTo>
                    <a:pt x="26" y="0"/>
                  </a:lnTo>
                  <a:lnTo>
                    <a:pt x="22" y="2"/>
                  </a:lnTo>
                  <a:lnTo>
                    <a:pt x="20" y="8"/>
                  </a:lnTo>
                  <a:lnTo>
                    <a:pt x="20" y="110"/>
                  </a:lnTo>
                  <a:lnTo>
                    <a:pt x="20" y="110"/>
                  </a:lnTo>
                  <a:lnTo>
                    <a:pt x="22" y="116"/>
                  </a:lnTo>
                  <a:lnTo>
                    <a:pt x="26" y="118"/>
                  </a:lnTo>
                  <a:lnTo>
                    <a:pt x="0" y="118"/>
                  </a:lnTo>
                  <a:lnTo>
                    <a:pt x="0" y="118"/>
                  </a:lnTo>
                  <a:lnTo>
                    <a:pt x="2" y="116"/>
                  </a:lnTo>
                  <a:lnTo>
                    <a:pt x="4" y="110"/>
                  </a:lnTo>
                  <a:lnTo>
                    <a:pt x="4" y="8"/>
                  </a:lnTo>
                  <a:lnTo>
                    <a:pt x="4" y="8"/>
                  </a:lnTo>
                  <a:lnTo>
                    <a:pt x="2" y="2"/>
                  </a:lnTo>
                  <a:lnTo>
                    <a:pt x="0" y="0"/>
                  </a:lnTo>
                  <a:lnTo>
                    <a:pt x="26" y="0"/>
                  </a:lnTo>
                  <a:lnTo>
                    <a:pt x="26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5" name="Freeform 128"/>
            <p:cNvSpPr>
              <a:spLocks/>
            </p:cNvSpPr>
            <p:nvPr/>
          </p:nvSpPr>
          <p:spPr bwMode="auto">
            <a:xfrm>
              <a:off x="1955" y="1414"/>
              <a:ext cx="92" cy="118"/>
            </a:xfrm>
            <a:custGeom>
              <a:avLst/>
              <a:gdLst>
                <a:gd name="T0" fmla="*/ 56 w 92"/>
                <a:gd name="T1" fmla="*/ 8 h 118"/>
                <a:gd name="T2" fmla="*/ 56 w 92"/>
                <a:gd name="T3" fmla="*/ 110 h 118"/>
                <a:gd name="T4" fmla="*/ 56 w 92"/>
                <a:gd name="T5" fmla="*/ 110 h 118"/>
                <a:gd name="T6" fmla="*/ 56 w 92"/>
                <a:gd name="T7" fmla="*/ 116 h 118"/>
                <a:gd name="T8" fmla="*/ 60 w 92"/>
                <a:gd name="T9" fmla="*/ 118 h 118"/>
                <a:gd name="T10" fmla="*/ 34 w 92"/>
                <a:gd name="T11" fmla="*/ 118 h 118"/>
                <a:gd name="T12" fmla="*/ 34 w 92"/>
                <a:gd name="T13" fmla="*/ 118 h 118"/>
                <a:gd name="T14" fmla="*/ 38 w 92"/>
                <a:gd name="T15" fmla="*/ 116 h 118"/>
                <a:gd name="T16" fmla="*/ 38 w 92"/>
                <a:gd name="T17" fmla="*/ 110 h 118"/>
                <a:gd name="T18" fmla="*/ 38 w 92"/>
                <a:gd name="T19" fmla="*/ 8 h 118"/>
                <a:gd name="T20" fmla="*/ 38 w 92"/>
                <a:gd name="T21" fmla="*/ 8 h 118"/>
                <a:gd name="T22" fmla="*/ 10 w 92"/>
                <a:gd name="T23" fmla="*/ 10 h 118"/>
                <a:gd name="T24" fmla="*/ 10 w 92"/>
                <a:gd name="T25" fmla="*/ 10 h 118"/>
                <a:gd name="T26" fmla="*/ 8 w 92"/>
                <a:gd name="T27" fmla="*/ 10 h 118"/>
                <a:gd name="T28" fmla="*/ 4 w 92"/>
                <a:gd name="T29" fmla="*/ 12 h 118"/>
                <a:gd name="T30" fmla="*/ 0 w 92"/>
                <a:gd name="T31" fmla="*/ 16 h 118"/>
                <a:gd name="T32" fmla="*/ 0 w 92"/>
                <a:gd name="T33" fmla="*/ 0 h 118"/>
                <a:gd name="T34" fmla="*/ 92 w 92"/>
                <a:gd name="T35" fmla="*/ 0 h 118"/>
                <a:gd name="T36" fmla="*/ 92 w 92"/>
                <a:gd name="T37" fmla="*/ 16 h 118"/>
                <a:gd name="T38" fmla="*/ 92 w 92"/>
                <a:gd name="T39" fmla="*/ 16 h 118"/>
                <a:gd name="T40" fmla="*/ 90 w 92"/>
                <a:gd name="T41" fmla="*/ 12 h 118"/>
                <a:gd name="T42" fmla="*/ 84 w 92"/>
                <a:gd name="T43" fmla="*/ 10 h 118"/>
                <a:gd name="T44" fmla="*/ 84 w 92"/>
                <a:gd name="T45" fmla="*/ 10 h 118"/>
                <a:gd name="T46" fmla="*/ 56 w 92"/>
                <a:gd name="T47" fmla="*/ 8 h 118"/>
                <a:gd name="T48" fmla="*/ 56 w 92"/>
                <a:gd name="T49" fmla="*/ 8 h 1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92" h="118">
                  <a:moveTo>
                    <a:pt x="56" y="8"/>
                  </a:moveTo>
                  <a:lnTo>
                    <a:pt x="56" y="110"/>
                  </a:lnTo>
                  <a:lnTo>
                    <a:pt x="56" y="110"/>
                  </a:lnTo>
                  <a:lnTo>
                    <a:pt x="56" y="116"/>
                  </a:lnTo>
                  <a:lnTo>
                    <a:pt x="60" y="118"/>
                  </a:lnTo>
                  <a:lnTo>
                    <a:pt x="34" y="118"/>
                  </a:lnTo>
                  <a:lnTo>
                    <a:pt x="34" y="118"/>
                  </a:lnTo>
                  <a:lnTo>
                    <a:pt x="38" y="116"/>
                  </a:lnTo>
                  <a:lnTo>
                    <a:pt x="38" y="110"/>
                  </a:lnTo>
                  <a:lnTo>
                    <a:pt x="38" y="8"/>
                  </a:lnTo>
                  <a:lnTo>
                    <a:pt x="38" y="8"/>
                  </a:lnTo>
                  <a:lnTo>
                    <a:pt x="10" y="10"/>
                  </a:lnTo>
                  <a:lnTo>
                    <a:pt x="10" y="10"/>
                  </a:lnTo>
                  <a:lnTo>
                    <a:pt x="8" y="10"/>
                  </a:lnTo>
                  <a:lnTo>
                    <a:pt x="4" y="12"/>
                  </a:lnTo>
                  <a:lnTo>
                    <a:pt x="0" y="16"/>
                  </a:lnTo>
                  <a:lnTo>
                    <a:pt x="0" y="0"/>
                  </a:lnTo>
                  <a:lnTo>
                    <a:pt x="92" y="0"/>
                  </a:lnTo>
                  <a:lnTo>
                    <a:pt x="92" y="16"/>
                  </a:lnTo>
                  <a:lnTo>
                    <a:pt x="92" y="16"/>
                  </a:lnTo>
                  <a:lnTo>
                    <a:pt x="90" y="12"/>
                  </a:lnTo>
                  <a:lnTo>
                    <a:pt x="84" y="10"/>
                  </a:lnTo>
                  <a:lnTo>
                    <a:pt x="84" y="10"/>
                  </a:lnTo>
                  <a:lnTo>
                    <a:pt x="56" y="8"/>
                  </a:lnTo>
                  <a:lnTo>
                    <a:pt x="56" y="8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6" name="Freeform 129"/>
            <p:cNvSpPr>
              <a:spLocks/>
            </p:cNvSpPr>
            <p:nvPr/>
          </p:nvSpPr>
          <p:spPr bwMode="auto">
            <a:xfrm>
              <a:off x="2051" y="1414"/>
              <a:ext cx="100" cy="118"/>
            </a:xfrm>
            <a:custGeom>
              <a:avLst/>
              <a:gdLst>
                <a:gd name="T0" fmla="*/ 100 w 100"/>
                <a:gd name="T1" fmla="*/ 0 h 118"/>
                <a:gd name="T2" fmla="*/ 100 w 100"/>
                <a:gd name="T3" fmla="*/ 0 h 118"/>
                <a:gd name="T4" fmla="*/ 92 w 100"/>
                <a:gd name="T5" fmla="*/ 4 h 118"/>
                <a:gd name="T6" fmla="*/ 88 w 100"/>
                <a:gd name="T7" fmla="*/ 10 h 118"/>
                <a:gd name="T8" fmla="*/ 60 w 100"/>
                <a:gd name="T9" fmla="*/ 62 h 118"/>
                <a:gd name="T10" fmla="*/ 60 w 100"/>
                <a:gd name="T11" fmla="*/ 110 h 118"/>
                <a:gd name="T12" fmla="*/ 60 w 100"/>
                <a:gd name="T13" fmla="*/ 110 h 118"/>
                <a:gd name="T14" fmla="*/ 62 w 100"/>
                <a:gd name="T15" fmla="*/ 116 h 118"/>
                <a:gd name="T16" fmla="*/ 68 w 100"/>
                <a:gd name="T17" fmla="*/ 118 h 118"/>
                <a:gd name="T18" fmla="*/ 38 w 100"/>
                <a:gd name="T19" fmla="*/ 118 h 118"/>
                <a:gd name="T20" fmla="*/ 38 w 100"/>
                <a:gd name="T21" fmla="*/ 118 h 118"/>
                <a:gd name="T22" fmla="*/ 42 w 100"/>
                <a:gd name="T23" fmla="*/ 116 h 118"/>
                <a:gd name="T24" fmla="*/ 44 w 100"/>
                <a:gd name="T25" fmla="*/ 114 h 118"/>
                <a:gd name="T26" fmla="*/ 44 w 100"/>
                <a:gd name="T27" fmla="*/ 110 h 118"/>
                <a:gd name="T28" fmla="*/ 44 w 100"/>
                <a:gd name="T29" fmla="*/ 62 h 118"/>
                <a:gd name="T30" fmla="*/ 10 w 100"/>
                <a:gd name="T31" fmla="*/ 8 h 118"/>
                <a:gd name="T32" fmla="*/ 10 w 100"/>
                <a:gd name="T33" fmla="*/ 8 h 118"/>
                <a:gd name="T34" fmla="*/ 6 w 100"/>
                <a:gd name="T35" fmla="*/ 4 h 118"/>
                <a:gd name="T36" fmla="*/ 0 w 100"/>
                <a:gd name="T37" fmla="*/ 0 h 118"/>
                <a:gd name="T38" fmla="*/ 34 w 100"/>
                <a:gd name="T39" fmla="*/ 0 h 118"/>
                <a:gd name="T40" fmla="*/ 34 w 100"/>
                <a:gd name="T41" fmla="*/ 0 h 118"/>
                <a:gd name="T42" fmla="*/ 32 w 100"/>
                <a:gd name="T43" fmla="*/ 0 h 118"/>
                <a:gd name="T44" fmla="*/ 30 w 100"/>
                <a:gd name="T45" fmla="*/ 2 h 118"/>
                <a:gd name="T46" fmla="*/ 30 w 100"/>
                <a:gd name="T47" fmla="*/ 6 h 118"/>
                <a:gd name="T48" fmla="*/ 32 w 100"/>
                <a:gd name="T49" fmla="*/ 10 h 118"/>
                <a:gd name="T50" fmla="*/ 56 w 100"/>
                <a:gd name="T51" fmla="*/ 54 h 118"/>
                <a:gd name="T52" fmla="*/ 80 w 100"/>
                <a:gd name="T53" fmla="*/ 8 h 118"/>
                <a:gd name="T54" fmla="*/ 80 w 100"/>
                <a:gd name="T55" fmla="*/ 8 h 118"/>
                <a:gd name="T56" fmla="*/ 80 w 100"/>
                <a:gd name="T57" fmla="*/ 4 h 118"/>
                <a:gd name="T58" fmla="*/ 80 w 100"/>
                <a:gd name="T59" fmla="*/ 2 h 118"/>
                <a:gd name="T60" fmla="*/ 76 w 100"/>
                <a:gd name="T61" fmla="*/ 0 h 118"/>
                <a:gd name="T62" fmla="*/ 100 w 100"/>
                <a:gd name="T63" fmla="*/ 0 h 118"/>
                <a:gd name="T64" fmla="*/ 100 w 100"/>
                <a:gd name="T65" fmla="*/ 0 h 1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00" h="118">
                  <a:moveTo>
                    <a:pt x="100" y="0"/>
                  </a:moveTo>
                  <a:lnTo>
                    <a:pt x="100" y="0"/>
                  </a:lnTo>
                  <a:lnTo>
                    <a:pt x="92" y="4"/>
                  </a:lnTo>
                  <a:lnTo>
                    <a:pt x="88" y="10"/>
                  </a:lnTo>
                  <a:lnTo>
                    <a:pt x="60" y="62"/>
                  </a:lnTo>
                  <a:lnTo>
                    <a:pt x="60" y="110"/>
                  </a:lnTo>
                  <a:lnTo>
                    <a:pt x="60" y="110"/>
                  </a:lnTo>
                  <a:lnTo>
                    <a:pt x="62" y="116"/>
                  </a:lnTo>
                  <a:lnTo>
                    <a:pt x="68" y="118"/>
                  </a:lnTo>
                  <a:lnTo>
                    <a:pt x="38" y="118"/>
                  </a:lnTo>
                  <a:lnTo>
                    <a:pt x="38" y="118"/>
                  </a:lnTo>
                  <a:lnTo>
                    <a:pt x="42" y="116"/>
                  </a:lnTo>
                  <a:lnTo>
                    <a:pt x="44" y="114"/>
                  </a:lnTo>
                  <a:lnTo>
                    <a:pt x="44" y="110"/>
                  </a:lnTo>
                  <a:lnTo>
                    <a:pt x="44" y="62"/>
                  </a:lnTo>
                  <a:lnTo>
                    <a:pt x="10" y="8"/>
                  </a:lnTo>
                  <a:lnTo>
                    <a:pt x="10" y="8"/>
                  </a:lnTo>
                  <a:lnTo>
                    <a:pt x="6" y="4"/>
                  </a:lnTo>
                  <a:lnTo>
                    <a:pt x="0" y="0"/>
                  </a:lnTo>
                  <a:lnTo>
                    <a:pt x="34" y="0"/>
                  </a:lnTo>
                  <a:lnTo>
                    <a:pt x="34" y="0"/>
                  </a:lnTo>
                  <a:lnTo>
                    <a:pt x="32" y="0"/>
                  </a:lnTo>
                  <a:lnTo>
                    <a:pt x="30" y="2"/>
                  </a:lnTo>
                  <a:lnTo>
                    <a:pt x="30" y="6"/>
                  </a:lnTo>
                  <a:lnTo>
                    <a:pt x="32" y="10"/>
                  </a:lnTo>
                  <a:lnTo>
                    <a:pt x="56" y="54"/>
                  </a:lnTo>
                  <a:lnTo>
                    <a:pt x="80" y="8"/>
                  </a:lnTo>
                  <a:lnTo>
                    <a:pt x="80" y="8"/>
                  </a:lnTo>
                  <a:lnTo>
                    <a:pt x="80" y="4"/>
                  </a:lnTo>
                  <a:lnTo>
                    <a:pt x="80" y="2"/>
                  </a:lnTo>
                  <a:lnTo>
                    <a:pt x="76" y="0"/>
                  </a:lnTo>
                  <a:lnTo>
                    <a:pt x="100" y="0"/>
                  </a:lnTo>
                  <a:lnTo>
                    <a:pt x="10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7" name="Freeform 130"/>
            <p:cNvSpPr>
              <a:spLocks noEditPoints="1"/>
            </p:cNvSpPr>
            <p:nvPr/>
          </p:nvSpPr>
          <p:spPr bwMode="auto">
            <a:xfrm>
              <a:off x="2203" y="1412"/>
              <a:ext cx="110" cy="122"/>
            </a:xfrm>
            <a:custGeom>
              <a:avLst/>
              <a:gdLst>
                <a:gd name="T0" fmla="*/ 54 w 110"/>
                <a:gd name="T1" fmla="*/ 122 h 122"/>
                <a:gd name="T2" fmla="*/ 34 w 110"/>
                <a:gd name="T3" fmla="*/ 116 h 122"/>
                <a:gd name="T4" fmla="*/ 16 w 110"/>
                <a:gd name="T5" fmla="*/ 104 h 122"/>
                <a:gd name="T6" fmla="*/ 4 w 110"/>
                <a:gd name="T7" fmla="*/ 84 h 122"/>
                <a:gd name="T8" fmla="*/ 0 w 110"/>
                <a:gd name="T9" fmla="*/ 60 h 122"/>
                <a:gd name="T10" fmla="*/ 2 w 110"/>
                <a:gd name="T11" fmla="*/ 48 h 122"/>
                <a:gd name="T12" fmla="*/ 10 w 110"/>
                <a:gd name="T13" fmla="*/ 28 h 122"/>
                <a:gd name="T14" fmla="*/ 24 w 110"/>
                <a:gd name="T15" fmla="*/ 10 h 122"/>
                <a:gd name="T16" fmla="*/ 44 w 110"/>
                <a:gd name="T17" fmla="*/ 2 h 122"/>
                <a:gd name="T18" fmla="*/ 58 w 110"/>
                <a:gd name="T19" fmla="*/ 0 h 122"/>
                <a:gd name="T20" fmla="*/ 76 w 110"/>
                <a:gd name="T21" fmla="*/ 4 h 122"/>
                <a:gd name="T22" fmla="*/ 94 w 110"/>
                <a:gd name="T23" fmla="*/ 16 h 122"/>
                <a:gd name="T24" fmla="*/ 106 w 110"/>
                <a:gd name="T25" fmla="*/ 36 h 122"/>
                <a:gd name="T26" fmla="*/ 110 w 110"/>
                <a:gd name="T27" fmla="*/ 62 h 122"/>
                <a:gd name="T28" fmla="*/ 110 w 110"/>
                <a:gd name="T29" fmla="*/ 76 h 122"/>
                <a:gd name="T30" fmla="*/ 100 w 110"/>
                <a:gd name="T31" fmla="*/ 98 h 122"/>
                <a:gd name="T32" fmla="*/ 84 w 110"/>
                <a:gd name="T33" fmla="*/ 114 h 122"/>
                <a:gd name="T34" fmla="*/ 64 w 110"/>
                <a:gd name="T35" fmla="*/ 122 h 122"/>
                <a:gd name="T36" fmla="*/ 54 w 110"/>
                <a:gd name="T37" fmla="*/ 122 h 122"/>
                <a:gd name="T38" fmla="*/ 18 w 110"/>
                <a:gd name="T39" fmla="*/ 58 h 122"/>
                <a:gd name="T40" fmla="*/ 22 w 110"/>
                <a:gd name="T41" fmla="*/ 84 h 122"/>
                <a:gd name="T42" fmla="*/ 30 w 110"/>
                <a:gd name="T43" fmla="*/ 100 h 122"/>
                <a:gd name="T44" fmla="*/ 42 w 110"/>
                <a:gd name="T45" fmla="*/ 110 h 122"/>
                <a:gd name="T46" fmla="*/ 56 w 110"/>
                <a:gd name="T47" fmla="*/ 114 h 122"/>
                <a:gd name="T48" fmla="*/ 64 w 110"/>
                <a:gd name="T49" fmla="*/ 112 h 122"/>
                <a:gd name="T50" fmla="*/ 78 w 110"/>
                <a:gd name="T51" fmla="*/ 106 h 122"/>
                <a:gd name="T52" fmla="*/ 86 w 110"/>
                <a:gd name="T53" fmla="*/ 92 h 122"/>
                <a:gd name="T54" fmla="*/ 92 w 110"/>
                <a:gd name="T55" fmla="*/ 74 h 122"/>
                <a:gd name="T56" fmla="*/ 92 w 110"/>
                <a:gd name="T57" fmla="*/ 62 h 122"/>
                <a:gd name="T58" fmla="*/ 90 w 110"/>
                <a:gd name="T59" fmla="*/ 40 h 122"/>
                <a:gd name="T60" fmla="*/ 82 w 110"/>
                <a:gd name="T61" fmla="*/ 22 h 122"/>
                <a:gd name="T62" fmla="*/ 72 w 110"/>
                <a:gd name="T63" fmla="*/ 12 h 122"/>
                <a:gd name="T64" fmla="*/ 56 w 110"/>
                <a:gd name="T65" fmla="*/ 8 h 122"/>
                <a:gd name="T66" fmla="*/ 48 w 110"/>
                <a:gd name="T67" fmla="*/ 8 h 122"/>
                <a:gd name="T68" fmla="*/ 34 w 110"/>
                <a:gd name="T69" fmla="*/ 16 h 122"/>
                <a:gd name="T70" fmla="*/ 24 w 110"/>
                <a:gd name="T71" fmla="*/ 28 h 122"/>
                <a:gd name="T72" fmla="*/ 20 w 110"/>
                <a:gd name="T73" fmla="*/ 46 h 122"/>
                <a:gd name="T74" fmla="*/ 18 w 110"/>
                <a:gd name="T75" fmla="*/ 58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110" h="122">
                  <a:moveTo>
                    <a:pt x="54" y="122"/>
                  </a:moveTo>
                  <a:lnTo>
                    <a:pt x="54" y="122"/>
                  </a:lnTo>
                  <a:lnTo>
                    <a:pt x="44" y="120"/>
                  </a:lnTo>
                  <a:lnTo>
                    <a:pt x="34" y="116"/>
                  </a:lnTo>
                  <a:lnTo>
                    <a:pt x="24" y="112"/>
                  </a:lnTo>
                  <a:lnTo>
                    <a:pt x="16" y="104"/>
                  </a:lnTo>
                  <a:lnTo>
                    <a:pt x="10" y="94"/>
                  </a:lnTo>
                  <a:lnTo>
                    <a:pt x="4" y="84"/>
                  </a:lnTo>
                  <a:lnTo>
                    <a:pt x="2" y="72"/>
                  </a:lnTo>
                  <a:lnTo>
                    <a:pt x="0" y="60"/>
                  </a:lnTo>
                  <a:lnTo>
                    <a:pt x="0" y="60"/>
                  </a:lnTo>
                  <a:lnTo>
                    <a:pt x="2" y="48"/>
                  </a:lnTo>
                  <a:lnTo>
                    <a:pt x="4" y="38"/>
                  </a:lnTo>
                  <a:lnTo>
                    <a:pt x="10" y="28"/>
                  </a:lnTo>
                  <a:lnTo>
                    <a:pt x="16" y="18"/>
                  </a:lnTo>
                  <a:lnTo>
                    <a:pt x="24" y="10"/>
                  </a:lnTo>
                  <a:lnTo>
                    <a:pt x="34" y="4"/>
                  </a:lnTo>
                  <a:lnTo>
                    <a:pt x="44" y="2"/>
                  </a:lnTo>
                  <a:lnTo>
                    <a:pt x="58" y="0"/>
                  </a:lnTo>
                  <a:lnTo>
                    <a:pt x="58" y="0"/>
                  </a:lnTo>
                  <a:lnTo>
                    <a:pt x="66" y="2"/>
                  </a:lnTo>
                  <a:lnTo>
                    <a:pt x="76" y="4"/>
                  </a:lnTo>
                  <a:lnTo>
                    <a:pt x="86" y="10"/>
                  </a:lnTo>
                  <a:lnTo>
                    <a:pt x="94" y="16"/>
                  </a:lnTo>
                  <a:lnTo>
                    <a:pt x="100" y="26"/>
                  </a:lnTo>
                  <a:lnTo>
                    <a:pt x="106" y="36"/>
                  </a:lnTo>
                  <a:lnTo>
                    <a:pt x="110" y="48"/>
                  </a:lnTo>
                  <a:lnTo>
                    <a:pt x="110" y="62"/>
                  </a:lnTo>
                  <a:lnTo>
                    <a:pt x="110" y="62"/>
                  </a:lnTo>
                  <a:lnTo>
                    <a:pt x="110" y="76"/>
                  </a:lnTo>
                  <a:lnTo>
                    <a:pt x="106" y="88"/>
                  </a:lnTo>
                  <a:lnTo>
                    <a:pt x="100" y="98"/>
                  </a:lnTo>
                  <a:lnTo>
                    <a:pt x="92" y="108"/>
                  </a:lnTo>
                  <a:lnTo>
                    <a:pt x="84" y="114"/>
                  </a:lnTo>
                  <a:lnTo>
                    <a:pt x="74" y="118"/>
                  </a:lnTo>
                  <a:lnTo>
                    <a:pt x="64" y="122"/>
                  </a:lnTo>
                  <a:lnTo>
                    <a:pt x="54" y="122"/>
                  </a:lnTo>
                  <a:lnTo>
                    <a:pt x="54" y="122"/>
                  </a:lnTo>
                  <a:close/>
                  <a:moveTo>
                    <a:pt x="18" y="58"/>
                  </a:moveTo>
                  <a:lnTo>
                    <a:pt x="18" y="58"/>
                  </a:lnTo>
                  <a:lnTo>
                    <a:pt x="20" y="72"/>
                  </a:lnTo>
                  <a:lnTo>
                    <a:pt x="22" y="84"/>
                  </a:lnTo>
                  <a:lnTo>
                    <a:pt x="26" y="92"/>
                  </a:lnTo>
                  <a:lnTo>
                    <a:pt x="30" y="100"/>
                  </a:lnTo>
                  <a:lnTo>
                    <a:pt x="36" y="106"/>
                  </a:lnTo>
                  <a:lnTo>
                    <a:pt x="42" y="110"/>
                  </a:lnTo>
                  <a:lnTo>
                    <a:pt x="50" y="112"/>
                  </a:lnTo>
                  <a:lnTo>
                    <a:pt x="56" y="114"/>
                  </a:lnTo>
                  <a:lnTo>
                    <a:pt x="56" y="114"/>
                  </a:lnTo>
                  <a:lnTo>
                    <a:pt x="64" y="112"/>
                  </a:lnTo>
                  <a:lnTo>
                    <a:pt x="72" y="110"/>
                  </a:lnTo>
                  <a:lnTo>
                    <a:pt x="78" y="106"/>
                  </a:lnTo>
                  <a:lnTo>
                    <a:pt x="82" y="100"/>
                  </a:lnTo>
                  <a:lnTo>
                    <a:pt x="86" y="92"/>
                  </a:lnTo>
                  <a:lnTo>
                    <a:pt x="90" y="84"/>
                  </a:lnTo>
                  <a:lnTo>
                    <a:pt x="92" y="74"/>
                  </a:lnTo>
                  <a:lnTo>
                    <a:pt x="92" y="62"/>
                  </a:lnTo>
                  <a:lnTo>
                    <a:pt x="92" y="62"/>
                  </a:lnTo>
                  <a:lnTo>
                    <a:pt x="92" y="50"/>
                  </a:lnTo>
                  <a:lnTo>
                    <a:pt x="90" y="40"/>
                  </a:lnTo>
                  <a:lnTo>
                    <a:pt x="86" y="30"/>
                  </a:lnTo>
                  <a:lnTo>
                    <a:pt x="82" y="22"/>
                  </a:lnTo>
                  <a:lnTo>
                    <a:pt x="78" y="16"/>
                  </a:lnTo>
                  <a:lnTo>
                    <a:pt x="72" y="12"/>
                  </a:lnTo>
                  <a:lnTo>
                    <a:pt x="64" y="8"/>
                  </a:lnTo>
                  <a:lnTo>
                    <a:pt x="56" y="8"/>
                  </a:lnTo>
                  <a:lnTo>
                    <a:pt x="56" y="8"/>
                  </a:lnTo>
                  <a:lnTo>
                    <a:pt x="48" y="8"/>
                  </a:lnTo>
                  <a:lnTo>
                    <a:pt x="40" y="10"/>
                  </a:lnTo>
                  <a:lnTo>
                    <a:pt x="34" y="16"/>
                  </a:lnTo>
                  <a:lnTo>
                    <a:pt x="28" y="20"/>
                  </a:lnTo>
                  <a:lnTo>
                    <a:pt x="24" y="28"/>
                  </a:lnTo>
                  <a:lnTo>
                    <a:pt x="22" y="36"/>
                  </a:lnTo>
                  <a:lnTo>
                    <a:pt x="20" y="46"/>
                  </a:lnTo>
                  <a:lnTo>
                    <a:pt x="18" y="58"/>
                  </a:lnTo>
                  <a:lnTo>
                    <a:pt x="18" y="58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8" name="Freeform 131"/>
            <p:cNvSpPr>
              <a:spLocks/>
            </p:cNvSpPr>
            <p:nvPr/>
          </p:nvSpPr>
          <p:spPr bwMode="auto">
            <a:xfrm>
              <a:off x="2325" y="1414"/>
              <a:ext cx="70" cy="118"/>
            </a:xfrm>
            <a:custGeom>
              <a:avLst/>
              <a:gdLst>
                <a:gd name="T0" fmla="*/ 26 w 70"/>
                <a:gd name="T1" fmla="*/ 118 h 118"/>
                <a:gd name="T2" fmla="*/ 0 w 70"/>
                <a:gd name="T3" fmla="*/ 118 h 118"/>
                <a:gd name="T4" fmla="*/ 0 w 70"/>
                <a:gd name="T5" fmla="*/ 118 h 118"/>
                <a:gd name="T6" fmla="*/ 4 w 70"/>
                <a:gd name="T7" fmla="*/ 116 h 118"/>
                <a:gd name="T8" fmla="*/ 4 w 70"/>
                <a:gd name="T9" fmla="*/ 110 h 118"/>
                <a:gd name="T10" fmla="*/ 4 w 70"/>
                <a:gd name="T11" fmla="*/ 8 h 118"/>
                <a:gd name="T12" fmla="*/ 4 w 70"/>
                <a:gd name="T13" fmla="*/ 8 h 118"/>
                <a:gd name="T14" fmla="*/ 4 w 70"/>
                <a:gd name="T15" fmla="*/ 2 h 118"/>
                <a:gd name="T16" fmla="*/ 0 w 70"/>
                <a:gd name="T17" fmla="*/ 0 h 118"/>
                <a:gd name="T18" fmla="*/ 70 w 70"/>
                <a:gd name="T19" fmla="*/ 0 h 118"/>
                <a:gd name="T20" fmla="*/ 70 w 70"/>
                <a:gd name="T21" fmla="*/ 16 h 118"/>
                <a:gd name="T22" fmla="*/ 70 w 70"/>
                <a:gd name="T23" fmla="*/ 16 h 118"/>
                <a:gd name="T24" fmla="*/ 64 w 70"/>
                <a:gd name="T25" fmla="*/ 10 h 118"/>
                <a:gd name="T26" fmla="*/ 54 w 70"/>
                <a:gd name="T27" fmla="*/ 8 h 118"/>
                <a:gd name="T28" fmla="*/ 54 w 70"/>
                <a:gd name="T29" fmla="*/ 8 h 118"/>
                <a:gd name="T30" fmla="*/ 22 w 70"/>
                <a:gd name="T31" fmla="*/ 8 h 118"/>
                <a:gd name="T32" fmla="*/ 22 w 70"/>
                <a:gd name="T33" fmla="*/ 48 h 118"/>
                <a:gd name="T34" fmla="*/ 50 w 70"/>
                <a:gd name="T35" fmla="*/ 48 h 118"/>
                <a:gd name="T36" fmla="*/ 50 w 70"/>
                <a:gd name="T37" fmla="*/ 48 h 118"/>
                <a:gd name="T38" fmla="*/ 54 w 70"/>
                <a:gd name="T39" fmla="*/ 46 h 118"/>
                <a:gd name="T40" fmla="*/ 56 w 70"/>
                <a:gd name="T41" fmla="*/ 44 h 118"/>
                <a:gd name="T42" fmla="*/ 56 w 70"/>
                <a:gd name="T43" fmla="*/ 62 h 118"/>
                <a:gd name="T44" fmla="*/ 56 w 70"/>
                <a:gd name="T45" fmla="*/ 62 h 118"/>
                <a:gd name="T46" fmla="*/ 54 w 70"/>
                <a:gd name="T47" fmla="*/ 58 h 118"/>
                <a:gd name="T48" fmla="*/ 50 w 70"/>
                <a:gd name="T49" fmla="*/ 58 h 118"/>
                <a:gd name="T50" fmla="*/ 22 w 70"/>
                <a:gd name="T51" fmla="*/ 58 h 118"/>
                <a:gd name="T52" fmla="*/ 22 w 70"/>
                <a:gd name="T53" fmla="*/ 110 h 118"/>
                <a:gd name="T54" fmla="*/ 22 w 70"/>
                <a:gd name="T55" fmla="*/ 110 h 118"/>
                <a:gd name="T56" fmla="*/ 22 w 70"/>
                <a:gd name="T57" fmla="*/ 116 h 118"/>
                <a:gd name="T58" fmla="*/ 26 w 70"/>
                <a:gd name="T59" fmla="*/ 118 h 118"/>
                <a:gd name="T60" fmla="*/ 26 w 70"/>
                <a:gd name="T61" fmla="*/ 118 h 1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70" h="118">
                  <a:moveTo>
                    <a:pt x="26" y="118"/>
                  </a:moveTo>
                  <a:lnTo>
                    <a:pt x="0" y="118"/>
                  </a:lnTo>
                  <a:lnTo>
                    <a:pt x="0" y="118"/>
                  </a:lnTo>
                  <a:lnTo>
                    <a:pt x="4" y="116"/>
                  </a:lnTo>
                  <a:lnTo>
                    <a:pt x="4" y="110"/>
                  </a:lnTo>
                  <a:lnTo>
                    <a:pt x="4" y="8"/>
                  </a:lnTo>
                  <a:lnTo>
                    <a:pt x="4" y="8"/>
                  </a:lnTo>
                  <a:lnTo>
                    <a:pt x="4" y="2"/>
                  </a:lnTo>
                  <a:lnTo>
                    <a:pt x="0" y="0"/>
                  </a:lnTo>
                  <a:lnTo>
                    <a:pt x="70" y="0"/>
                  </a:lnTo>
                  <a:lnTo>
                    <a:pt x="70" y="16"/>
                  </a:lnTo>
                  <a:lnTo>
                    <a:pt x="70" y="16"/>
                  </a:lnTo>
                  <a:lnTo>
                    <a:pt x="64" y="10"/>
                  </a:lnTo>
                  <a:lnTo>
                    <a:pt x="54" y="8"/>
                  </a:lnTo>
                  <a:lnTo>
                    <a:pt x="54" y="8"/>
                  </a:lnTo>
                  <a:lnTo>
                    <a:pt x="22" y="8"/>
                  </a:lnTo>
                  <a:lnTo>
                    <a:pt x="22" y="48"/>
                  </a:lnTo>
                  <a:lnTo>
                    <a:pt x="50" y="48"/>
                  </a:lnTo>
                  <a:lnTo>
                    <a:pt x="50" y="48"/>
                  </a:lnTo>
                  <a:lnTo>
                    <a:pt x="54" y="46"/>
                  </a:lnTo>
                  <a:lnTo>
                    <a:pt x="56" y="44"/>
                  </a:lnTo>
                  <a:lnTo>
                    <a:pt x="56" y="62"/>
                  </a:lnTo>
                  <a:lnTo>
                    <a:pt x="56" y="62"/>
                  </a:lnTo>
                  <a:lnTo>
                    <a:pt x="54" y="58"/>
                  </a:lnTo>
                  <a:lnTo>
                    <a:pt x="50" y="58"/>
                  </a:lnTo>
                  <a:lnTo>
                    <a:pt x="22" y="58"/>
                  </a:lnTo>
                  <a:lnTo>
                    <a:pt x="22" y="110"/>
                  </a:lnTo>
                  <a:lnTo>
                    <a:pt x="22" y="110"/>
                  </a:lnTo>
                  <a:lnTo>
                    <a:pt x="22" y="116"/>
                  </a:lnTo>
                  <a:lnTo>
                    <a:pt x="26" y="118"/>
                  </a:lnTo>
                  <a:lnTo>
                    <a:pt x="26" y="118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9429856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7823" y="0"/>
            <a:ext cx="11235267" cy="1341438"/>
          </a:xfrm>
        </p:spPr>
        <p:txBody>
          <a:bodyPr/>
          <a:lstStyle/>
          <a:p>
            <a:r>
              <a:rPr lang="en-GB" dirty="0" smtClean="0"/>
              <a:t>Educational effectiveness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 smtClean="0"/>
              <a:t>Goals of education are broader than cognitive attainment</a:t>
            </a:r>
          </a:p>
          <a:p>
            <a:r>
              <a:rPr lang="en-GB" sz="2800" dirty="0" smtClean="0"/>
              <a:t>EER has traditionally focussed on attainment, but this is increasingly being challenged by studies on e.g.:</a:t>
            </a:r>
          </a:p>
          <a:p>
            <a:pPr lvl="1"/>
            <a:r>
              <a:rPr lang="en-GB" sz="2400" dirty="0" smtClean="0"/>
              <a:t>Well-being (De Fraine et al, 2005; Kelly, 2007)</a:t>
            </a:r>
          </a:p>
          <a:p>
            <a:pPr lvl="1"/>
            <a:r>
              <a:rPr lang="en-GB" sz="2400" dirty="0" smtClean="0"/>
              <a:t>Mental </a:t>
            </a:r>
            <a:r>
              <a:rPr lang="en-GB" sz="2400" dirty="0"/>
              <a:t>health (</a:t>
            </a:r>
            <a:r>
              <a:rPr lang="en-GB" sz="2400" dirty="0" err="1"/>
              <a:t>Modin</a:t>
            </a:r>
            <a:r>
              <a:rPr lang="en-GB" sz="2400" dirty="0"/>
              <a:t> &amp; </a:t>
            </a:r>
            <a:r>
              <a:rPr lang="en-GB" sz="2400" dirty="0" err="1"/>
              <a:t>Ostberg</a:t>
            </a:r>
            <a:r>
              <a:rPr lang="en-GB" sz="2400" dirty="0"/>
              <a:t>, 2009</a:t>
            </a:r>
            <a:r>
              <a:rPr lang="en-GB" sz="2400" dirty="0" smtClean="0"/>
              <a:t>)</a:t>
            </a:r>
          </a:p>
          <a:p>
            <a:pPr lvl="1"/>
            <a:r>
              <a:rPr lang="en-GB" sz="2400" dirty="0" smtClean="0"/>
              <a:t>Physical </a:t>
            </a:r>
            <a:r>
              <a:rPr lang="en-GB" sz="2400" dirty="0"/>
              <a:t>health (West et al, 2004</a:t>
            </a:r>
            <a:r>
              <a:rPr lang="en-GB" sz="2400" dirty="0" smtClean="0"/>
              <a:t>)</a:t>
            </a:r>
          </a:p>
          <a:p>
            <a:r>
              <a:rPr lang="en-GB" sz="2800" dirty="0" smtClean="0"/>
              <a:t>This study seeks to extend to bullying </a:t>
            </a:r>
          </a:p>
        </p:txBody>
      </p:sp>
      <p:grpSp>
        <p:nvGrpSpPr>
          <p:cNvPr id="29" name="Group 107"/>
          <p:cNvGrpSpPr>
            <a:grpSpLocks/>
          </p:cNvGrpSpPr>
          <p:nvPr/>
        </p:nvGrpSpPr>
        <p:grpSpPr bwMode="auto">
          <a:xfrm>
            <a:off x="9363075" y="6008085"/>
            <a:ext cx="2552700" cy="553053"/>
            <a:chOff x="385" y="1412"/>
            <a:chExt cx="2268" cy="492"/>
          </a:xfrm>
        </p:grpSpPr>
        <p:sp>
          <p:nvSpPr>
            <p:cNvPr id="30" name="Freeform 108"/>
            <p:cNvSpPr>
              <a:spLocks/>
            </p:cNvSpPr>
            <p:nvPr/>
          </p:nvSpPr>
          <p:spPr bwMode="auto">
            <a:xfrm>
              <a:off x="385" y="1488"/>
              <a:ext cx="186" cy="316"/>
            </a:xfrm>
            <a:custGeom>
              <a:avLst/>
              <a:gdLst>
                <a:gd name="T0" fmla="*/ 100 w 186"/>
                <a:gd name="T1" fmla="*/ 126 h 316"/>
                <a:gd name="T2" fmla="*/ 148 w 186"/>
                <a:gd name="T3" fmla="*/ 152 h 316"/>
                <a:gd name="T4" fmla="*/ 174 w 186"/>
                <a:gd name="T5" fmla="*/ 178 h 316"/>
                <a:gd name="T6" fmla="*/ 180 w 186"/>
                <a:gd name="T7" fmla="*/ 188 h 316"/>
                <a:gd name="T8" fmla="*/ 186 w 186"/>
                <a:gd name="T9" fmla="*/ 210 h 316"/>
                <a:gd name="T10" fmla="*/ 186 w 186"/>
                <a:gd name="T11" fmla="*/ 224 h 316"/>
                <a:gd name="T12" fmla="*/ 178 w 186"/>
                <a:gd name="T13" fmla="*/ 260 h 316"/>
                <a:gd name="T14" fmla="*/ 156 w 186"/>
                <a:gd name="T15" fmla="*/ 290 h 316"/>
                <a:gd name="T16" fmla="*/ 140 w 186"/>
                <a:gd name="T17" fmla="*/ 302 h 316"/>
                <a:gd name="T18" fmla="*/ 104 w 186"/>
                <a:gd name="T19" fmla="*/ 314 h 316"/>
                <a:gd name="T20" fmla="*/ 86 w 186"/>
                <a:gd name="T21" fmla="*/ 316 h 316"/>
                <a:gd name="T22" fmla="*/ 42 w 186"/>
                <a:gd name="T23" fmla="*/ 310 h 316"/>
                <a:gd name="T24" fmla="*/ 24 w 186"/>
                <a:gd name="T25" fmla="*/ 302 h 316"/>
                <a:gd name="T26" fmla="*/ 0 w 186"/>
                <a:gd name="T27" fmla="*/ 224 h 316"/>
                <a:gd name="T28" fmla="*/ 6 w 186"/>
                <a:gd name="T29" fmla="*/ 238 h 316"/>
                <a:gd name="T30" fmla="*/ 20 w 186"/>
                <a:gd name="T31" fmla="*/ 264 h 316"/>
                <a:gd name="T32" fmla="*/ 30 w 186"/>
                <a:gd name="T33" fmla="*/ 276 h 316"/>
                <a:gd name="T34" fmla="*/ 52 w 186"/>
                <a:gd name="T35" fmla="*/ 292 h 316"/>
                <a:gd name="T36" fmla="*/ 82 w 186"/>
                <a:gd name="T37" fmla="*/ 298 h 316"/>
                <a:gd name="T38" fmla="*/ 98 w 186"/>
                <a:gd name="T39" fmla="*/ 296 h 316"/>
                <a:gd name="T40" fmla="*/ 122 w 186"/>
                <a:gd name="T41" fmla="*/ 286 h 316"/>
                <a:gd name="T42" fmla="*/ 130 w 186"/>
                <a:gd name="T43" fmla="*/ 278 h 316"/>
                <a:gd name="T44" fmla="*/ 140 w 186"/>
                <a:gd name="T45" fmla="*/ 258 h 316"/>
                <a:gd name="T46" fmla="*/ 144 w 186"/>
                <a:gd name="T47" fmla="*/ 236 h 316"/>
                <a:gd name="T48" fmla="*/ 144 w 186"/>
                <a:gd name="T49" fmla="*/ 224 h 316"/>
                <a:gd name="T50" fmla="*/ 136 w 186"/>
                <a:gd name="T51" fmla="*/ 204 h 316"/>
                <a:gd name="T52" fmla="*/ 130 w 186"/>
                <a:gd name="T53" fmla="*/ 196 h 316"/>
                <a:gd name="T54" fmla="*/ 68 w 186"/>
                <a:gd name="T55" fmla="*/ 162 h 316"/>
                <a:gd name="T56" fmla="*/ 52 w 186"/>
                <a:gd name="T57" fmla="*/ 154 h 316"/>
                <a:gd name="T58" fmla="*/ 26 w 186"/>
                <a:gd name="T59" fmla="*/ 136 h 316"/>
                <a:gd name="T60" fmla="*/ 18 w 186"/>
                <a:gd name="T61" fmla="*/ 126 h 316"/>
                <a:gd name="T62" fmla="*/ 6 w 186"/>
                <a:gd name="T63" fmla="*/ 104 h 316"/>
                <a:gd name="T64" fmla="*/ 2 w 186"/>
                <a:gd name="T65" fmla="*/ 80 h 316"/>
                <a:gd name="T66" fmla="*/ 4 w 186"/>
                <a:gd name="T67" fmla="*/ 62 h 316"/>
                <a:gd name="T68" fmla="*/ 18 w 186"/>
                <a:gd name="T69" fmla="*/ 32 h 316"/>
                <a:gd name="T70" fmla="*/ 30 w 186"/>
                <a:gd name="T71" fmla="*/ 20 h 316"/>
                <a:gd name="T72" fmla="*/ 60 w 186"/>
                <a:gd name="T73" fmla="*/ 4 h 316"/>
                <a:gd name="T74" fmla="*/ 96 w 186"/>
                <a:gd name="T75" fmla="*/ 0 h 316"/>
                <a:gd name="T76" fmla="*/ 114 w 186"/>
                <a:gd name="T77" fmla="*/ 0 h 316"/>
                <a:gd name="T78" fmla="*/ 146 w 186"/>
                <a:gd name="T79" fmla="*/ 10 h 316"/>
                <a:gd name="T80" fmla="*/ 162 w 186"/>
                <a:gd name="T81" fmla="*/ 76 h 316"/>
                <a:gd name="T82" fmla="*/ 160 w 186"/>
                <a:gd name="T83" fmla="*/ 66 h 316"/>
                <a:gd name="T84" fmla="*/ 146 w 186"/>
                <a:gd name="T85" fmla="*/ 46 h 316"/>
                <a:gd name="T86" fmla="*/ 138 w 186"/>
                <a:gd name="T87" fmla="*/ 36 h 316"/>
                <a:gd name="T88" fmla="*/ 116 w 186"/>
                <a:gd name="T89" fmla="*/ 22 h 316"/>
                <a:gd name="T90" fmla="*/ 90 w 186"/>
                <a:gd name="T91" fmla="*/ 18 h 316"/>
                <a:gd name="T92" fmla="*/ 76 w 186"/>
                <a:gd name="T93" fmla="*/ 18 h 316"/>
                <a:gd name="T94" fmla="*/ 58 w 186"/>
                <a:gd name="T95" fmla="*/ 26 h 316"/>
                <a:gd name="T96" fmla="*/ 50 w 186"/>
                <a:gd name="T97" fmla="*/ 34 h 316"/>
                <a:gd name="T98" fmla="*/ 42 w 186"/>
                <a:gd name="T99" fmla="*/ 48 h 316"/>
                <a:gd name="T100" fmla="*/ 38 w 186"/>
                <a:gd name="T101" fmla="*/ 66 h 316"/>
                <a:gd name="T102" fmla="*/ 40 w 186"/>
                <a:gd name="T103" fmla="*/ 76 h 316"/>
                <a:gd name="T104" fmla="*/ 46 w 186"/>
                <a:gd name="T105" fmla="*/ 90 h 316"/>
                <a:gd name="T106" fmla="*/ 50 w 186"/>
                <a:gd name="T107" fmla="*/ 98 h 316"/>
                <a:gd name="T108" fmla="*/ 100 w 186"/>
                <a:gd name="T109" fmla="*/ 126 h 3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186" h="316">
                  <a:moveTo>
                    <a:pt x="100" y="126"/>
                  </a:moveTo>
                  <a:lnTo>
                    <a:pt x="100" y="126"/>
                  </a:lnTo>
                  <a:lnTo>
                    <a:pt x="148" y="152"/>
                  </a:lnTo>
                  <a:lnTo>
                    <a:pt x="148" y="152"/>
                  </a:lnTo>
                  <a:lnTo>
                    <a:pt x="162" y="164"/>
                  </a:lnTo>
                  <a:lnTo>
                    <a:pt x="174" y="178"/>
                  </a:lnTo>
                  <a:lnTo>
                    <a:pt x="174" y="178"/>
                  </a:lnTo>
                  <a:lnTo>
                    <a:pt x="180" y="188"/>
                  </a:lnTo>
                  <a:lnTo>
                    <a:pt x="184" y="198"/>
                  </a:lnTo>
                  <a:lnTo>
                    <a:pt x="186" y="210"/>
                  </a:lnTo>
                  <a:lnTo>
                    <a:pt x="186" y="224"/>
                  </a:lnTo>
                  <a:lnTo>
                    <a:pt x="186" y="224"/>
                  </a:lnTo>
                  <a:lnTo>
                    <a:pt x="184" y="244"/>
                  </a:lnTo>
                  <a:lnTo>
                    <a:pt x="178" y="260"/>
                  </a:lnTo>
                  <a:lnTo>
                    <a:pt x="168" y="276"/>
                  </a:lnTo>
                  <a:lnTo>
                    <a:pt x="156" y="290"/>
                  </a:lnTo>
                  <a:lnTo>
                    <a:pt x="156" y="290"/>
                  </a:lnTo>
                  <a:lnTo>
                    <a:pt x="140" y="302"/>
                  </a:lnTo>
                  <a:lnTo>
                    <a:pt x="122" y="310"/>
                  </a:lnTo>
                  <a:lnTo>
                    <a:pt x="104" y="314"/>
                  </a:lnTo>
                  <a:lnTo>
                    <a:pt x="86" y="316"/>
                  </a:lnTo>
                  <a:lnTo>
                    <a:pt x="86" y="316"/>
                  </a:lnTo>
                  <a:lnTo>
                    <a:pt x="62" y="314"/>
                  </a:lnTo>
                  <a:lnTo>
                    <a:pt x="42" y="310"/>
                  </a:lnTo>
                  <a:lnTo>
                    <a:pt x="42" y="310"/>
                  </a:lnTo>
                  <a:lnTo>
                    <a:pt x="24" y="302"/>
                  </a:lnTo>
                  <a:lnTo>
                    <a:pt x="2" y="292"/>
                  </a:lnTo>
                  <a:lnTo>
                    <a:pt x="0" y="224"/>
                  </a:lnTo>
                  <a:lnTo>
                    <a:pt x="0" y="224"/>
                  </a:lnTo>
                  <a:lnTo>
                    <a:pt x="6" y="238"/>
                  </a:lnTo>
                  <a:lnTo>
                    <a:pt x="12" y="252"/>
                  </a:lnTo>
                  <a:lnTo>
                    <a:pt x="20" y="264"/>
                  </a:lnTo>
                  <a:lnTo>
                    <a:pt x="30" y="276"/>
                  </a:lnTo>
                  <a:lnTo>
                    <a:pt x="30" y="276"/>
                  </a:lnTo>
                  <a:lnTo>
                    <a:pt x="40" y="286"/>
                  </a:lnTo>
                  <a:lnTo>
                    <a:pt x="52" y="292"/>
                  </a:lnTo>
                  <a:lnTo>
                    <a:pt x="66" y="296"/>
                  </a:lnTo>
                  <a:lnTo>
                    <a:pt x="82" y="298"/>
                  </a:lnTo>
                  <a:lnTo>
                    <a:pt x="82" y="298"/>
                  </a:lnTo>
                  <a:lnTo>
                    <a:pt x="98" y="296"/>
                  </a:lnTo>
                  <a:lnTo>
                    <a:pt x="110" y="292"/>
                  </a:lnTo>
                  <a:lnTo>
                    <a:pt x="122" y="286"/>
                  </a:lnTo>
                  <a:lnTo>
                    <a:pt x="130" y="278"/>
                  </a:lnTo>
                  <a:lnTo>
                    <a:pt x="130" y="278"/>
                  </a:lnTo>
                  <a:lnTo>
                    <a:pt x="136" y="268"/>
                  </a:lnTo>
                  <a:lnTo>
                    <a:pt x="140" y="258"/>
                  </a:lnTo>
                  <a:lnTo>
                    <a:pt x="144" y="248"/>
                  </a:lnTo>
                  <a:lnTo>
                    <a:pt x="144" y="236"/>
                  </a:lnTo>
                  <a:lnTo>
                    <a:pt x="144" y="236"/>
                  </a:lnTo>
                  <a:lnTo>
                    <a:pt x="144" y="224"/>
                  </a:lnTo>
                  <a:lnTo>
                    <a:pt x="140" y="212"/>
                  </a:lnTo>
                  <a:lnTo>
                    <a:pt x="136" y="204"/>
                  </a:lnTo>
                  <a:lnTo>
                    <a:pt x="130" y="196"/>
                  </a:lnTo>
                  <a:lnTo>
                    <a:pt x="130" y="196"/>
                  </a:lnTo>
                  <a:lnTo>
                    <a:pt x="108" y="182"/>
                  </a:lnTo>
                  <a:lnTo>
                    <a:pt x="68" y="162"/>
                  </a:lnTo>
                  <a:lnTo>
                    <a:pt x="68" y="162"/>
                  </a:lnTo>
                  <a:lnTo>
                    <a:pt x="52" y="154"/>
                  </a:lnTo>
                  <a:lnTo>
                    <a:pt x="38" y="144"/>
                  </a:lnTo>
                  <a:lnTo>
                    <a:pt x="26" y="136"/>
                  </a:lnTo>
                  <a:lnTo>
                    <a:pt x="18" y="126"/>
                  </a:lnTo>
                  <a:lnTo>
                    <a:pt x="18" y="126"/>
                  </a:lnTo>
                  <a:lnTo>
                    <a:pt x="10" y="116"/>
                  </a:lnTo>
                  <a:lnTo>
                    <a:pt x="6" y="104"/>
                  </a:lnTo>
                  <a:lnTo>
                    <a:pt x="2" y="92"/>
                  </a:lnTo>
                  <a:lnTo>
                    <a:pt x="2" y="80"/>
                  </a:lnTo>
                  <a:lnTo>
                    <a:pt x="2" y="80"/>
                  </a:lnTo>
                  <a:lnTo>
                    <a:pt x="4" y="62"/>
                  </a:lnTo>
                  <a:lnTo>
                    <a:pt x="8" y="46"/>
                  </a:lnTo>
                  <a:lnTo>
                    <a:pt x="18" y="32"/>
                  </a:lnTo>
                  <a:lnTo>
                    <a:pt x="30" y="20"/>
                  </a:lnTo>
                  <a:lnTo>
                    <a:pt x="30" y="20"/>
                  </a:lnTo>
                  <a:lnTo>
                    <a:pt x="46" y="12"/>
                  </a:lnTo>
                  <a:lnTo>
                    <a:pt x="60" y="4"/>
                  </a:lnTo>
                  <a:lnTo>
                    <a:pt x="78" y="0"/>
                  </a:lnTo>
                  <a:lnTo>
                    <a:pt x="96" y="0"/>
                  </a:lnTo>
                  <a:lnTo>
                    <a:pt x="96" y="0"/>
                  </a:lnTo>
                  <a:lnTo>
                    <a:pt x="114" y="0"/>
                  </a:lnTo>
                  <a:lnTo>
                    <a:pt x="130" y="4"/>
                  </a:lnTo>
                  <a:lnTo>
                    <a:pt x="146" y="10"/>
                  </a:lnTo>
                  <a:lnTo>
                    <a:pt x="160" y="16"/>
                  </a:lnTo>
                  <a:lnTo>
                    <a:pt x="162" y="76"/>
                  </a:lnTo>
                  <a:lnTo>
                    <a:pt x="162" y="76"/>
                  </a:lnTo>
                  <a:lnTo>
                    <a:pt x="160" y="66"/>
                  </a:lnTo>
                  <a:lnTo>
                    <a:pt x="154" y="56"/>
                  </a:lnTo>
                  <a:lnTo>
                    <a:pt x="146" y="46"/>
                  </a:lnTo>
                  <a:lnTo>
                    <a:pt x="138" y="36"/>
                  </a:lnTo>
                  <a:lnTo>
                    <a:pt x="138" y="36"/>
                  </a:lnTo>
                  <a:lnTo>
                    <a:pt x="128" y="28"/>
                  </a:lnTo>
                  <a:lnTo>
                    <a:pt x="116" y="22"/>
                  </a:lnTo>
                  <a:lnTo>
                    <a:pt x="104" y="20"/>
                  </a:lnTo>
                  <a:lnTo>
                    <a:pt x="90" y="18"/>
                  </a:lnTo>
                  <a:lnTo>
                    <a:pt x="90" y="18"/>
                  </a:lnTo>
                  <a:lnTo>
                    <a:pt x="76" y="18"/>
                  </a:lnTo>
                  <a:lnTo>
                    <a:pt x="66" y="22"/>
                  </a:lnTo>
                  <a:lnTo>
                    <a:pt x="58" y="26"/>
                  </a:lnTo>
                  <a:lnTo>
                    <a:pt x="50" y="34"/>
                  </a:lnTo>
                  <a:lnTo>
                    <a:pt x="50" y="34"/>
                  </a:lnTo>
                  <a:lnTo>
                    <a:pt x="46" y="40"/>
                  </a:lnTo>
                  <a:lnTo>
                    <a:pt x="42" y="48"/>
                  </a:lnTo>
                  <a:lnTo>
                    <a:pt x="40" y="58"/>
                  </a:lnTo>
                  <a:lnTo>
                    <a:pt x="38" y="66"/>
                  </a:lnTo>
                  <a:lnTo>
                    <a:pt x="38" y="66"/>
                  </a:lnTo>
                  <a:lnTo>
                    <a:pt x="40" y="76"/>
                  </a:lnTo>
                  <a:lnTo>
                    <a:pt x="42" y="84"/>
                  </a:lnTo>
                  <a:lnTo>
                    <a:pt x="46" y="90"/>
                  </a:lnTo>
                  <a:lnTo>
                    <a:pt x="50" y="98"/>
                  </a:lnTo>
                  <a:lnTo>
                    <a:pt x="50" y="98"/>
                  </a:lnTo>
                  <a:lnTo>
                    <a:pt x="70" y="110"/>
                  </a:lnTo>
                  <a:lnTo>
                    <a:pt x="100" y="126"/>
                  </a:lnTo>
                  <a:lnTo>
                    <a:pt x="100" y="126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1" name="Freeform 109"/>
            <p:cNvSpPr>
              <a:spLocks noEditPoints="1"/>
            </p:cNvSpPr>
            <p:nvPr/>
          </p:nvSpPr>
          <p:spPr bwMode="auto">
            <a:xfrm>
              <a:off x="589" y="1586"/>
              <a:ext cx="198" cy="218"/>
            </a:xfrm>
            <a:custGeom>
              <a:avLst/>
              <a:gdLst>
                <a:gd name="T0" fmla="*/ 100 w 198"/>
                <a:gd name="T1" fmla="*/ 0 h 218"/>
                <a:gd name="T2" fmla="*/ 130 w 198"/>
                <a:gd name="T3" fmla="*/ 4 h 218"/>
                <a:gd name="T4" fmla="*/ 154 w 198"/>
                <a:gd name="T5" fmla="*/ 16 h 218"/>
                <a:gd name="T6" fmla="*/ 166 w 198"/>
                <a:gd name="T7" fmla="*/ 24 h 218"/>
                <a:gd name="T8" fmla="*/ 182 w 198"/>
                <a:gd name="T9" fmla="*/ 44 h 218"/>
                <a:gd name="T10" fmla="*/ 188 w 198"/>
                <a:gd name="T11" fmla="*/ 56 h 218"/>
                <a:gd name="T12" fmla="*/ 196 w 198"/>
                <a:gd name="T13" fmla="*/ 82 h 218"/>
                <a:gd name="T14" fmla="*/ 198 w 198"/>
                <a:gd name="T15" fmla="*/ 110 h 218"/>
                <a:gd name="T16" fmla="*/ 198 w 198"/>
                <a:gd name="T17" fmla="*/ 122 h 218"/>
                <a:gd name="T18" fmla="*/ 192 w 198"/>
                <a:gd name="T19" fmla="*/ 148 h 218"/>
                <a:gd name="T20" fmla="*/ 186 w 198"/>
                <a:gd name="T21" fmla="*/ 162 h 218"/>
                <a:gd name="T22" fmla="*/ 170 w 198"/>
                <a:gd name="T23" fmla="*/ 184 h 218"/>
                <a:gd name="T24" fmla="*/ 150 w 198"/>
                <a:gd name="T25" fmla="*/ 204 h 218"/>
                <a:gd name="T26" fmla="*/ 138 w 198"/>
                <a:gd name="T27" fmla="*/ 210 h 218"/>
                <a:gd name="T28" fmla="*/ 112 w 198"/>
                <a:gd name="T29" fmla="*/ 218 h 218"/>
                <a:gd name="T30" fmla="*/ 98 w 198"/>
                <a:gd name="T31" fmla="*/ 218 h 218"/>
                <a:gd name="T32" fmla="*/ 66 w 198"/>
                <a:gd name="T33" fmla="*/ 214 h 218"/>
                <a:gd name="T34" fmla="*/ 46 w 198"/>
                <a:gd name="T35" fmla="*/ 206 h 218"/>
                <a:gd name="T36" fmla="*/ 32 w 198"/>
                <a:gd name="T37" fmla="*/ 192 h 218"/>
                <a:gd name="T38" fmla="*/ 24 w 198"/>
                <a:gd name="T39" fmla="*/ 186 h 218"/>
                <a:gd name="T40" fmla="*/ 6 w 198"/>
                <a:gd name="T41" fmla="*/ 150 h 218"/>
                <a:gd name="T42" fmla="*/ 0 w 198"/>
                <a:gd name="T43" fmla="*/ 110 h 218"/>
                <a:gd name="T44" fmla="*/ 0 w 198"/>
                <a:gd name="T45" fmla="*/ 96 h 218"/>
                <a:gd name="T46" fmla="*/ 6 w 198"/>
                <a:gd name="T47" fmla="*/ 70 h 218"/>
                <a:gd name="T48" fmla="*/ 12 w 198"/>
                <a:gd name="T49" fmla="*/ 56 h 218"/>
                <a:gd name="T50" fmla="*/ 26 w 198"/>
                <a:gd name="T51" fmla="*/ 34 h 218"/>
                <a:gd name="T52" fmla="*/ 48 w 198"/>
                <a:gd name="T53" fmla="*/ 16 h 218"/>
                <a:gd name="T54" fmla="*/ 58 w 198"/>
                <a:gd name="T55" fmla="*/ 8 h 218"/>
                <a:gd name="T56" fmla="*/ 86 w 198"/>
                <a:gd name="T57" fmla="*/ 0 h 218"/>
                <a:gd name="T58" fmla="*/ 100 w 198"/>
                <a:gd name="T59" fmla="*/ 0 h 218"/>
                <a:gd name="T60" fmla="*/ 96 w 198"/>
                <a:gd name="T61" fmla="*/ 16 h 218"/>
                <a:gd name="T62" fmla="*/ 70 w 198"/>
                <a:gd name="T63" fmla="*/ 24 h 218"/>
                <a:gd name="T64" fmla="*/ 54 w 198"/>
                <a:gd name="T65" fmla="*/ 46 h 218"/>
                <a:gd name="T66" fmla="*/ 48 w 198"/>
                <a:gd name="T67" fmla="*/ 60 h 218"/>
                <a:gd name="T68" fmla="*/ 40 w 198"/>
                <a:gd name="T69" fmla="*/ 92 h 218"/>
                <a:gd name="T70" fmla="*/ 40 w 198"/>
                <a:gd name="T71" fmla="*/ 112 h 218"/>
                <a:gd name="T72" fmla="*/ 46 w 198"/>
                <a:gd name="T73" fmla="*/ 148 h 218"/>
                <a:gd name="T74" fmla="*/ 58 w 198"/>
                <a:gd name="T75" fmla="*/ 176 h 218"/>
                <a:gd name="T76" fmla="*/ 68 w 198"/>
                <a:gd name="T77" fmla="*/ 188 h 218"/>
                <a:gd name="T78" fmla="*/ 90 w 198"/>
                <a:gd name="T79" fmla="*/ 200 h 218"/>
                <a:gd name="T80" fmla="*/ 102 w 198"/>
                <a:gd name="T81" fmla="*/ 200 h 218"/>
                <a:gd name="T82" fmla="*/ 126 w 198"/>
                <a:gd name="T83" fmla="*/ 192 h 218"/>
                <a:gd name="T84" fmla="*/ 144 w 198"/>
                <a:gd name="T85" fmla="*/ 172 h 218"/>
                <a:gd name="T86" fmla="*/ 150 w 198"/>
                <a:gd name="T87" fmla="*/ 158 h 218"/>
                <a:gd name="T88" fmla="*/ 158 w 198"/>
                <a:gd name="T89" fmla="*/ 126 h 218"/>
                <a:gd name="T90" fmla="*/ 158 w 198"/>
                <a:gd name="T91" fmla="*/ 106 h 218"/>
                <a:gd name="T92" fmla="*/ 148 w 198"/>
                <a:gd name="T93" fmla="*/ 60 h 218"/>
                <a:gd name="T94" fmla="*/ 140 w 198"/>
                <a:gd name="T95" fmla="*/ 42 h 218"/>
                <a:gd name="T96" fmla="*/ 128 w 198"/>
                <a:gd name="T97" fmla="*/ 28 h 218"/>
                <a:gd name="T98" fmla="*/ 114 w 198"/>
                <a:gd name="T99" fmla="*/ 20 h 218"/>
                <a:gd name="T100" fmla="*/ 96 w 198"/>
                <a:gd name="T101" fmla="*/ 16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198" h="218">
                  <a:moveTo>
                    <a:pt x="100" y="0"/>
                  </a:moveTo>
                  <a:lnTo>
                    <a:pt x="100" y="0"/>
                  </a:lnTo>
                  <a:lnTo>
                    <a:pt x="116" y="0"/>
                  </a:lnTo>
                  <a:lnTo>
                    <a:pt x="130" y="4"/>
                  </a:lnTo>
                  <a:lnTo>
                    <a:pt x="142" y="8"/>
                  </a:lnTo>
                  <a:lnTo>
                    <a:pt x="154" y="16"/>
                  </a:lnTo>
                  <a:lnTo>
                    <a:pt x="154" y="16"/>
                  </a:lnTo>
                  <a:lnTo>
                    <a:pt x="166" y="24"/>
                  </a:lnTo>
                  <a:lnTo>
                    <a:pt x="174" y="34"/>
                  </a:lnTo>
                  <a:lnTo>
                    <a:pt x="182" y="44"/>
                  </a:lnTo>
                  <a:lnTo>
                    <a:pt x="188" y="56"/>
                  </a:lnTo>
                  <a:lnTo>
                    <a:pt x="188" y="56"/>
                  </a:lnTo>
                  <a:lnTo>
                    <a:pt x="192" y="70"/>
                  </a:lnTo>
                  <a:lnTo>
                    <a:pt x="196" y="82"/>
                  </a:lnTo>
                  <a:lnTo>
                    <a:pt x="198" y="96"/>
                  </a:lnTo>
                  <a:lnTo>
                    <a:pt x="198" y="110"/>
                  </a:lnTo>
                  <a:lnTo>
                    <a:pt x="198" y="110"/>
                  </a:lnTo>
                  <a:lnTo>
                    <a:pt x="198" y="122"/>
                  </a:lnTo>
                  <a:lnTo>
                    <a:pt x="196" y="136"/>
                  </a:lnTo>
                  <a:lnTo>
                    <a:pt x="192" y="148"/>
                  </a:lnTo>
                  <a:lnTo>
                    <a:pt x="186" y="162"/>
                  </a:lnTo>
                  <a:lnTo>
                    <a:pt x="186" y="162"/>
                  </a:lnTo>
                  <a:lnTo>
                    <a:pt x="178" y="174"/>
                  </a:lnTo>
                  <a:lnTo>
                    <a:pt x="170" y="184"/>
                  </a:lnTo>
                  <a:lnTo>
                    <a:pt x="162" y="194"/>
                  </a:lnTo>
                  <a:lnTo>
                    <a:pt x="150" y="204"/>
                  </a:lnTo>
                  <a:lnTo>
                    <a:pt x="150" y="204"/>
                  </a:lnTo>
                  <a:lnTo>
                    <a:pt x="138" y="210"/>
                  </a:lnTo>
                  <a:lnTo>
                    <a:pt x="126" y="214"/>
                  </a:lnTo>
                  <a:lnTo>
                    <a:pt x="112" y="218"/>
                  </a:lnTo>
                  <a:lnTo>
                    <a:pt x="98" y="218"/>
                  </a:lnTo>
                  <a:lnTo>
                    <a:pt x="98" y="218"/>
                  </a:lnTo>
                  <a:lnTo>
                    <a:pt x="76" y="216"/>
                  </a:lnTo>
                  <a:lnTo>
                    <a:pt x="66" y="214"/>
                  </a:lnTo>
                  <a:lnTo>
                    <a:pt x="56" y="210"/>
                  </a:lnTo>
                  <a:lnTo>
                    <a:pt x="46" y="206"/>
                  </a:lnTo>
                  <a:lnTo>
                    <a:pt x="38" y="200"/>
                  </a:lnTo>
                  <a:lnTo>
                    <a:pt x="32" y="192"/>
                  </a:lnTo>
                  <a:lnTo>
                    <a:pt x="24" y="186"/>
                  </a:lnTo>
                  <a:lnTo>
                    <a:pt x="24" y="186"/>
                  </a:lnTo>
                  <a:lnTo>
                    <a:pt x="14" y="168"/>
                  </a:lnTo>
                  <a:lnTo>
                    <a:pt x="6" y="150"/>
                  </a:lnTo>
                  <a:lnTo>
                    <a:pt x="0" y="130"/>
                  </a:lnTo>
                  <a:lnTo>
                    <a:pt x="0" y="110"/>
                  </a:lnTo>
                  <a:lnTo>
                    <a:pt x="0" y="110"/>
                  </a:lnTo>
                  <a:lnTo>
                    <a:pt x="0" y="96"/>
                  </a:lnTo>
                  <a:lnTo>
                    <a:pt x="2" y="82"/>
                  </a:lnTo>
                  <a:lnTo>
                    <a:pt x="6" y="70"/>
                  </a:lnTo>
                  <a:lnTo>
                    <a:pt x="12" y="56"/>
                  </a:lnTo>
                  <a:lnTo>
                    <a:pt x="12" y="56"/>
                  </a:lnTo>
                  <a:lnTo>
                    <a:pt x="18" y="44"/>
                  </a:lnTo>
                  <a:lnTo>
                    <a:pt x="26" y="34"/>
                  </a:lnTo>
                  <a:lnTo>
                    <a:pt x="36" y="24"/>
                  </a:lnTo>
                  <a:lnTo>
                    <a:pt x="48" y="16"/>
                  </a:lnTo>
                  <a:lnTo>
                    <a:pt x="48" y="16"/>
                  </a:lnTo>
                  <a:lnTo>
                    <a:pt x="58" y="8"/>
                  </a:lnTo>
                  <a:lnTo>
                    <a:pt x="72" y="4"/>
                  </a:lnTo>
                  <a:lnTo>
                    <a:pt x="86" y="0"/>
                  </a:lnTo>
                  <a:lnTo>
                    <a:pt x="100" y="0"/>
                  </a:lnTo>
                  <a:lnTo>
                    <a:pt x="100" y="0"/>
                  </a:lnTo>
                  <a:close/>
                  <a:moveTo>
                    <a:pt x="96" y="16"/>
                  </a:moveTo>
                  <a:lnTo>
                    <a:pt x="96" y="16"/>
                  </a:lnTo>
                  <a:lnTo>
                    <a:pt x="82" y="18"/>
                  </a:lnTo>
                  <a:lnTo>
                    <a:pt x="70" y="24"/>
                  </a:lnTo>
                  <a:lnTo>
                    <a:pt x="62" y="34"/>
                  </a:lnTo>
                  <a:lnTo>
                    <a:pt x="54" y="46"/>
                  </a:lnTo>
                  <a:lnTo>
                    <a:pt x="54" y="46"/>
                  </a:lnTo>
                  <a:lnTo>
                    <a:pt x="48" y="60"/>
                  </a:lnTo>
                  <a:lnTo>
                    <a:pt x="44" y="76"/>
                  </a:lnTo>
                  <a:lnTo>
                    <a:pt x="40" y="92"/>
                  </a:lnTo>
                  <a:lnTo>
                    <a:pt x="40" y="112"/>
                  </a:lnTo>
                  <a:lnTo>
                    <a:pt x="40" y="112"/>
                  </a:lnTo>
                  <a:lnTo>
                    <a:pt x="42" y="130"/>
                  </a:lnTo>
                  <a:lnTo>
                    <a:pt x="46" y="148"/>
                  </a:lnTo>
                  <a:lnTo>
                    <a:pt x="52" y="162"/>
                  </a:lnTo>
                  <a:lnTo>
                    <a:pt x="58" y="176"/>
                  </a:lnTo>
                  <a:lnTo>
                    <a:pt x="58" y="176"/>
                  </a:lnTo>
                  <a:lnTo>
                    <a:pt x="68" y="188"/>
                  </a:lnTo>
                  <a:lnTo>
                    <a:pt x="78" y="196"/>
                  </a:lnTo>
                  <a:lnTo>
                    <a:pt x="90" y="200"/>
                  </a:lnTo>
                  <a:lnTo>
                    <a:pt x="102" y="200"/>
                  </a:lnTo>
                  <a:lnTo>
                    <a:pt x="102" y="200"/>
                  </a:lnTo>
                  <a:lnTo>
                    <a:pt x="116" y="198"/>
                  </a:lnTo>
                  <a:lnTo>
                    <a:pt x="126" y="192"/>
                  </a:lnTo>
                  <a:lnTo>
                    <a:pt x="136" y="184"/>
                  </a:lnTo>
                  <a:lnTo>
                    <a:pt x="144" y="172"/>
                  </a:lnTo>
                  <a:lnTo>
                    <a:pt x="144" y="172"/>
                  </a:lnTo>
                  <a:lnTo>
                    <a:pt x="150" y="158"/>
                  </a:lnTo>
                  <a:lnTo>
                    <a:pt x="154" y="142"/>
                  </a:lnTo>
                  <a:lnTo>
                    <a:pt x="158" y="126"/>
                  </a:lnTo>
                  <a:lnTo>
                    <a:pt x="158" y="106"/>
                  </a:lnTo>
                  <a:lnTo>
                    <a:pt x="158" y="106"/>
                  </a:lnTo>
                  <a:lnTo>
                    <a:pt x="154" y="82"/>
                  </a:lnTo>
                  <a:lnTo>
                    <a:pt x="148" y="60"/>
                  </a:lnTo>
                  <a:lnTo>
                    <a:pt x="148" y="60"/>
                  </a:lnTo>
                  <a:lnTo>
                    <a:pt x="140" y="42"/>
                  </a:lnTo>
                  <a:lnTo>
                    <a:pt x="128" y="28"/>
                  </a:lnTo>
                  <a:lnTo>
                    <a:pt x="128" y="28"/>
                  </a:lnTo>
                  <a:lnTo>
                    <a:pt x="122" y="22"/>
                  </a:lnTo>
                  <a:lnTo>
                    <a:pt x="114" y="20"/>
                  </a:lnTo>
                  <a:lnTo>
                    <a:pt x="106" y="16"/>
                  </a:lnTo>
                  <a:lnTo>
                    <a:pt x="96" y="16"/>
                  </a:lnTo>
                  <a:lnTo>
                    <a:pt x="96" y="16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2" name="Freeform 110"/>
            <p:cNvSpPr>
              <a:spLocks/>
            </p:cNvSpPr>
            <p:nvPr/>
          </p:nvSpPr>
          <p:spPr bwMode="auto">
            <a:xfrm>
              <a:off x="1007" y="1550"/>
              <a:ext cx="128" cy="254"/>
            </a:xfrm>
            <a:custGeom>
              <a:avLst/>
              <a:gdLst>
                <a:gd name="T0" fmla="*/ 60 w 128"/>
                <a:gd name="T1" fmla="*/ 0 h 254"/>
                <a:gd name="T2" fmla="*/ 60 w 128"/>
                <a:gd name="T3" fmla="*/ 42 h 254"/>
                <a:gd name="T4" fmla="*/ 122 w 128"/>
                <a:gd name="T5" fmla="*/ 42 h 254"/>
                <a:gd name="T6" fmla="*/ 106 w 128"/>
                <a:gd name="T7" fmla="*/ 60 h 254"/>
                <a:gd name="T8" fmla="*/ 58 w 128"/>
                <a:gd name="T9" fmla="*/ 60 h 254"/>
                <a:gd name="T10" fmla="*/ 58 w 128"/>
                <a:gd name="T11" fmla="*/ 188 h 254"/>
                <a:gd name="T12" fmla="*/ 58 w 128"/>
                <a:gd name="T13" fmla="*/ 188 h 254"/>
                <a:gd name="T14" fmla="*/ 58 w 128"/>
                <a:gd name="T15" fmla="*/ 200 h 254"/>
                <a:gd name="T16" fmla="*/ 60 w 128"/>
                <a:gd name="T17" fmla="*/ 208 h 254"/>
                <a:gd name="T18" fmla="*/ 64 w 128"/>
                <a:gd name="T19" fmla="*/ 216 h 254"/>
                <a:gd name="T20" fmla="*/ 68 w 128"/>
                <a:gd name="T21" fmla="*/ 224 h 254"/>
                <a:gd name="T22" fmla="*/ 74 w 128"/>
                <a:gd name="T23" fmla="*/ 228 h 254"/>
                <a:gd name="T24" fmla="*/ 82 w 128"/>
                <a:gd name="T25" fmla="*/ 232 h 254"/>
                <a:gd name="T26" fmla="*/ 90 w 128"/>
                <a:gd name="T27" fmla="*/ 234 h 254"/>
                <a:gd name="T28" fmla="*/ 100 w 128"/>
                <a:gd name="T29" fmla="*/ 236 h 254"/>
                <a:gd name="T30" fmla="*/ 100 w 128"/>
                <a:gd name="T31" fmla="*/ 236 h 254"/>
                <a:gd name="T32" fmla="*/ 110 w 128"/>
                <a:gd name="T33" fmla="*/ 234 h 254"/>
                <a:gd name="T34" fmla="*/ 116 w 128"/>
                <a:gd name="T35" fmla="*/ 232 h 254"/>
                <a:gd name="T36" fmla="*/ 116 w 128"/>
                <a:gd name="T37" fmla="*/ 232 h 254"/>
                <a:gd name="T38" fmla="*/ 128 w 128"/>
                <a:gd name="T39" fmla="*/ 224 h 254"/>
                <a:gd name="T40" fmla="*/ 128 w 128"/>
                <a:gd name="T41" fmla="*/ 224 h 254"/>
                <a:gd name="T42" fmla="*/ 128 w 128"/>
                <a:gd name="T43" fmla="*/ 228 h 254"/>
                <a:gd name="T44" fmla="*/ 126 w 128"/>
                <a:gd name="T45" fmla="*/ 234 h 254"/>
                <a:gd name="T46" fmla="*/ 114 w 128"/>
                <a:gd name="T47" fmla="*/ 244 h 254"/>
                <a:gd name="T48" fmla="*/ 114 w 128"/>
                <a:gd name="T49" fmla="*/ 244 h 254"/>
                <a:gd name="T50" fmla="*/ 108 w 128"/>
                <a:gd name="T51" fmla="*/ 248 h 254"/>
                <a:gd name="T52" fmla="*/ 100 w 128"/>
                <a:gd name="T53" fmla="*/ 252 h 254"/>
                <a:gd name="T54" fmla="*/ 92 w 128"/>
                <a:gd name="T55" fmla="*/ 254 h 254"/>
                <a:gd name="T56" fmla="*/ 82 w 128"/>
                <a:gd name="T57" fmla="*/ 254 h 254"/>
                <a:gd name="T58" fmla="*/ 82 w 128"/>
                <a:gd name="T59" fmla="*/ 254 h 254"/>
                <a:gd name="T60" fmla="*/ 70 w 128"/>
                <a:gd name="T61" fmla="*/ 254 h 254"/>
                <a:gd name="T62" fmla="*/ 58 w 128"/>
                <a:gd name="T63" fmla="*/ 250 h 254"/>
                <a:gd name="T64" fmla="*/ 46 w 128"/>
                <a:gd name="T65" fmla="*/ 244 h 254"/>
                <a:gd name="T66" fmla="*/ 38 w 128"/>
                <a:gd name="T67" fmla="*/ 236 h 254"/>
                <a:gd name="T68" fmla="*/ 38 w 128"/>
                <a:gd name="T69" fmla="*/ 236 h 254"/>
                <a:gd name="T70" fmla="*/ 30 w 128"/>
                <a:gd name="T71" fmla="*/ 228 h 254"/>
                <a:gd name="T72" fmla="*/ 24 w 128"/>
                <a:gd name="T73" fmla="*/ 216 h 254"/>
                <a:gd name="T74" fmla="*/ 20 w 128"/>
                <a:gd name="T75" fmla="*/ 204 h 254"/>
                <a:gd name="T76" fmla="*/ 20 w 128"/>
                <a:gd name="T77" fmla="*/ 188 h 254"/>
                <a:gd name="T78" fmla="*/ 20 w 128"/>
                <a:gd name="T79" fmla="*/ 60 h 254"/>
                <a:gd name="T80" fmla="*/ 0 w 128"/>
                <a:gd name="T81" fmla="*/ 60 h 254"/>
                <a:gd name="T82" fmla="*/ 60 w 128"/>
                <a:gd name="T83" fmla="*/ 0 h 254"/>
                <a:gd name="T84" fmla="*/ 60 w 128"/>
                <a:gd name="T85" fmla="*/ 0 h 2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128" h="254">
                  <a:moveTo>
                    <a:pt x="60" y="0"/>
                  </a:moveTo>
                  <a:lnTo>
                    <a:pt x="60" y="42"/>
                  </a:lnTo>
                  <a:lnTo>
                    <a:pt x="122" y="42"/>
                  </a:lnTo>
                  <a:lnTo>
                    <a:pt x="106" y="60"/>
                  </a:lnTo>
                  <a:lnTo>
                    <a:pt x="58" y="60"/>
                  </a:lnTo>
                  <a:lnTo>
                    <a:pt x="58" y="188"/>
                  </a:lnTo>
                  <a:lnTo>
                    <a:pt x="58" y="188"/>
                  </a:lnTo>
                  <a:lnTo>
                    <a:pt x="58" y="200"/>
                  </a:lnTo>
                  <a:lnTo>
                    <a:pt x="60" y="208"/>
                  </a:lnTo>
                  <a:lnTo>
                    <a:pt x="64" y="216"/>
                  </a:lnTo>
                  <a:lnTo>
                    <a:pt x="68" y="224"/>
                  </a:lnTo>
                  <a:lnTo>
                    <a:pt x="74" y="228"/>
                  </a:lnTo>
                  <a:lnTo>
                    <a:pt x="82" y="232"/>
                  </a:lnTo>
                  <a:lnTo>
                    <a:pt x="90" y="234"/>
                  </a:lnTo>
                  <a:lnTo>
                    <a:pt x="100" y="236"/>
                  </a:lnTo>
                  <a:lnTo>
                    <a:pt x="100" y="236"/>
                  </a:lnTo>
                  <a:lnTo>
                    <a:pt x="110" y="234"/>
                  </a:lnTo>
                  <a:lnTo>
                    <a:pt x="116" y="232"/>
                  </a:lnTo>
                  <a:lnTo>
                    <a:pt x="116" y="232"/>
                  </a:lnTo>
                  <a:lnTo>
                    <a:pt x="128" y="224"/>
                  </a:lnTo>
                  <a:lnTo>
                    <a:pt x="128" y="224"/>
                  </a:lnTo>
                  <a:lnTo>
                    <a:pt x="128" y="228"/>
                  </a:lnTo>
                  <a:lnTo>
                    <a:pt x="126" y="234"/>
                  </a:lnTo>
                  <a:lnTo>
                    <a:pt x="114" y="244"/>
                  </a:lnTo>
                  <a:lnTo>
                    <a:pt x="114" y="244"/>
                  </a:lnTo>
                  <a:lnTo>
                    <a:pt x="108" y="248"/>
                  </a:lnTo>
                  <a:lnTo>
                    <a:pt x="100" y="252"/>
                  </a:lnTo>
                  <a:lnTo>
                    <a:pt x="92" y="254"/>
                  </a:lnTo>
                  <a:lnTo>
                    <a:pt x="82" y="254"/>
                  </a:lnTo>
                  <a:lnTo>
                    <a:pt x="82" y="254"/>
                  </a:lnTo>
                  <a:lnTo>
                    <a:pt x="70" y="254"/>
                  </a:lnTo>
                  <a:lnTo>
                    <a:pt x="58" y="250"/>
                  </a:lnTo>
                  <a:lnTo>
                    <a:pt x="46" y="244"/>
                  </a:lnTo>
                  <a:lnTo>
                    <a:pt x="38" y="236"/>
                  </a:lnTo>
                  <a:lnTo>
                    <a:pt x="38" y="236"/>
                  </a:lnTo>
                  <a:lnTo>
                    <a:pt x="30" y="228"/>
                  </a:lnTo>
                  <a:lnTo>
                    <a:pt x="24" y="216"/>
                  </a:lnTo>
                  <a:lnTo>
                    <a:pt x="20" y="204"/>
                  </a:lnTo>
                  <a:lnTo>
                    <a:pt x="20" y="188"/>
                  </a:lnTo>
                  <a:lnTo>
                    <a:pt x="20" y="60"/>
                  </a:lnTo>
                  <a:lnTo>
                    <a:pt x="0" y="60"/>
                  </a:lnTo>
                  <a:lnTo>
                    <a:pt x="60" y="0"/>
                  </a:lnTo>
                  <a:lnTo>
                    <a:pt x="6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3" name="Freeform 111"/>
            <p:cNvSpPr>
              <a:spLocks/>
            </p:cNvSpPr>
            <p:nvPr/>
          </p:nvSpPr>
          <p:spPr bwMode="auto">
            <a:xfrm>
              <a:off x="1149" y="1488"/>
              <a:ext cx="204" cy="312"/>
            </a:xfrm>
            <a:custGeom>
              <a:avLst/>
              <a:gdLst>
                <a:gd name="T0" fmla="*/ 124 w 204"/>
                <a:gd name="T1" fmla="*/ 98 h 312"/>
                <a:gd name="T2" fmla="*/ 150 w 204"/>
                <a:gd name="T3" fmla="*/ 102 h 312"/>
                <a:gd name="T4" fmla="*/ 172 w 204"/>
                <a:gd name="T5" fmla="*/ 114 h 312"/>
                <a:gd name="T6" fmla="*/ 180 w 204"/>
                <a:gd name="T7" fmla="*/ 124 h 312"/>
                <a:gd name="T8" fmla="*/ 190 w 204"/>
                <a:gd name="T9" fmla="*/ 146 h 312"/>
                <a:gd name="T10" fmla="*/ 192 w 204"/>
                <a:gd name="T11" fmla="*/ 296 h 312"/>
                <a:gd name="T12" fmla="*/ 192 w 204"/>
                <a:gd name="T13" fmla="*/ 302 h 312"/>
                <a:gd name="T14" fmla="*/ 194 w 204"/>
                <a:gd name="T15" fmla="*/ 306 h 312"/>
                <a:gd name="T16" fmla="*/ 140 w 204"/>
                <a:gd name="T17" fmla="*/ 312 h 312"/>
                <a:gd name="T18" fmla="*/ 146 w 204"/>
                <a:gd name="T19" fmla="*/ 308 h 312"/>
                <a:gd name="T20" fmla="*/ 152 w 204"/>
                <a:gd name="T21" fmla="*/ 300 h 312"/>
                <a:gd name="T22" fmla="*/ 152 w 204"/>
                <a:gd name="T23" fmla="*/ 176 h 312"/>
                <a:gd name="T24" fmla="*/ 152 w 204"/>
                <a:gd name="T25" fmla="*/ 164 h 312"/>
                <a:gd name="T26" fmla="*/ 146 w 204"/>
                <a:gd name="T27" fmla="*/ 146 h 312"/>
                <a:gd name="T28" fmla="*/ 142 w 204"/>
                <a:gd name="T29" fmla="*/ 138 h 312"/>
                <a:gd name="T30" fmla="*/ 126 w 204"/>
                <a:gd name="T31" fmla="*/ 128 h 312"/>
                <a:gd name="T32" fmla="*/ 104 w 204"/>
                <a:gd name="T33" fmla="*/ 124 h 312"/>
                <a:gd name="T34" fmla="*/ 90 w 204"/>
                <a:gd name="T35" fmla="*/ 126 h 312"/>
                <a:gd name="T36" fmla="*/ 76 w 204"/>
                <a:gd name="T37" fmla="*/ 132 h 312"/>
                <a:gd name="T38" fmla="*/ 54 w 204"/>
                <a:gd name="T39" fmla="*/ 148 h 312"/>
                <a:gd name="T40" fmla="*/ 54 w 204"/>
                <a:gd name="T41" fmla="*/ 296 h 312"/>
                <a:gd name="T42" fmla="*/ 58 w 204"/>
                <a:gd name="T43" fmla="*/ 304 h 312"/>
                <a:gd name="T44" fmla="*/ 62 w 204"/>
                <a:gd name="T45" fmla="*/ 308 h 312"/>
                <a:gd name="T46" fmla="*/ 4 w 204"/>
                <a:gd name="T47" fmla="*/ 312 h 312"/>
                <a:gd name="T48" fmla="*/ 8 w 204"/>
                <a:gd name="T49" fmla="*/ 308 h 312"/>
                <a:gd name="T50" fmla="*/ 14 w 204"/>
                <a:gd name="T51" fmla="*/ 300 h 312"/>
                <a:gd name="T52" fmla="*/ 14 w 204"/>
                <a:gd name="T53" fmla="*/ 28 h 312"/>
                <a:gd name="T54" fmla="*/ 14 w 204"/>
                <a:gd name="T55" fmla="*/ 22 h 312"/>
                <a:gd name="T56" fmla="*/ 12 w 204"/>
                <a:gd name="T57" fmla="*/ 16 h 312"/>
                <a:gd name="T58" fmla="*/ 54 w 204"/>
                <a:gd name="T59" fmla="*/ 0 h 312"/>
                <a:gd name="T60" fmla="*/ 54 w 204"/>
                <a:gd name="T61" fmla="*/ 130 h 312"/>
                <a:gd name="T62" fmla="*/ 90 w 204"/>
                <a:gd name="T63" fmla="*/ 106 h 312"/>
                <a:gd name="T64" fmla="*/ 124 w 204"/>
                <a:gd name="T65" fmla="*/ 98 h 3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204" h="312">
                  <a:moveTo>
                    <a:pt x="124" y="98"/>
                  </a:moveTo>
                  <a:lnTo>
                    <a:pt x="124" y="98"/>
                  </a:lnTo>
                  <a:lnTo>
                    <a:pt x="136" y="98"/>
                  </a:lnTo>
                  <a:lnTo>
                    <a:pt x="150" y="102"/>
                  </a:lnTo>
                  <a:lnTo>
                    <a:pt x="162" y="108"/>
                  </a:lnTo>
                  <a:lnTo>
                    <a:pt x="172" y="114"/>
                  </a:lnTo>
                  <a:lnTo>
                    <a:pt x="172" y="114"/>
                  </a:lnTo>
                  <a:lnTo>
                    <a:pt x="180" y="124"/>
                  </a:lnTo>
                  <a:lnTo>
                    <a:pt x="186" y="134"/>
                  </a:lnTo>
                  <a:lnTo>
                    <a:pt x="190" y="146"/>
                  </a:lnTo>
                  <a:lnTo>
                    <a:pt x="192" y="160"/>
                  </a:lnTo>
                  <a:lnTo>
                    <a:pt x="192" y="296"/>
                  </a:lnTo>
                  <a:lnTo>
                    <a:pt x="192" y="296"/>
                  </a:lnTo>
                  <a:lnTo>
                    <a:pt x="192" y="302"/>
                  </a:lnTo>
                  <a:lnTo>
                    <a:pt x="194" y="306"/>
                  </a:lnTo>
                  <a:lnTo>
                    <a:pt x="194" y="306"/>
                  </a:lnTo>
                  <a:lnTo>
                    <a:pt x="204" y="312"/>
                  </a:lnTo>
                  <a:lnTo>
                    <a:pt x="140" y="312"/>
                  </a:lnTo>
                  <a:lnTo>
                    <a:pt x="140" y="312"/>
                  </a:lnTo>
                  <a:lnTo>
                    <a:pt x="146" y="308"/>
                  </a:lnTo>
                  <a:lnTo>
                    <a:pt x="150" y="304"/>
                  </a:lnTo>
                  <a:lnTo>
                    <a:pt x="152" y="300"/>
                  </a:lnTo>
                  <a:lnTo>
                    <a:pt x="152" y="296"/>
                  </a:lnTo>
                  <a:lnTo>
                    <a:pt x="152" y="176"/>
                  </a:lnTo>
                  <a:lnTo>
                    <a:pt x="152" y="176"/>
                  </a:lnTo>
                  <a:lnTo>
                    <a:pt x="152" y="164"/>
                  </a:lnTo>
                  <a:lnTo>
                    <a:pt x="150" y="154"/>
                  </a:lnTo>
                  <a:lnTo>
                    <a:pt x="146" y="146"/>
                  </a:lnTo>
                  <a:lnTo>
                    <a:pt x="142" y="138"/>
                  </a:lnTo>
                  <a:lnTo>
                    <a:pt x="142" y="138"/>
                  </a:lnTo>
                  <a:lnTo>
                    <a:pt x="134" y="132"/>
                  </a:lnTo>
                  <a:lnTo>
                    <a:pt x="126" y="128"/>
                  </a:lnTo>
                  <a:lnTo>
                    <a:pt x="116" y="126"/>
                  </a:lnTo>
                  <a:lnTo>
                    <a:pt x="104" y="124"/>
                  </a:lnTo>
                  <a:lnTo>
                    <a:pt x="104" y="124"/>
                  </a:lnTo>
                  <a:lnTo>
                    <a:pt x="90" y="126"/>
                  </a:lnTo>
                  <a:lnTo>
                    <a:pt x="76" y="132"/>
                  </a:lnTo>
                  <a:lnTo>
                    <a:pt x="76" y="132"/>
                  </a:lnTo>
                  <a:lnTo>
                    <a:pt x="64" y="138"/>
                  </a:lnTo>
                  <a:lnTo>
                    <a:pt x="54" y="148"/>
                  </a:lnTo>
                  <a:lnTo>
                    <a:pt x="54" y="296"/>
                  </a:lnTo>
                  <a:lnTo>
                    <a:pt x="54" y="296"/>
                  </a:lnTo>
                  <a:lnTo>
                    <a:pt x="56" y="300"/>
                  </a:lnTo>
                  <a:lnTo>
                    <a:pt x="58" y="304"/>
                  </a:lnTo>
                  <a:lnTo>
                    <a:pt x="58" y="304"/>
                  </a:lnTo>
                  <a:lnTo>
                    <a:pt x="62" y="308"/>
                  </a:lnTo>
                  <a:lnTo>
                    <a:pt x="68" y="312"/>
                  </a:lnTo>
                  <a:lnTo>
                    <a:pt x="4" y="312"/>
                  </a:lnTo>
                  <a:lnTo>
                    <a:pt x="4" y="312"/>
                  </a:lnTo>
                  <a:lnTo>
                    <a:pt x="8" y="308"/>
                  </a:lnTo>
                  <a:lnTo>
                    <a:pt x="12" y="304"/>
                  </a:lnTo>
                  <a:lnTo>
                    <a:pt x="14" y="300"/>
                  </a:lnTo>
                  <a:lnTo>
                    <a:pt x="14" y="296"/>
                  </a:lnTo>
                  <a:lnTo>
                    <a:pt x="14" y="28"/>
                  </a:lnTo>
                  <a:lnTo>
                    <a:pt x="14" y="28"/>
                  </a:lnTo>
                  <a:lnTo>
                    <a:pt x="14" y="22"/>
                  </a:lnTo>
                  <a:lnTo>
                    <a:pt x="12" y="16"/>
                  </a:lnTo>
                  <a:lnTo>
                    <a:pt x="12" y="16"/>
                  </a:lnTo>
                  <a:lnTo>
                    <a:pt x="0" y="10"/>
                  </a:lnTo>
                  <a:lnTo>
                    <a:pt x="54" y="0"/>
                  </a:lnTo>
                  <a:lnTo>
                    <a:pt x="54" y="130"/>
                  </a:lnTo>
                  <a:lnTo>
                    <a:pt x="54" y="130"/>
                  </a:lnTo>
                  <a:lnTo>
                    <a:pt x="72" y="116"/>
                  </a:lnTo>
                  <a:lnTo>
                    <a:pt x="90" y="106"/>
                  </a:lnTo>
                  <a:lnTo>
                    <a:pt x="108" y="100"/>
                  </a:lnTo>
                  <a:lnTo>
                    <a:pt x="124" y="98"/>
                  </a:lnTo>
                  <a:lnTo>
                    <a:pt x="124" y="98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4" name="Freeform 112"/>
            <p:cNvSpPr>
              <a:spLocks/>
            </p:cNvSpPr>
            <p:nvPr/>
          </p:nvSpPr>
          <p:spPr bwMode="auto">
            <a:xfrm>
              <a:off x="1557" y="1586"/>
              <a:ext cx="334" cy="214"/>
            </a:xfrm>
            <a:custGeom>
              <a:avLst/>
              <a:gdLst>
                <a:gd name="T0" fmla="*/ 256 w 334"/>
                <a:gd name="T1" fmla="*/ 0 h 214"/>
                <a:gd name="T2" fmla="*/ 280 w 334"/>
                <a:gd name="T3" fmla="*/ 4 h 214"/>
                <a:gd name="T4" fmla="*/ 302 w 334"/>
                <a:gd name="T5" fmla="*/ 16 h 214"/>
                <a:gd name="T6" fmla="*/ 312 w 334"/>
                <a:gd name="T7" fmla="*/ 26 h 214"/>
                <a:gd name="T8" fmla="*/ 322 w 334"/>
                <a:gd name="T9" fmla="*/ 48 h 214"/>
                <a:gd name="T10" fmla="*/ 322 w 334"/>
                <a:gd name="T11" fmla="*/ 198 h 214"/>
                <a:gd name="T12" fmla="*/ 324 w 334"/>
                <a:gd name="T13" fmla="*/ 202 h 214"/>
                <a:gd name="T14" fmla="*/ 326 w 334"/>
                <a:gd name="T15" fmla="*/ 206 h 214"/>
                <a:gd name="T16" fmla="*/ 272 w 334"/>
                <a:gd name="T17" fmla="*/ 214 h 214"/>
                <a:gd name="T18" fmla="*/ 276 w 334"/>
                <a:gd name="T19" fmla="*/ 210 h 214"/>
                <a:gd name="T20" fmla="*/ 284 w 334"/>
                <a:gd name="T21" fmla="*/ 202 h 214"/>
                <a:gd name="T22" fmla="*/ 284 w 334"/>
                <a:gd name="T23" fmla="*/ 76 h 214"/>
                <a:gd name="T24" fmla="*/ 284 w 334"/>
                <a:gd name="T25" fmla="*/ 64 h 214"/>
                <a:gd name="T26" fmla="*/ 278 w 334"/>
                <a:gd name="T27" fmla="*/ 46 h 214"/>
                <a:gd name="T28" fmla="*/ 272 w 334"/>
                <a:gd name="T29" fmla="*/ 40 h 214"/>
                <a:gd name="T30" fmla="*/ 258 w 334"/>
                <a:gd name="T31" fmla="*/ 30 h 214"/>
                <a:gd name="T32" fmla="*/ 236 w 334"/>
                <a:gd name="T33" fmla="*/ 26 h 214"/>
                <a:gd name="T34" fmla="*/ 222 w 334"/>
                <a:gd name="T35" fmla="*/ 28 h 214"/>
                <a:gd name="T36" fmla="*/ 198 w 334"/>
                <a:gd name="T37" fmla="*/ 42 h 214"/>
                <a:gd name="T38" fmla="*/ 188 w 334"/>
                <a:gd name="T39" fmla="*/ 54 h 214"/>
                <a:gd name="T40" fmla="*/ 188 w 334"/>
                <a:gd name="T41" fmla="*/ 198 h 214"/>
                <a:gd name="T42" fmla="*/ 190 w 334"/>
                <a:gd name="T43" fmla="*/ 202 h 214"/>
                <a:gd name="T44" fmla="*/ 192 w 334"/>
                <a:gd name="T45" fmla="*/ 206 h 214"/>
                <a:gd name="T46" fmla="*/ 136 w 334"/>
                <a:gd name="T47" fmla="*/ 214 h 214"/>
                <a:gd name="T48" fmla="*/ 142 w 334"/>
                <a:gd name="T49" fmla="*/ 210 h 214"/>
                <a:gd name="T50" fmla="*/ 148 w 334"/>
                <a:gd name="T51" fmla="*/ 202 h 214"/>
                <a:gd name="T52" fmla="*/ 148 w 334"/>
                <a:gd name="T53" fmla="*/ 74 h 214"/>
                <a:gd name="T54" fmla="*/ 148 w 334"/>
                <a:gd name="T55" fmla="*/ 62 h 214"/>
                <a:gd name="T56" fmla="*/ 142 w 334"/>
                <a:gd name="T57" fmla="*/ 44 h 214"/>
                <a:gd name="T58" fmla="*/ 130 w 334"/>
                <a:gd name="T59" fmla="*/ 32 h 214"/>
                <a:gd name="T60" fmla="*/ 112 w 334"/>
                <a:gd name="T61" fmla="*/ 26 h 214"/>
                <a:gd name="T62" fmla="*/ 102 w 334"/>
                <a:gd name="T63" fmla="*/ 26 h 214"/>
                <a:gd name="T64" fmla="*/ 76 w 334"/>
                <a:gd name="T65" fmla="*/ 32 h 214"/>
                <a:gd name="T66" fmla="*/ 56 w 334"/>
                <a:gd name="T67" fmla="*/ 48 h 214"/>
                <a:gd name="T68" fmla="*/ 56 w 334"/>
                <a:gd name="T69" fmla="*/ 198 h 214"/>
                <a:gd name="T70" fmla="*/ 58 w 334"/>
                <a:gd name="T71" fmla="*/ 206 h 214"/>
                <a:gd name="T72" fmla="*/ 68 w 334"/>
                <a:gd name="T73" fmla="*/ 214 h 214"/>
                <a:gd name="T74" fmla="*/ 4 w 334"/>
                <a:gd name="T75" fmla="*/ 214 h 214"/>
                <a:gd name="T76" fmla="*/ 14 w 334"/>
                <a:gd name="T77" fmla="*/ 206 h 214"/>
                <a:gd name="T78" fmla="*/ 16 w 334"/>
                <a:gd name="T79" fmla="*/ 198 h 214"/>
                <a:gd name="T80" fmla="*/ 16 w 334"/>
                <a:gd name="T81" fmla="*/ 28 h 214"/>
                <a:gd name="T82" fmla="*/ 12 w 334"/>
                <a:gd name="T83" fmla="*/ 16 h 214"/>
                <a:gd name="T84" fmla="*/ 6 w 334"/>
                <a:gd name="T85" fmla="*/ 12 h 214"/>
                <a:gd name="T86" fmla="*/ 56 w 334"/>
                <a:gd name="T87" fmla="*/ 0 h 214"/>
                <a:gd name="T88" fmla="*/ 56 w 334"/>
                <a:gd name="T89" fmla="*/ 30 h 214"/>
                <a:gd name="T90" fmla="*/ 86 w 334"/>
                <a:gd name="T91" fmla="*/ 10 h 214"/>
                <a:gd name="T92" fmla="*/ 94 w 334"/>
                <a:gd name="T93" fmla="*/ 6 h 214"/>
                <a:gd name="T94" fmla="*/ 112 w 334"/>
                <a:gd name="T95" fmla="*/ 0 h 214"/>
                <a:gd name="T96" fmla="*/ 122 w 334"/>
                <a:gd name="T97" fmla="*/ 0 h 214"/>
                <a:gd name="T98" fmla="*/ 142 w 334"/>
                <a:gd name="T99" fmla="*/ 2 h 214"/>
                <a:gd name="T100" fmla="*/ 160 w 334"/>
                <a:gd name="T101" fmla="*/ 10 h 214"/>
                <a:gd name="T102" fmla="*/ 168 w 334"/>
                <a:gd name="T103" fmla="*/ 16 h 214"/>
                <a:gd name="T104" fmla="*/ 180 w 334"/>
                <a:gd name="T105" fmla="*/ 30 h 214"/>
                <a:gd name="T106" fmla="*/ 184 w 334"/>
                <a:gd name="T107" fmla="*/ 40 h 214"/>
                <a:gd name="T108" fmla="*/ 216 w 334"/>
                <a:gd name="T109" fmla="*/ 12 h 214"/>
                <a:gd name="T110" fmla="*/ 226 w 334"/>
                <a:gd name="T111" fmla="*/ 6 h 214"/>
                <a:gd name="T112" fmla="*/ 246 w 334"/>
                <a:gd name="T113" fmla="*/ 0 h 214"/>
                <a:gd name="T114" fmla="*/ 256 w 334"/>
                <a:gd name="T115" fmla="*/ 0 h 2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334" h="214">
                  <a:moveTo>
                    <a:pt x="256" y="0"/>
                  </a:moveTo>
                  <a:lnTo>
                    <a:pt x="256" y="0"/>
                  </a:lnTo>
                  <a:lnTo>
                    <a:pt x="268" y="0"/>
                  </a:lnTo>
                  <a:lnTo>
                    <a:pt x="280" y="4"/>
                  </a:lnTo>
                  <a:lnTo>
                    <a:pt x="292" y="10"/>
                  </a:lnTo>
                  <a:lnTo>
                    <a:pt x="302" y="16"/>
                  </a:lnTo>
                  <a:lnTo>
                    <a:pt x="302" y="16"/>
                  </a:lnTo>
                  <a:lnTo>
                    <a:pt x="312" y="26"/>
                  </a:lnTo>
                  <a:lnTo>
                    <a:pt x="318" y="36"/>
                  </a:lnTo>
                  <a:lnTo>
                    <a:pt x="322" y="48"/>
                  </a:lnTo>
                  <a:lnTo>
                    <a:pt x="322" y="62"/>
                  </a:lnTo>
                  <a:lnTo>
                    <a:pt x="322" y="198"/>
                  </a:lnTo>
                  <a:lnTo>
                    <a:pt x="322" y="198"/>
                  </a:lnTo>
                  <a:lnTo>
                    <a:pt x="324" y="202"/>
                  </a:lnTo>
                  <a:lnTo>
                    <a:pt x="326" y="206"/>
                  </a:lnTo>
                  <a:lnTo>
                    <a:pt x="326" y="206"/>
                  </a:lnTo>
                  <a:lnTo>
                    <a:pt x="334" y="214"/>
                  </a:lnTo>
                  <a:lnTo>
                    <a:pt x="272" y="214"/>
                  </a:lnTo>
                  <a:lnTo>
                    <a:pt x="272" y="214"/>
                  </a:lnTo>
                  <a:lnTo>
                    <a:pt x="276" y="210"/>
                  </a:lnTo>
                  <a:lnTo>
                    <a:pt x="280" y="206"/>
                  </a:lnTo>
                  <a:lnTo>
                    <a:pt x="284" y="202"/>
                  </a:lnTo>
                  <a:lnTo>
                    <a:pt x="284" y="198"/>
                  </a:lnTo>
                  <a:lnTo>
                    <a:pt x="284" y="76"/>
                  </a:lnTo>
                  <a:lnTo>
                    <a:pt x="284" y="76"/>
                  </a:lnTo>
                  <a:lnTo>
                    <a:pt x="284" y="64"/>
                  </a:lnTo>
                  <a:lnTo>
                    <a:pt x="282" y="56"/>
                  </a:lnTo>
                  <a:lnTo>
                    <a:pt x="278" y="46"/>
                  </a:lnTo>
                  <a:lnTo>
                    <a:pt x="272" y="40"/>
                  </a:lnTo>
                  <a:lnTo>
                    <a:pt x="272" y="40"/>
                  </a:lnTo>
                  <a:lnTo>
                    <a:pt x="266" y="34"/>
                  </a:lnTo>
                  <a:lnTo>
                    <a:pt x="258" y="30"/>
                  </a:lnTo>
                  <a:lnTo>
                    <a:pt x="248" y="26"/>
                  </a:lnTo>
                  <a:lnTo>
                    <a:pt x="236" y="26"/>
                  </a:lnTo>
                  <a:lnTo>
                    <a:pt x="236" y="26"/>
                  </a:lnTo>
                  <a:lnTo>
                    <a:pt x="222" y="28"/>
                  </a:lnTo>
                  <a:lnTo>
                    <a:pt x="210" y="32"/>
                  </a:lnTo>
                  <a:lnTo>
                    <a:pt x="198" y="42"/>
                  </a:lnTo>
                  <a:lnTo>
                    <a:pt x="188" y="54"/>
                  </a:lnTo>
                  <a:lnTo>
                    <a:pt x="188" y="54"/>
                  </a:lnTo>
                  <a:lnTo>
                    <a:pt x="188" y="60"/>
                  </a:lnTo>
                  <a:lnTo>
                    <a:pt x="188" y="198"/>
                  </a:lnTo>
                  <a:lnTo>
                    <a:pt x="188" y="198"/>
                  </a:lnTo>
                  <a:lnTo>
                    <a:pt x="190" y="202"/>
                  </a:lnTo>
                  <a:lnTo>
                    <a:pt x="192" y="206"/>
                  </a:lnTo>
                  <a:lnTo>
                    <a:pt x="192" y="206"/>
                  </a:lnTo>
                  <a:lnTo>
                    <a:pt x="200" y="214"/>
                  </a:lnTo>
                  <a:lnTo>
                    <a:pt x="136" y="214"/>
                  </a:lnTo>
                  <a:lnTo>
                    <a:pt x="136" y="214"/>
                  </a:lnTo>
                  <a:lnTo>
                    <a:pt x="142" y="210"/>
                  </a:lnTo>
                  <a:lnTo>
                    <a:pt x="146" y="206"/>
                  </a:lnTo>
                  <a:lnTo>
                    <a:pt x="148" y="202"/>
                  </a:lnTo>
                  <a:lnTo>
                    <a:pt x="148" y="198"/>
                  </a:lnTo>
                  <a:lnTo>
                    <a:pt x="148" y="74"/>
                  </a:lnTo>
                  <a:lnTo>
                    <a:pt x="148" y="74"/>
                  </a:lnTo>
                  <a:lnTo>
                    <a:pt x="148" y="62"/>
                  </a:lnTo>
                  <a:lnTo>
                    <a:pt x="146" y="52"/>
                  </a:lnTo>
                  <a:lnTo>
                    <a:pt x="142" y="44"/>
                  </a:lnTo>
                  <a:lnTo>
                    <a:pt x="136" y="38"/>
                  </a:lnTo>
                  <a:lnTo>
                    <a:pt x="130" y="32"/>
                  </a:lnTo>
                  <a:lnTo>
                    <a:pt x="122" y="28"/>
                  </a:lnTo>
                  <a:lnTo>
                    <a:pt x="112" y="26"/>
                  </a:lnTo>
                  <a:lnTo>
                    <a:pt x="102" y="26"/>
                  </a:lnTo>
                  <a:lnTo>
                    <a:pt x="102" y="26"/>
                  </a:lnTo>
                  <a:lnTo>
                    <a:pt x="88" y="28"/>
                  </a:lnTo>
                  <a:lnTo>
                    <a:pt x="76" y="32"/>
                  </a:lnTo>
                  <a:lnTo>
                    <a:pt x="66" y="38"/>
                  </a:lnTo>
                  <a:lnTo>
                    <a:pt x="56" y="48"/>
                  </a:lnTo>
                  <a:lnTo>
                    <a:pt x="56" y="198"/>
                  </a:lnTo>
                  <a:lnTo>
                    <a:pt x="56" y="198"/>
                  </a:lnTo>
                  <a:lnTo>
                    <a:pt x="56" y="202"/>
                  </a:lnTo>
                  <a:lnTo>
                    <a:pt x="58" y="206"/>
                  </a:lnTo>
                  <a:lnTo>
                    <a:pt x="58" y="206"/>
                  </a:lnTo>
                  <a:lnTo>
                    <a:pt x="68" y="214"/>
                  </a:lnTo>
                  <a:lnTo>
                    <a:pt x="4" y="214"/>
                  </a:lnTo>
                  <a:lnTo>
                    <a:pt x="4" y="214"/>
                  </a:lnTo>
                  <a:lnTo>
                    <a:pt x="10" y="210"/>
                  </a:lnTo>
                  <a:lnTo>
                    <a:pt x="14" y="206"/>
                  </a:lnTo>
                  <a:lnTo>
                    <a:pt x="16" y="202"/>
                  </a:lnTo>
                  <a:lnTo>
                    <a:pt x="16" y="198"/>
                  </a:lnTo>
                  <a:lnTo>
                    <a:pt x="16" y="28"/>
                  </a:lnTo>
                  <a:lnTo>
                    <a:pt x="16" y="28"/>
                  </a:lnTo>
                  <a:lnTo>
                    <a:pt x="16" y="22"/>
                  </a:lnTo>
                  <a:lnTo>
                    <a:pt x="12" y="16"/>
                  </a:lnTo>
                  <a:lnTo>
                    <a:pt x="12" y="16"/>
                  </a:lnTo>
                  <a:lnTo>
                    <a:pt x="6" y="12"/>
                  </a:lnTo>
                  <a:lnTo>
                    <a:pt x="0" y="10"/>
                  </a:lnTo>
                  <a:lnTo>
                    <a:pt x="56" y="0"/>
                  </a:lnTo>
                  <a:lnTo>
                    <a:pt x="56" y="30"/>
                  </a:lnTo>
                  <a:lnTo>
                    <a:pt x="56" y="30"/>
                  </a:lnTo>
                  <a:lnTo>
                    <a:pt x="70" y="20"/>
                  </a:lnTo>
                  <a:lnTo>
                    <a:pt x="86" y="10"/>
                  </a:lnTo>
                  <a:lnTo>
                    <a:pt x="86" y="10"/>
                  </a:lnTo>
                  <a:lnTo>
                    <a:pt x="94" y="6"/>
                  </a:lnTo>
                  <a:lnTo>
                    <a:pt x="102" y="2"/>
                  </a:lnTo>
                  <a:lnTo>
                    <a:pt x="112" y="0"/>
                  </a:lnTo>
                  <a:lnTo>
                    <a:pt x="122" y="0"/>
                  </a:lnTo>
                  <a:lnTo>
                    <a:pt x="122" y="0"/>
                  </a:lnTo>
                  <a:lnTo>
                    <a:pt x="132" y="0"/>
                  </a:lnTo>
                  <a:lnTo>
                    <a:pt x="142" y="2"/>
                  </a:lnTo>
                  <a:lnTo>
                    <a:pt x="150" y="6"/>
                  </a:lnTo>
                  <a:lnTo>
                    <a:pt x="160" y="10"/>
                  </a:lnTo>
                  <a:lnTo>
                    <a:pt x="160" y="10"/>
                  </a:lnTo>
                  <a:lnTo>
                    <a:pt x="168" y="16"/>
                  </a:lnTo>
                  <a:lnTo>
                    <a:pt x="174" y="22"/>
                  </a:lnTo>
                  <a:lnTo>
                    <a:pt x="180" y="30"/>
                  </a:lnTo>
                  <a:lnTo>
                    <a:pt x="184" y="40"/>
                  </a:lnTo>
                  <a:lnTo>
                    <a:pt x="184" y="40"/>
                  </a:lnTo>
                  <a:lnTo>
                    <a:pt x="198" y="24"/>
                  </a:lnTo>
                  <a:lnTo>
                    <a:pt x="216" y="12"/>
                  </a:lnTo>
                  <a:lnTo>
                    <a:pt x="216" y="12"/>
                  </a:lnTo>
                  <a:lnTo>
                    <a:pt x="226" y="6"/>
                  </a:lnTo>
                  <a:lnTo>
                    <a:pt x="236" y="2"/>
                  </a:lnTo>
                  <a:lnTo>
                    <a:pt x="246" y="0"/>
                  </a:lnTo>
                  <a:lnTo>
                    <a:pt x="256" y="0"/>
                  </a:lnTo>
                  <a:lnTo>
                    <a:pt x="256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5" name="Freeform 113"/>
            <p:cNvSpPr>
              <a:spLocks/>
            </p:cNvSpPr>
            <p:nvPr/>
          </p:nvSpPr>
          <p:spPr bwMode="auto">
            <a:xfrm>
              <a:off x="2117" y="1550"/>
              <a:ext cx="130" cy="254"/>
            </a:xfrm>
            <a:custGeom>
              <a:avLst/>
              <a:gdLst>
                <a:gd name="T0" fmla="*/ 60 w 130"/>
                <a:gd name="T1" fmla="*/ 0 h 254"/>
                <a:gd name="T2" fmla="*/ 60 w 130"/>
                <a:gd name="T3" fmla="*/ 42 h 254"/>
                <a:gd name="T4" fmla="*/ 122 w 130"/>
                <a:gd name="T5" fmla="*/ 42 h 254"/>
                <a:gd name="T6" fmla="*/ 106 w 130"/>
                <a:gd name="T7" fmla="*/ 60 h 254"/>
                <a:gd name="T8" fmla="*/ 58 w 130"/>
                <a:gd name="T9" fmla="*/ 60 h 254"/>
                <a:gd name="T10" fmla="*/ 58 w 130"/>
                <a:gd name="T11" fmla="*/ 188 h 254"/>
                <a:gd name="T12" fmla="*/ 58 w 130"/>
                <a:gd name="T13" fmla="*/ 188 h 254"/>
                <a:gd name="T14" fmla="*/ 60 w 130"/>
                <a:gd name="T15" fmla="*/ 200 h 254"/>
                <a:gd name="T16" fmla="*/ 62 w 130"/>
                <a:gd name="T17" fmla="*/ 208 h 254"/>
                <a:gd name="T18" fmla="*/ 64 w 130"/>
                <a:gd name="T19" fmla="*/ 216 h 254"/>
                <a:gd name="T20" fmla="*/ 70 w 130"/>
                <a:gd name="T21" fmla="*/ 224 h 254"/>
                <a:gd name="T22" fmla="*/ 74 w 130"/>
                <a:gd name="T23" fmla="*/ 228 h 254"/>
                <a:gd name="T24" fmla="*/ 82 w 130"/>
                <a:gd name="T25" fmla="*/ 232 h 254"/>
                <a:gd name="T26" fmla="*/ 90 w 130"/>
                <a:gd name="T27" fmla="*/ 234 h 254"/>
                <a:gd name="T28" fmla="*/ 100 w 130"/>
                <a:gd name="T29" fmla="*/ 236 h 254"/>
                <a:gd name="T30" fmla="*/ 100 w 130"/>
                <a:gd name="T31" fmla="*/ 236 h 254"/>
                <a:gd name="T32" fmla="*/ 110 w 130"/>
                <a:gd name="T33" fmla="*/ 234 h 254"/>
                <a:gd name="T34" fmla="*/ 116 w 130"/>
                <a:gd name="T35" fmla="*/ 232 h 254"/>
                <a:gd name="T36" fmla="*/ 116 w 130"/>
                <a:gd name="T37" fmla="*/ 232 h 254"/>
                <a:gd name="T38" fmla="*/ 130 w 130"/>
                <a:gd name="T39" fmla="*/ 224 h 254"/>
                <a:gd name="T40" fmla="*/ 130 w 130"/>
                <a:gd name="T41" fmla="*/ 224 h 254"/>
                <a:gd name="T42" fmla="*/ 128 w 130"/>
                <a:gd name="T43" fmla="*/ 228 h 254"/>
                <a:gd name="T44" fmla="*/ 126 w 130"/>
                <a:gd name="T45" fmla="*/ 234 h 254"/>
                <a:gd name="T46" fmla="*/ 114 w 130"/>
                <a:gd name="T47" fmla="*/ 244 h 254"/>
                <a:gd name="T48" fmla="*/ 114 w 130"/>
                <a:gd name="T49" fmla="*/ 244 h 254"/>
                <a:gd name="T50" fmla="*/ 108 w 130"/>
                <a:gd name="T51" fmla="*/ 248 h 254"/>
                <a:gd name="T52" fmla="*/ 100 w 130"/>
                <a:gd name="T53" fmla="*/ 252 h 254"/>
                <a:gd name="T54" fmla="*/ 92 w 130"/>
                <a:gd name="T55" fmla="*/ 254 h 254"/>
                <a:gd name="T56" fmla="*/ 84 w 130"/>
                <a:gd name="T57" fmla="*/ 254 h 254"/>
                <a:gd name="T58" fmla="*/ 84 w 130"/>
                <a:gd name="T59" fmla="*/ 254 h 254"/>
                <a:gd name="T60" fmla="*/ 70 w 130"/>
                <a:gd name="T61" fmla="*/ 254 h 254"/>
                <a:gd name="T62" fmla="*/ 58 w 130"/>
                <a:gd name="T63" fmla="*/ 250 h 254"/>
                <a:gd name="T64" fmla="*/ 46 w 130"/>
                <a:gd name="T65" fmla="*/ 244 h 254"/>
                <a:gd name="T66" fmla="*/ 38 w 130"/>
                <a:gd name="T67" fmla="*/ 236 h 254"/>
                <a:gd name="T68" fmla="*/ 38 w 130"/>
                <a:gd name="T69" fmla="*/ 236 h 254"/>
                <a:gd name="T70" fmla="*/ 30 w 130"/>
                <a:gd name="T71" fmla="*/ 228 h 254"/>
                <a:gd name="T72" fmla="*/ 24 w 130"/>
                <a:gd name="T73" fmla="*/ 216 h 254"/>
                <a:gd name="T74" fmla="*/ 22 w 130"/>
                <a:gd name="T75" fmla="*/ 204 h 254"/>
                <a:gd name="T76" fmla="*/ 20 w 130"/>
                <a:gd name="T77" fmla="*/ 188 h 254"/>
                <a:gd name="T78" fmla="*/ 20 w 130"/>
                <a:gd name="T79" fmla="*/ 60 h 254"/>
                <a:gd name="T80" fmla="*/ 0 w 130"/>
                <a:gd name="T81" fmla="*/ 60 h 254"/>
                <a:gd name="T82" fmla="*/ 60 w 130"/>
                <a:gd name="T83" fmla="*/ 0 h 254"/>
                <a:gd name="T84" fmla="*/ 60 w 130"/>
                <a:gd name="T85" fmla="*/ 0 h 2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130" h="254">
                  <a:moveTo>
                    <a:pt x="60" y="0"/>
                  </a:moveTo>
                  <a:lnTo>
                    <a:pt x="60" y="42"/>
                  </a:lnTo>
                  <a:lnTo>
                    <a:pt x="122" y="42"/>
                  </a:lnTo>
                  <a:lnTo>
                    <a:pt x="106" y="60"/>
                  </a:lnTo>
                  <a:lnTo>
                    <a:pt x="58" y="60"/>
                  </a:lnTo>
                  <a:lnTo>
                    <a:pt x="58" y="188"/>
                  </a:lnTo>
                  <a:lnTo>
                    <a:pt x="58" y="188"/>
                  </a:lnTo>
                  <a:lnTo>
                    <a:pt x="60" y="200"/>
                  </a:lnTo>
                  <a:lnTo>
                    <a:pt x="62" y="208"/>
                  </a:lnTo>
                  <a:lnTo>
                    <a:pt x="64" y="216"/>
                  </a:lnTo>
                  <a:lnTo>
                    <a:pt x="70" y="224"/>
                  </a:lnTo>
                  <a:lnTo>
                    <a:pt x="74" y="228"/>
                  </a:lnTo>
                  <a:lnTo>
                    <a:pt x="82" y="232"/>
                  </a:lnTo>
                  <a:lnTo>
                    <a:pt x="90" y="234"/>
                  </a:lnTo>
                  <a:lnTo>
                    <a:pt x="100" y="236"/>
                  </a:lnTo>
                  <a:lnTo>
                    <a:pt x="100" y="236"/>
                  </a:lnTo>
                  <a:lnTo>
                    <a:pt x="110" y="234"/>
                  </a:lnTo>
                  <a:lnTo>
                    <a:pt x="116" y="232"/>
                  </a:lnTo>
                  <a:lnTo>
                    <a:pt x="116" y="232"/>
                  </a:lnTo>
                  <a:lnTo>
                    <a:pt x="130" y="224"/>
                  </a:lnTo>
                  <a:lnTo>
                    <a:pt x="130" y="224"/>
                  </a:lnTo>
                  <a:lnTo>
                    <a:pt x="128" y="228"/>
                  </a:lnTo>
                  <a:lnTo>
                    <a:pt x="126" y="234"/>
                  </a:lnTo>
                  <a:lnTo>
                    <a:pt x="114" y="244"/>
                  </a:lnTo>
                  <a:lnTo>
                    <a:pt x="114" y="244"/>
                  </a:lnTo>
                  <a:lnTo>
                    <a:pt x="108" y="248"/>
                  </a:lnTo>
                  <a:lnTo>
                    <a:pt x="100" y="252"/>
                  </a:lnTo>
                  <a:lnTo>
                    <a:pt x="92" y="254"/>
                  </a:lnTo>
                  <a:lnTo>
                    <a:pt x="84" y="254"/>
                  </a:lnTo>
                  <a:lnTo>
                    <a:pt x="84" y="254"/>
                  </a:lnTo>
                  <a:lnTo>
                    <a:pt x="70" y="254"/>
                  </a:lnTo>
                  <a:lnTo>
                    <a:pt x="58" y="250"/>
                  </a:lnTo>
                  <a:lnTo>
                    <a:pt x="46" y="244"/>
                  </a:lnTo>
                  <a:lnTo>
                    <a:pt x="38" y="236"/>
                  </a:lnTo>
                  <a:lnTo>
                    <a:pt x="38" y="236"/>
                  </a:lnTo>
                  <a:lnTo>
                    <a:pt x="30" y="228"/>
                  </a:lnTo>
                  <a:lnTo>
                    <a:pt x="24" y="216"/>
                  </a:lnTo>
                  <a:lnTo>
                    <a:pt x="22" y="204"/>
                  </a:lnTo>
                  <a:lnTo>
                    <a:pt x="20" y="188"/>
                  </a:lnTo>
                  <a:lnTo>
                    <a:pt x="20" y="60"/>
                  </a:lnTo>
                  <a:lnTo>
                    <a:pt x="0" y="60"/>
                  </a:lnTo>
                  <a:lnTo>
                    <a:pt x="60" y="0"/>
                  </a:lnTo>
                  <a:lnTo>
                    <a:pt x="6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6" name="Freeform 114"/>
            <p:cNvSpPr>
              <a:spLocks noEditPoints="1"/>
            </p:cNvSpPr>
            <p:nvPr/>
          </p:nvSpPr>
          <p:spPr bwMode="auto">
            <a:xfrm>
              <a:off x="2245" y="1586"/>
              <a:ext cx="200" cy="218"/>
            </a:xfrm>
            <a:custGeom>
              <a:avLst/>
              <a:gdLst>
                <a:gd name="T0" fmla="*/ 102 w 200"/>
                <a:gd name="T1" fmla="*/ 0 h 218"/>
                <a:gd name="T2" fmla="*/ 130 w 200"/>
                <a:gd name="T3" fmla="*/ 4 h 218"/>
                <a:gd name="T4" fmla="*/ 156 w 200"/>
                <a:gd name="T5" fmla="*/ 16 h 218"/>
                <a:gd name="T6" fmla="*/ 166 w 200"/>
                <a:gd name="T7" fmla="*/ 24 h 218"/>
                <a:gd name="T8" fmla="*/ 184 w 200"/>
                <a:gd name="T9" fmla="*/ 44 h 218"/>
                <a:gd name="T10" fmla="*/ 190 w 200"/>
                <a:gd name="T11" fmla="*/ 56 h 218"/>
                <a:gd name="T12" fmla="*/ 198 w 200"/>
                <a:gd name="T13" fmla="*/ 82 h 218"/>
                <a:gd name="T14" fmla="*/ 200 w 200"/>
                <a:gd name="T15" fmla="*/ 110 h 218"/>
                <a:gd name="T16" fmla="*/ 200 w 200"/>
                <a:gd name="T17" fmla="*/ 122 h 218"/>
                <a:gd name="T18" fmla="*/ 192 w 200"/>
                <a:gd name="T19" fmla="*/ 148 h 218"/>
                <a:gd name="T20" fmla="*/ 188 w 200"/>
                <a:gd name="T21" fmla="*/ 162 h 218"/>
                <a:gd name="T22" fmla="*/ 172 w 200"/>
                <a:gd name="T23" fmla="*/ 184 h 218"/>
                <a:gd name="T24" fmla="*/ 152 w 200"/>
                <a:gd name="T25" fmla="*/ 204 h 218"/>
                <a:gd name="T26" fmla="*/ 140 w 200"/>
                <a:gd name="T27" fmla="*/ 210 h 218"/>
                <a:gd name="T28" fmla="*/ 114 w 200"/>
                <a:gd name="T29" fmla="*/ 218 h 218"/>
                <a:gd name="T30" fmla="*/ 100 w 200"/>
                <a:gd name="T31" fmla="*/ 218 h 218"/>
                <a:gd name="T32" fmla="*/ 66 w 200"/>
                <a:gd name="T33" fmla="*/ 214 h 218"/>
                <a:gd name="T34" fmla="*/ 48 w 200"/>
                <a:gd name="T35" fmla="*/ 206 h 218"/>
                <a:gd name="T36" fmla="*/ 32 w 200"/>
                <a:gd name="T37" fmla="*/ 192 h 218"/>
                <a:gd name="T38" fmla="*/ 26 w 200"/>
                <a:gd name="T39" fmla="*/ 186 h 218"/>
                <a:gd name="T40" fmla="*/ 8 w 200"/>
                <a:gd name="T41" fmla="*/ 150 h 218"/>
                <a:gd name="T42" fmla="*/ 0 w 200"/>
                <a:gd name="T43" fmla="*/ 110 h 218"/>
                <a:gd name="T44" fmla="*/ 2 w 200"/>
                <a:gd name="T45" fmla="*/ 96 h 218"/>
                <a:gd name="T46" fmla="*/ 8 w 200"/>
                <a:gd name="T47" fmla="*/ 70 h 218"/>
                <a:gd name="T48" fmla="*/ 14 w 200"/>
                <a:gd name="T49" fmla="*/ 56 h 218"/>
                <a:gd name="T50" fmla="*/ 28 w 200"/>
                <a:gd name="T51" fmla="*/ 34 h 218"/>
                <a:gd name="T52" fmla="*/ 48 w 200"/>
                <a:gd name="T53" fmla="*/ 16 h 218"/>
                <a:gd name="T54" fmla="*/ 60 w 200"/>
                <a:gd name="T55" fmla="*/ 8 h 218"/>
                <a:gd name="T56" fmla="*/ 86 w 200"/>
                <a:gd name="T57" fmla="*/ 0 h 218"/>
                <a:gd name="T58" fmla="*/ 102 w 200"/>
                <a:gd name="T59" fmla="*/ 0 h 218"/>
                <a:gd name="T60" fmla="*/ 98 w 200"/>
                <a:gd name="T61" fmla="*/ 16 h 218"/>
                <a:gd name="T62" fmla="*/ 72 w 200"/>
                <a:gd name="T63" fmla="*/ 24 h 218"/>
                <a:gd name="T64" fmla="*/ 54 w 200"/>
                <a:gd name="T65" fmla="*/ 46 h 218"/>
                <a:gd name="T66" fmla="*/ 48 w 200"/>
                <a:gd name="T67" fmla="*/ 60 h 218"/>
                <a:gd name="T68" fmla="*/ 42 w 200"/>
                <a:gd name="T69" fmla="*/ 92 h 218"/>
                <a:gd name="T70" fmla="*/ 42 w 200"/>
                <a:gd name="T71" fmla="*/ 112 h 218"/>
                <a:gd name="T72" fmla="*/ 48 w 200"/>
                <a:gd name="T73" fmla="*/ 148 h 218"/>
                <a:gd name="T74" fmla="*/ 60 w 200"/>
                <a:gd name="T75" fmla="*/ 176 h 218"/>
                <a:gd name="T76" fmla="*/ 68 w 200"/>
                <a:gd name="T77" fmla="*/ 188 h 218"/>
                <a:gd name="T78" fmla="*/ 90 w 200"/>
                <a:gd name="T79" fmla="*/ 200 h 218"/>
                <a:gd name="T80" fmla="*/ 104 w 200"/>
                <a:gd name="T81" fmla="*/ 200 h 218"/>
                <a:gd name="T82" fmla="*/ 128 w 200"/>
                <a:gd name="T83" fmla="*/ 192 h 218"/>
                <a:gd name="T84" fmla="*/ 146 w 200"/>
                <a:gd name="T85" fmla="*/ 172 h 218"/>
                <a:gd name="T86" fmla="*/ 152 w 200"/>
                <a:gd name="T87" fmla="*/ 158 h 218"/>
                <a:gd name="T88" fmla="*/ 158 w 200"/>
                <a:gd name="T89" fmla="*/ 126 h 218"/>
                <a:gd name="T90" fmla="*/ 158 w 200"/>
                <a:gd name="T91" fmla="*/ 106 h 218"/>
                <a:gd name="T92" fmla="*/ 150 w 200"/>
                <a:gd name="T93" fmla="*/ 60 h 218"/>
                <a:gd name="T94" fmla="*/ 142 w 200"/>
                <a:gd name="T95" fmla="*/ 42 h 218"/>
                <a:gd name="T96" fmla="*/ 130 w 200"/>
                <a:gd name="T97" fmla="*/ 28 h 218"/>
                <a:gd name="T98" fmla="*/ 116 w 200"/>
                <a:gd name="T99" fmla="*/ 20 h 218"/>
                <a:gd name="T100" fmla="*/ 98 w 200"/>
                <a:gd name="T101" fmla="*/ 16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200" h="218">
                  <a:moveTo>
                    <a:pt x="102" y="0"/>
                  </a:moveTo>
                  <a:lnTo>
                    <a:pt x="102" y="0"/>
                  </a:lnTo>
                  <a:lnTo>
                    <a:pt x="116" y="0"/>
                  </a:lnTo>
                  <a:lnTo>
                    <a:pt x="130" y="4"/>
                  </a:lnTo>
                  <a:lnTo>
                    <a:pt x="144" y="8"/>
                  </a:lnTo>
                  <a:lnTo>
                    <a:pt x="156" y="16"/>
                  </a:lnTo>
                  <a:lnTo>
                    <a:pt x="156" y="16"/>
                  </a:lnTo>
                  <a:lnTo>
                    <a:pt x="166" y="24"/>
                  </a:lnTo>
                  <a:lnTo>
                    <a:pt x="176" y="34"/>
                  </a:lnTo>
                  <a:lnTo>
                    <a:pt x="184" y="44"/>
                  </a:lnTo>
                  <a:lnTo>
                    <a:pt x="190" y="56"/>
                  </a:lnTo>
                  <a:lnTo>
                    <a:pt x="190" y="56"/>
                  </a:lnTo>
                  <a:lnTo>
                    <a:pt x="194" y="70"/>
                  </a:lnTo>
                  <a:lnTo>
                    <a:pt x="198" y="82"/>
                  </a:lnTo>
                  <a:lnTo>
                    <a:pt x="200" y="96"/>
                  </a:lnTo>
                  <a:lnTo>
                    <a:pt x="200" y="110"/>
                  </a:lnTo>
                  <a:lnTo>
                    <a:pt x="200" y="110"/>
                  </a:lnTo>
                  <a:lnTo>
                    <a:pt x="200" y="122"/>
                  </a:lnTo>
                  <a:lnTo>
                    <a:pt x="196" y="136"/>
                  </a:lnTo>
                  <a:lnTo>
                    <a:pt x="192" y="148"/>
                  </a:lnTo>
                  <a:lnTo>
                    <a:pt x="188" y="162"/>
                  </a:lnTo>
                  <a:lnTo>
                    <a:pt x="188" y="162"/>
                  </a:lnTo>
                  <a:lnTo>
                    <a:pt x="180" y="174"/>
                  </a:lnTo>
                  <a:lnTo>
                    <a:pt x="172" y="184"/>
                  </a:lnTo>
                  <a:lnTo>
                    <a:pt x="162" y="194"/>
                  </a:lnTo>
                  <a:lnTo>
                    <a:pt x="152" y="204"/>
                  </a:lnTo>
                  <a:lnTo>
                    <a:pt x="152" y="204"/>
                  </a:lnTo>
                  <a:lnTo>
                    <a:pt x="140" y="210"/>
                  </a:lnTo>
                  <a:lnTo>
                    <a:pt x="128" y="214"/>
                  </a:lnTo>
                  <a:lnTo>
                    <a:pt x="114" y="218"/>
                  </a:lnTo>
                  <a:lnTo>
                    <a:pt x="100" y="218"/>
                  </a:lnTo>
                  <a:lnTo>
                    <a:pt x="100" y="218"/>
                  </a:lnTo>
                  <a:lnTo>
                    <a:pt x="78" y="216"/>
                  </a:lnTo>
                  <a:lnTo>
                    <a:pt x="66" y="214"/>
                  </a:lnTo>
                  <a:lnTo>
                    <a:pt x="58" y="210"/>
                  </a:lnTo>
                  <a:lnTo>
                    <a:pt x="48" y="206"/>
                  </a:lnTo>
                  <a:lnTo>
                    <a:pt x="40" y="200"/>
                  </a:lnTo>
                  <a:lnTo>
                    <a:pt x="32" y="192"/>
                  </a:lnTo>
                  <a:lnTo>
                    <a:pt x="26" y="186"/>
                  </a:lnTo>
                  <a:lnTo>
                    <a:pt x="26" y="186"/>
                  </a:lnTo>
                  <a:lnTo>
                    <a:pt x="14" y="168"/>
                  </a:lnTo>
                  <a:lnTo>
                    <a:pt x="8" y="150"/>
                  </a:lnTo>
                  <a:lnTo>
                    <a:pt x="2" y="130"/>
                  </a:lnTo>
                  <a:lnTo>
                    <a:pt x="0" y="110"/>
                  </a:lnTo>
                  <a:lnTo>
                    <a:pt x="0" y="110"/>
                  </a:lnTo>
                  <a:lnTo>
                    <a:pt x="2" y="96"/>
                  </a:lnTo>
                  <a:lnTo>
                    <a:pt x="4" y="82"/>
                  </a:lnTo>
                  <a:lnTo>
                    <a:pt x="8" y="70"/>
                  </a:lnTo>
                  <a:lnTo>
                    <a:pt x="14" y="56"/>
                  </a:lnTo>
                  <a:lnTo>
                    <a:pt x="14" y="56"/>
                  </a:lnTo>
                  <a:lnTo>
                    <a:pt x="20" y="44"/>
                  </a:lnTo>
                  <a:lnTo>
                    <a:pt x="28" y="34"/>
                  </a:lnTo>
                  <a:lnTo>
                    <a:pt x="38" y="24"/>
                  </a:lnTo>
                  <a:lnTo>
                    <a:pt x="48" y="16"/>
                  </a:lnTo>
                  <a:lnTo>
                    <a:pt x="48" y="16"/>
                  </a:lnTo>
                  <a:lnTo>
                    <a:pt x="60" y="8"/>
                  </a:lnTo>
                  <a:lnTo>
                    <a:pt x="74" y="4"/>
                  </a:lnTo>
                  <a:lnTo>
                    <a:pt x="86" y="0"/>
                  </a:lnTo>
                  <a:lnTo>
                    <a:pt x="102" y="0"/>
                  </a:lnTo>
                  <a:lnTo>
                    <a:pt x="102" y="0"/>
                  </a:lnTo>
                  <a:close/>
                  <a:moveTo>
                    <a:pt x="98" y="16"/>
                  </a:moveTo>
                  <a:lnTo>
                    <a:pt x="98" y="16"/>
                  </a:lnTo>
                  <a:lnTo>
                    <a:pt x="84" y="18"/>
                  </a:lnTo>
                  <a:lnTo>
                    <a:pt x="72" y="24"/>
                  </a:lnTo>
                  <a:lnTo>
                    <a:pt x="62" y="34"/>
                  </a:lnTo>
                  <a:lnTo>
                    <a:pt x="54" y="46"/>
                  </a:lnTo>
                  <a:lnTo>
                    <a:pt x="54" y="46"/>
                  </a:lnTo>
                  <a:lnTo>
                    <a:pt x="48" y="60"/>
                  </a:lnTo>
                  <a:lnTo>
                    <a:pt x="44" y="76"/>
                  </a:lnTo>
                  <a:lnTo>
                    <a:pt x="42" y="92"/>
                  </a:lnTo>
                  <a:lnTo>
                    <a:pt x="42" y="112"/>
                  </a:lnTo>
                  <a:lnTo>
                    <a:pt x="42" y="112"/>
                  </a:lnTo>
                  <a:lnTo>
                    <a:pt x="44" y="130"/>
                  </a:lnTo>
                  <a:lnTo>
                    <a:pt x="48" y="148"/>
                  </a:lnTo>
                  <a:lnTo>
                    <a:pt x="52" y="162"/>
                  </a:lnTo>
                  <a:lnTo>
                    <a:pt x="60" y="176"/>
                  </a:lnTo>
                  <a:lnTo>
                    <a:pt x="60" y="176"/>
                  </a:lnTo>
                  <a:lnTo>
                    <a:pt x="68" y="188"/>
                  </a:lnTo>
                  <a:lnTo>
                    <a:pt x="80" y="196"/>
                  </a:lnTo>
                  <a:lnTo>
                    <a:pt x="90" y="200"/>
                  </a:lnTo>
                  <a:lnTo>
                    <a:pt x="104" y="200"/>
                  </a:lnTo>
                  <a:lnTo>
                    <a:pt x="104" y="200"/>
                  </a:lnTo>
                  <a:lnTo>
                    <a:pt x="116" y="198"/>
                  </a:lnTo>
                  <a:lnTo>
                    <a:pt x="128" y="192"/>
                  </a:lnTo>
                  <a:lnTo>
                    <a:pt x="138" y="184"/>
                  </a:lnTo>
                  <a:lnTo>
                    <a:pt x="146" y="172"/>
                  </a:lnTo>
                  <a:lnTo>
                    <a:pt x="146" y="172"/>
                  </a:lnTo>
                  <a:lnTo>
                    <a:pt x="152" y="158"/>
                  </a:lnTo>
                  <a:lnTo>
                    <a:pt x="156" y="142"/>
                  </a:lnTo>
                  <a:lnTo>
                    <a:pt x="158" y="126"/>
                  </a:lnTo>
                  <a:lnTo>
                    <a:pt x="158" y="106"/>
                  </a:lnTo>
                  <a:lnTo>
                    <a:pt x="158" y="106"/>
                  </a:lnTo>
                  <a:lnTo>
                    <a:pt x="156" y="82"/>
                  </a:lnTo>
                  <a:lnTo>
                    <a:pt x="150" y="60"/>
                  </a:lnTo>
                  <a:lnTo>
                    <a:pt x="150" y="60"/>
                  </a:lnTo>
                  <a:lnTo>
                    <a:pt x="142" y="42"/>
                  </a:lnTo>
                  <a:lnTo>
                    <a:pt x="130" y="28"/>
                  </a:lnTo>
                  <a:lnTo>
                    <a:pt x="130" y="28"/>
                  </a:lnTo>
                  <a:lnTo>
                    <a:pt x="124" y="22"/>
                  </a:lnTo>
                  <a:lnTo>
                    <a:pt x="116" y="20"/>
                  </a:lnTo>
                  <a:lnTo>
                    <a:pt x="106" y="16"/>
                  </a:lnTo>
                  <a:lnTo>
                    <a:pt x="98" y="16"/>
                  </a:lnTo>
                  <a:lnTo>
                    <a:pt x="98" y="16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7" name="Freeform 115"/>
            <p:cNvSpPr>
              <a:spLocks/>
            </p:cNvSpPr>
            <p:nvPr/>
          </p:nvSpPr>
          <p:spPr bwMode="auto">
            <a:xfrm>
              <a:off x="2453" y="1586"/>
              <a:ext cx="200" cy="214"/>
            </a:xfrm>
            <a:custGeom>
              <a:avLst/>
              <a:gdLst>
                <a:gd name="T0" fmla="*/ 120 w 200"/>
                <a:gd name="T1" fmla="*/ 0 h 214"/>
                <a:gd name="T2" fmla="*/ 154 w 200"/>
                <a:gd name="T3" fmla="*/ 8 h 214"/>
                <a:gd name="T4" fmla="*/ 168 w 200"/>
                <a:gd name="T5" fmla="*/ 16 h 214"/>
                <a:gd name="T6" fmla="*/ 178 w 200"/>
                <a:gd name="T7" fmla="*/ 30 h 214"/>
                <a:gd name="T8" fmla="*/ 186 w 200"/>
                <a:gd name="T9" fmla="*/ 44 h 214"/>
                <a:gd name="T10" fmla="*/ 188 w 200"/>
                <a:gd name="T11" fmla="*/ 62 h 214"/>
                <a:gd name="T12" fmla="*/ 188 w 200"/>
                <a:gd name="T13" fmla="*/ 198 h 214"/>
                <a:gd name="T14" fmla="*/ 190 w 200"/>
                <a:gd name="T15" fmla="*/ 206 h 214"/>
                <a:gd name="T16" fmla="*/ 200 w 200"/>
                <a:gd name="T17" fmla="*/ 214 h 214"/>
                <a:gd name="T18" fmla="*/ 138 w 200"/>
                <a:gd name="T19" fmla="*/ 214 h 214"/>
                <a:gd name="T20" fmla="*/ 146 w 200"/>
                <a:gd name="T21" fmla="*/ 206 h 214"/>
                <a:gd name="T22" fmla="*/ 150 w 200"/>
                <a:gd name="T23" fmla="*/ 198 h 214"/>
                <a:gd name="T24" fmla="*/ 150 w 200"/>
                <a:gd name="T25" fmla="*/ 78 h 214"/>
                <a:gd name="T26" fmla="*/ 146 w 200"/>
                <a:gd name="T27" fmla="*/ 56 h 214"/>
                <a:gd name="T28" fmla="*/ 138 w 200"/>
                <a:gd name="T29" fmla="*/ 40 h 214"/>
                <a:gd name="T30" fmla="*/ 122 w 200"/>
                <a:gd name="T31" fmla="*/ 30 h 214"/>
                <a:gd name="T32" fmla="*/ 102 w 200"/>
                <a:gd name="T33" fmla="*/ 26 h 214"/>
                <a:gd name="T34" fmla="*/ 88 w 200"/>
                <a:gd name="T35" fmla="*/ 28 h 214"/>
                <a:gd name="T36" fmla="*/ 76 w 200"/>
                <a:gd name="T37" fmla="*/ 34 h 214"/>
                <a:gd name="T38" fmla="*/ 56 w 200"/>
                <a:gd name="T39" fmla="*/ 50 h 214"/>
                <a:gd name="T40" fmla="*/ 56 w 200"/>
                <a:gd name="T41" fmla="*/ 198 h 214"/>
                <a:gd name="T42" fmla="*/ 58 w 200"/>
                <a:gd name="T43" fmla="*/ 206 h 214"/>
                <a:gd name="T44" fmla="*/ 68 w 200"/>
                <a:gd name="T45" fmla="*/ 214 h 214"/>
                <a:gd name="T46" fmla="*/ 4 w 200"/>
                <a:gd name="T47" fmla="*/ 214 h 214"/>
                <a:gd name="T48" fmla="*/ 12 w 200"/>
                <a:gd name="T49" fmla="*/ 206 h 214"/>
                <a:gd name="T50" fmla="*/ 16 w 200"/>
                <a:gd name="T51" fmla="*/ 198 h 214"/>
                <a:gd name="T52" fmla="*/ 16 w 200"/>
                <a:gd name="T53" fmla="*/ 28 h 214"/>
                <a:gd name="T54" fmla="*/ 12 w 200"/>
                <a:gd name="T55" fmla="*/ 18 h 214"/>
                <a:gd name="T56" fmla="*/ 0 w 200"/>
                <a:gd name="T57" fmla="*/ 10 h 214"/>
                <a:gd name="T58" fmla="*/ 56 w 200"/>
                <a:gd name="T59" fmla="*/ 32 h 214"/>
                <a:gd name="T60" fmla="*/ 68 w 200"/>
                <a:gd name="T61" fmla="*/ 20 h 214"/>
                <a:gd name="T62" fmla="*/ 84 w 200"/>
                <a:gd name="T63" fmla="*/ 10 h 214"/>
                <a:gd name="T64" fmla="*/ 102 w 200"/>
                <a:gd name="T65" fmla="*/ 2 h 214"/>
                <a:gd name="T66" fmla="*/ 120 w 200"/>
                <a:gd name="T67" fmla="*/ 0 h 2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200" h="214">
                  <a:moveTo>
                    <a:pt x="120" y="0"/>
                  </a:moveTo>
                  <a:lnTo>
                    <a:pt x="120" y="0"/>
                  </a:lnTo>
                  <a:lnTo>
                    <a:pt x="138" y="2"/>
                  </a:lnTo>
                  <a:lnTo>
                    <a:pt x="154" y="8"/>
                  </a:lnTo>
                  <a:lnTo>
                    <a:pt x="154" y="8"/>
                  </a:lnTo>
                  <a:lnTo>
                    <a:pt x="168" y="16"/>
                  </a:lnTo>
                  <a:lnTo>
                    <a:pt x="178" y="30"/>
                  </a:lnTo>
                  <a:lnTo>
                    <a:pt x="178" y="30"/>
                  </a:lnTo>
                  <a:lnTo>
                    <a:pt x="182" y="36"/>
                  </a:lnTo>
                  <a:lnTo>
                    <a:pt x="186" y="44"/>
                  </a:lnTo>
                  <a:lnTo>
                    <a:pt x="188" y="54"/>
                  </a:lnTo>
                  <a:lnTo>
                    <a:pt x="188" y="62"/>
                  </a:lnTo>
                  <a:lnTo>
                    <a:pt x="188" y="198"/>
                  </a:lnTo>
                  <a:lnTo>
                    <a:pt x="188" y="198"/>
                  </a:lnTo>
                  <a:lnTo>
                    <a:pt x="188" y="202"/>
                  </a:lnTo>
                  <a:lnTo>
                    <a:pt x="190" y="206"/>
                  </a:lnTo>
                  <a:lnTo>
                    <a:pt x="190" y="206"/>
                  </a:lnTo>
                  <a:lnTo>
                    <a:pt x="200" y="214"/>
                  </a:lnTo>
                  <a:lnTo>
                    <a:pt x="138" y="214"/>
                  </a:lnTo>
                  <a:lnTo>
                    <a:pt x="138" y="214"/>
                  </a:lnTo>
                  <a:lnTo>
                    <a:pt x="142" y="212"/>
                  </a:lnTo>
                  <a:lnTo>
                    <a:pt x="146" y="206"/>
                  </a:lnTo>
                  <a:lnTo>
                    <a:pt x="148" y="202"/>
                  </a:lnTo>
                  <a:lnTo>
                    <a:pt x="150" y="198"/>
                  </a:lnTo>
                  <a:lnTo>
                    <a:pt x="150" y="78"/>
                  </a:lnTo>
                  <a:lnTo>
                    <a:pt x="150" y="78"/>
                  </a:lnTo>
                  <a:lnTo>
                    <a:pt x="148" y="66"/>
                  </a:lnTo>
                  <a:lnTo>
                    <a:pt x="146" y="56"/>
                  </a:lnTo>
                  <a:lnTo>
                    <a:pt x="142" y="46"/>
                  </a:lnTo>
                  <a:lnTo>
                    <a:pt x="138" y="40"/>
                  </a:lnTo>
                  <a:lnTo>
                    <a:pt x="130" y="34"/>
                  </a:lnTo>
                  <a:lnTo>
                    <a:pt x="122" y="30"/>
                  </a:lnTo>
                  <a:lnTo>
                    <a:pt x="112" y="28"/>
                  </a:lnTo>
                  <a:lnTo>
                    <a:pt x="102" y="26"/>
                  </a:lnTo>
                  <a:lnTo>
                    <a:pt x="102" y="26"/>
                  </a:lnTo>
                  <a:lnTo>
                    <a:pt x="88" y="28"/>
                  </a:lnTo>
                  <a:lnTo>
                    <a:pt x="76" y="34"/>
                  </a:lnTo>
                  <a:lnTo>
                    <a:pt x="76" y="34"/>
                  </a:lnTo>
                  <a:lnTo>
                    <a:pt x="64" y="40"/>
                  </a:lnTo>
                  <a:lnTo>
                    <a:pt x="56" y="50"/>
                  </a:lnTo>
                  <a:lnTo>
                    <a:pt x="56" y="198"/>
                  </a:lnTo>
                  <a:lnTo>
                    <a:pt x="56" y="198"/>
                  </a:lnTo>
                  <a:lnTo>
                    <a:pt x="56" y="202"/>
                  </a:lnTo>
                  <a:lnTo>
                    <a:pt x="58" y="206"/>
                  </a:lnTo>
                  <a:lnTo>
                    <a:pt x="58" y="206"/>
                  </a:lnTo>
                  <a:lnTo>
                    <a:pt x="68" y="214"/>
                  </a:lnTo>
                  <a:lnTo>
                    <a:pt x="4" y="214"/>
                  </a:lnTo>
                  <a:lnTo>
                    <a:pt x="4" y="214"/>
                  </a:lnTo>
                  <a:lnTo>
                    <a:pt x="10" y="212"/>
                  </a:lnTo>
                  <a:lnTo>
                    <a:pt x="12" y="206"/>
                  </a:lnTo>
                  <a:lnTo>
                    <a:pt x="14" y="202"/>
                  </a:lnTo>
                  <a:lnTo>
                    <a:pt x="16" y="198"/>
                  </a:lnTo>
                  <a:lnTo>
                    <a:pt x="16" y="28"/>
                  </a:lnTo>
                  <a:lnTo>
                    <a:pt x="16" y="28"/>
                  </a:lnTo>
                  <a:lnTo>
                    <a:pt x="14" y="22"/>
                  </a:lnTo>
                  <a:lnTo>
                    <a:pt x="12" y="18"/>
                  </a:lnTo>
                  <a:lnTo>
                    <a:pt x="8" y="14"/>
                  </a:lnTo>
                  <a:lnTo>
                    <a:pt x="0" y="10"/>
                  </a:lnTo>
                  <a:lnTo>
                    <a:pt x="56" y="0"/>
                  </a:lnTo>
                  <a:lnTo>
                    <a:pt x="56" y="32"/>
                  </a:lnTo>
                  <a:lnTo>
                    <a:pt x="56" y="32"/>
                  </a:lnTo>
                  <a:lnTo>
                    <a:pt x="68" y="20"/>
                  </a:lnTo>
                  <a:lnTo>
                    <a:pt x="84" y="10"/>
                  </a:lnTo>
                  <a:lnTo>
                    <a:pt x="84" y="10"/>
                  </a:lnTo>
                  <a:lnTo>
                    <a:pt x="94" y="6"/>
                  </a:lnTo>
                  <a:lnTo>
                    <a:pt x="102" y="2"/>
                  </a:lnTo>
                  <a:lnTo>
                    <a:pt x="112" y="0"/>
                  </a:lnTo>
                  <a:lnTo>
                    <a:pt x="120" y="0"/>
                  </a:lnTo>
                  <a:lnTo>
                    <a:pt x="12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8" name="Freeform 116"/>
            <p:cNvSpPr>
              <a:spLocks/>
            </p:cNvSpPr>
            <p:nvPr/>
          </p:nvSpPr>
          <p:spPr bwMode="auto">
            <a:xfrm>
              <a:off x="1901" y="1586"/>
              <a:ext cx="206" cy="318"/>
            </a:xfrm>
            <a:custGeom>
              <a:avLst/>
              <a:gdLst>
                <a:gd name="T0" fmla="*/ 198 w 206"/>
                <a:gd name="T1" fmla="*/ 60 h 318"/>
                <a:gd name="T2" fmla="*/ 176 w 206"/>
                <a:gd name="T3" fmla="*/ 26 h 318"/>
                <a:gd name="T4" fmla="*/ 162 w 206"/>
                <a:gd name="T5" fmla="*/ 14 h 318"/>
                <a:gd name="T6" fmla="*/ 148 w 206"/>
                <a:gd name="T7" fmla="*/ 6 h 318"/>
                <a:gd name="T8" fmla="*/ 116 w 206"/>
                <a:gd name="T9" fmla="*/ 0 h 318"/>
                <a:gd name="T10" fmla="*/ 98 w 206"/>
                <a:gd name="T11" fmla="*/ 2 h 318"/>
                <a:gd name="T12" fmla="*/ 80 w 206"/>
                <a:gd name="T13" fmla="*/ 8 h 318"/>
                <a:gd name="T14" fmla="*/ 54 w 206"/>
                <a:gd name="T15" fmla="*/ 28 h 318"/>
                <a:gd name="T16" fmla="*/ 0 w 206"/>
                <a:gd name="T17" fmla="*/ 12 h 318"/>
                <a:gd name="T18" fmla="*/ 6 w 206"/>
                <a:gd name="T19" fmla="*/ 14 h 318"/>
                <a:gd name="T20" fmla="*/ 14 w 206"/>
                <a:gd name="T21" fmla="*/ 24 h 318"/>
                <a:gd name="T22" fmla="*/ 16 w 206"/>
                <a:gd name="T23" fmla="*/ 300 h 318"/>
                <a:gd name="T24" fmla="*/ 14 w 206"/>
                <a:gd name="T25" fmla="*/ 306 h 318"/>
                <a:gd name="T26" fmla="*/ 8 w 206"/>
                <a:gd name="T27" fmla="*/ 316 h 318"/>
                <a:gd name="T28" fmla="*/ 66 w 206"/>
                <a:gd name="T29" fmla="*/ 318 h 318"/>
                <a:gd name="T30" fmla="*/ 62 w 206"/>
                <a:gd name="T31" fmla="*/ 316 h 318"/>
                <a:gd name="T32" fmla="*/ 56 w 206"/>
                <a:gd name="T33" fmla="*/ 306 h 318"/>
                <a:gd name="T34" fmla="*/ 54 w 206"/>
                <a:gd name="T35" fmla="*/ 48 h 318"/>
                <a:gd name="T36" fmla="*/ 64 w 206"/>
                <a:gd name="T37" fmla="*/ 38 h 318"/>
                <a:gd name="T38" fmla="*/ 74 w 206"/>
                <a:gd name="T39" fmla="*/ 32 h 318"/>
                <a:gd name="T40" fmla="*/ 100 w 206"/>
                <a:gd name="T41" fmla="*/ 24 h 318"/>
                <a:gd name="T42" fmla="*/ 112 w 206"/>
                <a:gd name="T43" fmla="*/ 26 h 318"/>
                <a:gd name="T44" fmla="*/ 134 w 206"/>
                <a:gd name="T45" fmla="*/ 36 h 318"/>
                <a:gd name="T46" fmla="*/ 144 w 206"/>
                <a:gd name="T47" fmla="*/ 44 h 318"/>
                <a:gd name="T48" fmla="*/ 158 w 206"/>
                <a:gd name="T49" fmla="*/ 70 h 318"/>
                <a:gd name="T50" fmla="*/ 162 w 206"/>
                <a:gd name="T51" fmla="*/ 110 h 318"/>
                <a:gd name="T52" fmla="*/ 162 w 206"/>
                <a:gd name="T53" fmla="*/ 130 h 318"/>
                <a:gd name="T54" fmla="*/ 152 w 206"/>
                <a:gd name="T55" fmla="*/ 164 h 318"/>
                <a:gd name="T56" fmla="*/ 144 w 206"/>
                <a:gd name="T57" fmla="*/ 176 h 318"/>
                <a:gd name="T58" fmla="*/ 124 w 206"/>
                <a:gd name="T59" fmla="*/ 194 h 318"/>
                <a:gd name="T60" fmla="*/ 96 w 206"/>
                <a:gd name="T61" fmla="*/ 200 h 318"/>
                <a:gd name="T62" fmla="*/ 86 w 206"/>
                <a:gd name="T63" fmla="*/ 200 h 318"/>
                <a:gd name="T64" fmla="*/ 70 w 206"/>
                <a:gd name="T65" fmla="*/ 194 h 318"/>
                <a:gd name="T66" fmla="*/ 72 w 206"/>
                <a:gd name="T67" fmla="*/ 214 h 318"/>
                <a:gd name="T68" fmla="*/ 86 w 206"/>
                <a:gd name="T69" fmla="*/ 218 h 318"/>
                <a:gd name="T70" fmla="*/ 102 w 206"/>
                <a:gd name="T71" fmla="*/ 218 h 318"/>
                <a:gd name="T72" fmla="*/ 134 w 206"/>
                <a:gd name="T73" fmla="*/ 214 h 318"/>
                <a:gd name="T74" fmla="*/ 154 w 206"/>
                <a:gd name="T75" fmla="*/ 204 h 318"/>
                <a:gd name="T76" fmla="*/ 170 w 206"/>
                <a:gd name="T77" fmla="*/ 192 h 318"/>
                <a:gd name="T78" fmla="*/ 178 w 206"/>
                <a:gd name="T79" fmla="*/ 184 h 318"/>
                <a:gd name="T80" fmla="*/ 198 w 206"/>
                <a:gd name="T81" fmla="*/ 148 h 318"/>
                <a:gd name="T82" fmla="*/ 206 w 206"/>
                <a:gd name="T83" fmla="*/ 108 h 318"/>
                <a:gd name="T84" fmla="*/ 204 w 206"/>
                <a:gd name="T85" fmla="*/ 82 h 318"/>
                <a:gd name="T86" fmla="*/ 198 w 206"/>
                <a:gd name="T87" fmla="*/ 60 h 3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206" h="318">
                  <a:moveTo>
                    <a:pt x="198" y="60"/>
                  </a:moveTo>
                  <a:lnTo>
                    <a:pt x="198" y="60"/>
                  </a:lnTo>
                  <a:lnTo>
                    <a:pt x="188" y="40"/>
                  </a:lnTo>
                  <a:lnTo>
                    <a:pt x="176" y="26"/>
                  </a:lnTo>
                  <a:lnTo>
                    <a:pt x="176" y="26"/>
                  </a:lnTo>
                  <a:lnTo>
                    <a:pt x="162" y="14"/>
                  </a:lnTo>
                  <a:lnTo>
                    <a:pt x="148" y="6"/>
                  </a:lnTo>
                  <a:lnTo>
                    <a:pt x="148" y="6"/>
                  </a:lnTo>
                  <a:lnTo>
                    <a:pt x="132" y="2"/>
                  </a:lnTo>
                  <a:lnTo>
                    <a:pt x="116" y="0"/>
                  </a:lnTo>
                  <a:lnTo>
                    <a:pt x="116" y="0"/>
                  </a:lnTo>
                  <a:lnTo>
                    <a:pt x="98" y="2"/>
                  </a:lnTo>
                  <a:lnTo>
                    <a:pt x="80" y="8"/>
                  </a:lnTo>
                  <a:lnTo>
                    <a:pt x="80" y="8"/>
                  </a:lnTo>
                  <a:lnTo>
                    <a:pt x="66" y="18"/>
                  </a:lnTo>
                  <a:lnTo>
                    <a:pt x="54" y="28"/>
                  </a:lnTo>
                  <a:lnTo>
                    <a:pt x="54" y="0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6" y="14"/>
                  </a:lnTo>
                  <a:lnTo>
                    <a:pt x="12" y="18"/>
                  </a:lnTo>
                  <a:lnTo>
                    <a:pt x="14" y="24"/>
                  </a:lnTo>
                  <a:lnTo>
                    <a:pt x="16" y="30"/>
                  </a:lnTo>
                  <a:lnTo>
                    <a:pt x="16" y="300"/>
                  </a:lnTo>
                  <a:lnTo>
                    <a:pt x="16" y="300"/>
                  </a:lnTo>
                  <a:lnTo>
                    <a:pt x="14" y="306"/>
                  </a:lnTo>
                  <a:lnTo>
                    <a:pt x="12" y="312"/>
                  </a:lnTo>
                  <a:lnTo>
                    <a:pt x="8" y="316"/>
                  </a:lnTo>
                  <a:lnTo>
                    <a:pt x="4" y="318"/>
                  </a:lnTo>
                  <a:lnTo>
                    <a:pt x="66" y="318"/>
                  </a:lnTo>
                  <a:lnTo>
                    <a:pt x="66" y="318"/>
                  </a:lnTo>
                  <a:lnTo>
                    <a:pt x="62" y="316"/>
                  </a:lnTo>
                  <a:lnTo>
                    <a:pt x="58" y="312"/>
                  </a:lnTo>
                  <a:lnTo>
                    <a:pt x="56" y="306"/>
                  </a:lnTo>
                  <a:lnTo>
                    <a:pt x="54" y="300"/>
                  </a:lnTo>
                  <a:lnTo>
                    <a:pt x="54" y="48"/>
                  </a:lnTo>
                  <a:lnTo>
                    <a:pt x="54" y="48"/>
                  </a:lnTo>
                  <a:lnTo>
                    <a:pt x="64" y="38"/>
                  </a:lnTo>
                  <a:lnTo>
                    <a:pt x="74" y="32"/>
                  </a:lnTo>
                  <a:lnTo>
                    <a:pt x="74" y="32"/>
                  </a:lnTo>
                  <a:lnTo>
                    <a:pt x="86" y="26"/>
                  </a:lnTo>
                  <a:lnTo>
                    <a:pt x="100" y="24"/>
                  </a:lnTo>
                  <a:lnTo>
                    <a:pt x="100" y="24"/>
                  </a:lnTo>
                  <a:lnTo>
                    <a:pt x="112" y="26"/>
                  </a:lnTo>
                  <a:lnTo>
                    <a:pt x="122" y="30"/>
                  </a:lnTo>
                  <a:lnTo>
                    <a:pt x="134" y="36"/>
                  </a:lnTo>
                  <a:lnTo>
                    <a:pt x="144" y="44"/>
                  </a:lnTo>
                  <a:lnTo>
                    <a:pt x="144" y="44"/>
                  </a:lnTo>
                  <a:lnTo>
                    <a:pt x="152" y="56"/>
                  </a:lnTo>
                  <a:lnTo>
                    <a:pt x="158" y="70"/>
                  </a:lnTo>
                  <a:lnTo>
                    <a:pt x="162" y="88"/>
                  </a:lnTo>
                  <a:lnTo>
                    <a:pt x="162" y="110"/>
                  </a:lnTo>
                  <a:lnTo>
                    <a:pt x="162" y="110"/>
                  </a:lnTo>
                  <a:lnTo>
                    <a:pt x="162" y="130"/>
                  </a:lnTo>
                  <a:lnTo>
                    <a:pt x="158" y="148"/>
                  </a:lnTo>
                  <a:lnTo>
                    <a:pt x="152" y="164"/>
                  </a:lnTo>
                  <a:lnTo>
                    <a:pt x="144" y="176"/>
                  </a:lnTo>
                  <a:lnTo>
                    <a:pt x="144" y="176"/>
                  </a:lnTo>
                  <a:lnTo>
                    <a:pt x="134" y="188"/>
                  </a:lnTo>
                  <a:lnTo>
                    <a:pt x="124" y="194"/>
                  </a:lnTo>
                  <a:lnTo>
                    <a:pt x="110" y="200"/>
                  </a:lnTo>
                  <a:lnTo>
                    <a:pt x="96" y="200"/>
                  </a:lnTo>
                  <a:lnTo>
                    <a:pt x="96" y="200"/>
                  </a:lnTo>
                  <a:lnTo>
                    <a:pt x="86" y="200"/>
                  </a:lnTo>
                  <a:lnTo>
                    <a:pt x="78" y="198"/>
                  </a:lnTo>
                  <a:lnTo>
                    <a:pt x="70" y="194"/>
                  </a:lnTo>
                  <a:lnTo>
                    <a:pt x="62" y="186"/>
                  </a:lnTo>
                  <a:lnTo>
                    <a:pt x="72" y="214"/>
                  </a:lnTo>
                  <a:lnTo>
                    <a:pt x="72" y="214"/>
                  </a:lnTo>
                  <a:lnTo>
                    <a:pt x="86" y="218"/>
                  </a:lnTo>
                  <a:lnTo>
                    <a:pt x="102" y="218"/>
                  </a:lnTo>
                  <a:lnTo>
                    <a:pt x="102" y="218"/>
                  </a:lnTo>
                  <a:lnTo>
                    <a:pt x="124" y="216"/>
                  </a:lnTo>
                  <a:lnTo>
                    <a:pt x="134" y="214"/>
                  </a:lnTo>
                  <a:lnTo>
                    <a:pt x="144" y="210"/>
                  </a:lnTo>
                  <a:lnTo>
                    <a:pt x="154" y="204"/>
                  </a:lnTo>
                  <a:lnTo>
                    <a:pt x="162" y="200"/>
                  </a:lnTo>
                  <a:lnTo>
                    <a:pt x="170" y="192"/>
                  </a:lnTo>
                  <a:lnTo>
                    <a:pt x="178" y="184"/>
                  </a:lnTo>
                  <a:lnTo>
                    <a:pt x="178" y="184"/>
                  </a:lnTo>
                  <a:lnTo>
                    <a:pt x="190" y="166"/>
                  </a:lnTo>
                  <a:lnTo>
                    <a:pt x="198" y="148"/>
                  </a:lnTo>
                  <a:lnTo>
                    <a:pt x="204" y="128"/>
                  </a:lnTo>
                  <a:lnTo>
                    <a:pt x="206" y="108"/>
                  </a:lnTo>
                  <a:lnTo>
                    <a:pt x="206" y="108"/>
                  </a:lnTo>
                  <a:lnTo>
                    <a:pt x="204" y="82"/>
                  </a:lnTo>
                  <a:lnTo>
                    <a:pt x="198" y="60"/>
                  </a:lnTo>
                  <a:lnTo>
                    <a:pt x="198" y="6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9" name="Freeform 117"/>
            <p:cNvSpPr>
              <a:spLocks/>
            </p:cNvSpPr>
            <p:nvPr/>
          </p:nvSpPr>
          <p:spPr bwMode="auto">
            <a:xfrm>
              <a:off x="795" y="1586"/>
              <a:ext cx="146" cy="218"/>
            </a:xfrm>
            <a:custGeom>
              <a:avLst/>
              <a:gdLst>
                <a:gd name="T0" fmla="*/ 128 w 146"/>
                <a:gd name="T1" fmla="*/ 186 h 218"/>
                <a:gd name="T2" fmla="*/ 128 w 146"/>
                <a:gd name="T3" fmla="*/ 186 h 218"/>
                <a:gd name="T4" fmla="*/ 116 w 146"/>
                <a:gd name="T5" fmla="*/ 190 h 218"/>
                <a:gd name="T6" fmla="*/ 102 w 146"/>
                <a:gd name="T7" fmla="*/ 192 h 218"/>
                <a:gd name="T8" fmla="*/ 102 w 146"/>
                <a:gd name="T9" fmla="*/ 192 h 218"/>
                <a:gd name="T10" fmla="*/ 92 w 146"/>
                <a:gd name="T11" fmla="*/ 192 h 218"/>
                <a:gd name="T12" fmla="*/ 84 w 146"/>
                <a:gd name="T13" fmla="*/ 188 h 218"/>
                <a:gd name="T14" fmla="*/ 76 w 146"/>
                <a:gd name="T15" fmla="*/ 184 h 218"/>
                <a:gd name="T16" fmla="*/ 70 w 146"/>
                <a:gd name="T17" fmla="*/ 176 h 218"/>
                <a:gd name="T18" fmla="*/ 70 w 146"/>
                <a:gd name="T19" fmla="*/ 176 h 218"/>
                <a:gd name="T20" fmla="*/ 64 w 146"/>
                <a:gd name="T21" fmla="*/ 168 h 218"/>
                <a:gd name="T22" fmla="*/ 58 w 146"/>
                <a:gd name="T23" fmla="*/ 158 h 218"/>
                <a:gd name="T24" fmla="*/ 56 w 146"/>
                <a:gd name="T25" fmla="*/ 146 h 218"/>
                <a:gd name="T26" fmla="*/ 56 w 146"/>
                <a:gd name="T27" fmla="*/ 134 h 218"/>
                <a:gd name="T28" fmla="*/ 56 w 146"/>
                <a:gd name="T29" fmla="*/ 0 h 218"/>
                <a:gd name="T30" fmla="*/ 0 w 146"/>
                <a:gd name="T31" fmla="*/ 10 h 218"/>
                <a:gd name="T32" fmla="*/ 0 w 146"/>
                <a:gd name="T33" fmla="*/ 10 h 218"/>
                <a:gd name="T34" fmla="*/ 8 w 146"/>
                <a:gd name="T35" fmla="*/ 14 h 218"/>
                <a:gd name="T36" fmla="*/ 12 w 146"/>
                <a:gd name="T37" fmla="*/ 18 h 218"/>
                <a:gd name="T38" fmla="*/ 16 w 146"/>
                <a:gd name="T39" fmla="*/ 22 h 218"/>
                <a:gd name="T40" fmla="*/ 16 w 146"/>
                <a:gd name="T41" fmla="*/ 28 h 218"/>
                <a:gd name="T42" fmla="*/ 16 w 146"/>
                <a:gd name="T43" fmla="*/ 134 h 218"/>
                <a:gd name="T44" fmla="*/ 16 w 146"/>
                <a:gd name="T45" fmla="*/ 134 h 218"/>
                <a:gd name="T46" fmla="*/ 18 w 146"/>
                <a:gd name="T47" fmla="*/ 154 h 218"/>
                <a:gd name="T48" fmla="*/ 22 w 146"/>
                <a:gd name="T49" fmla="*/ 172 h 218"/>
                <a:gd name="T50" fmla="*/ 28 w 146"/>
                <a:gd name="T51" fmla="*/ 186 h 218"/>
                <a:gd name="T52" fmla="*/ 38 w 146"/>
                <a:gd name="T53" fmla="*/ 198 h 218"/>
                <a:gd name="T54" fmla="*/ 38 w 146"/>
                <a:gd name="T55" fmla="*/ 198 h 218"/>
                <a:gd name="T56" fmla="*/ 50 w 146"/>
                <a:gd name="T57" fmla="*/ 208 h 218"/>
                <a:gd name="T58" fmla="*/ 60 w 146"/>
                <a:gd name="T59" fmla="*/ 214 h 218"/>
                <a:gd name="T60" fmla="*/ 72 w 146"/>
                <a:gd name="T61" fmla="*/ 218 h 218"/>
                <a:gd name="T62" fmla="*/ 86 w 146"/>
                <a:gd name="T63" fmla="*/ 218 h 218"/>
                <a:gd name="T64" fmla="*/ 86 w 146"/>
                <a:gd name="T65" fmla="*/ 218 h 218"/>
                <a:gd name="T66" fmla="*/ 100 w 146"/>
                <a:gd name="T67" fmla="*/ 218 h 218"/>
                <a:gd name="T68" fmla="*/ 114 w 146"/>
                <a:gd name="T69" fmla="*/ 214 h 218"/>
                <a:gd name="T70" fmla="*/ 126 w 146"/>
                <a:gd name="T71" fmla="*/ 208 h 218"/>
                <a:gd name="T72" fmla="*/ 138 w 146"/>
                <a:gd name="T73" fmla="*/ 198 h 218"/>
                <a:gd name="T74" fmla="*/ 146 w 146"/>
                <a:gd name="T75" fmla="*/ 172 h 218"/>
                <a:gd name="T76" fmla="*/ 146 w 146"/>
                <a:gd name="T77" fmla="*/ 172 h 218"/>
                <a:gd name="T78" fmla="*/ 138 w 146"/>
                <a:gd name="T79" fmla="*/ 180 h 218"/>
                <a:gd name="T80" fmla="*/ 128 w 146"/>
                <a:gd name="T81" fmla="*/ 186 h 218"/>
                <a:gd name="T82" fmla="*/ 128 w 146"/>
                <a:gd name="T83" fmla="*/ 186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146" h="218">
                  <a:moveTo>
                    <a:pt x="128" y="186"/>
                  </a:moveTo>
                  <a:lnTo>
                    <a:pt x="128" y="186"/>
                  </a:lnTo>
                  <a:lnTo>
                    <a:pt x="116" y="190"/>
                  </a:lnTo>
                  <a:lnTo>
                    <a:pt x="102" y="192"/>
                  </a:lnTo>
                  <a:lnTo>
                    <a:pt x="102" y="192"/>
                  </a:lnTo>
                  <a:lnTo>
                    <a:pt x="92" y="192"/>
                  </a:lnTo>
                  <a:lnTo>
                    <a:pt x="84" y="188"/>
                  </a:lnTo>
                  <a:lnTo>
                    <a:pt x="76" y="184"/>
                  </a:lnTo>
                  <a:lnTo>
                    <a:pt x="70" y="176"/>
                  </a:lnTo>
                  <a:lnTo>
                    <a:pt x="70" y="176"/>
                  </a:lnTo>
                  <a:lnTo>
                    <a:pt x="64" y="168"/>
                  </a:lnTo>
                  <a:lnTo>
                    <a:pt x="58" y="158"/>
                  </a:lnTo>
                  <a:lnTo>
                    <a:pt x="56" y="146"/>
                  </a:lnTo>
                  <a:lnTo>
                    <a:pt x="56" y="134"/>
                  </a:lnTo>
                  <a:lnTo>
                    <a:pt x="56" y="0"/>
                  </a:lnTo>
                  <a:lnTo>
                    <a:pt x="0" y="10"/>
                  </a:lnTo>
                  <a:lnTo>
                    <a:pt x="0" y="10"/>
                  </a:lnTo>
                  <a:lnTo>
                    <a:pt x="8" y="14"/>
                  </a:lnTo>
                  <a:lnTo>
                    <a:pt x="12" y="18"/>
                  </a:lnTo>
                  <a:lnTo>
                    <a:pt x="16" y="22"/>
                  </a:lnTo>
                  <a:lnTo>
                    <a:pt x="16" y="28"/>
                  </a:lnTo>
                  <a:lnTo>
                    <a:pt x="16" y="134"/>
                  </a:lnTo>
                  <a:lnTo>
                    <a:pt x="16" y="134"/>
                  </a:lnTo>
                  <a:lnTo>
                    <a:pt x="18" y="154"/>
                  </a:lnTo>
                  <a:lnTo>
                    <a:pt x="22" y="172"/>
                  </a:lnTo>
                  <a:lnTo>
                    <a:pt x="28" y="186"/>
                  </a:lnTo>
                  <a:lnTo>
                    <a:pt x="38" y="198"/>
                  </a:lnTo>
                  <a:lnTo>
                    <a:pt x="38" y="198"/>
                  </a:lnTo>
                  <a:lnTo>
                    <a:pt x="50" y="208"/>
                  </a:lnTo>
                  <a:lnTo>
                    <a:pt x="60" y="214"/>
                  </a:lnTo>
                  <a:lnTo>
                    <a:pt x="72" y="218"/>
                  </a:lnTo>
                  <a:lnTo>
                    <a:pt x="86" y="218"/>
                  </a:lnTo>
                  <a:lnTo>
                    <a:pt x="86" y="218"/>
                  </a:lnTo>
                  <a:lnTo>
                    <a:pt x="100" y="218"/>
                  </a:lnTo>
                  <a:lnTo>
                    <a:pt x="114" y="214"/>
                  </a:lnTo>
                  <a:lnTo>
                    <a:pt x="126" y="208"/>
                  </a:lnTo>
                  <a:lnTo>
                    <a:pt x="138" y="198"/>
                  </a:lnTo>
                  <a:lnTo>
                    <a:pt x="146" y="172"/>
                  </a:lnTo>
                  <a:lnTo>
                    <a:pt x="146" y="172"/>
                  </a:lnTo>
                  <a:lnTo>
                    <a:pt x="138" y="180"/>
                  </a:lnTo>
                  <a:lnTo>
                    <a:pt x="128" y="186"/>
                  </a:lnTo>
                  <a:lnTo>
                    <a:pt x="128" y="186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0" name="Freeform 118"/>
            <p:cNvSpPr>
              <a:spLocks/>
            </p:cNvSpPr>
            <p:nvPr/>
          </p:nvSpPr>
          <p:spPr bwMode="auto">
            <a:xfrm>
              <a:off x="929" y="1586"/>
              <a:ext cx="74" cy="218"/>
            </a:xfrm>
            <a:custGeom>
              <a:avLst/>
              <a:gdLst>
                <a:gd name="T0" fmla="*/ 56 w 74"/>
                <a:gd name="T1" fmla="*/ 178 h 218"/>
                <a:gd name="T2" fmla="*/ 56 w 74"/>
                <a:gd name="T3" fmla="*/ 0 h 218"/>
                <a:gd name="T4" fmla="*/ 0 w 74"/>
                <a:gd name="T5" fmla="*/ 10 h 218"/>
                <a:gd name="T6" fmla="*/ 0 w 74"/>
                <a:gd name="T7" fmla="*/ 10 h 218"/>
                <a:gd name="T8" fmla="*/ 8 w 74"/>
                <a:gd name="T9" fmla="*/ 12 h 218"/>
                <a:gd name="T10" fmla="*/ 12 w 74"/>
                <a:gd name="T11" fmla="*/ 16 h 218"/>
                <a:gd name="T12" fmla="*/ 12 w 74"/>
                <a:gd name="T13" fmla="*/ 16 h 218"/>
                <a:gd name="T14" fmla="*/ 16 w 74"/>
                <a:gd name="T15" fmla="*/ 22 h 218"/>
                <a:gd name="T16" fmla="*/ 16 w 74"/>
                <a:gd name="T17" fmla="*/ 28 h 218"/>
                <a:gd name="T18" fmla="*/ 16 w 74"/>
                <a:gd name="T19" fmla="*/ 168 h 218"/>
                <a:gd name="T20" fmla="*/ 18 w 74"/>
                <a:gd name="T21" fmla="*/ 186 h 218"/>
                <a:gd name="T22" fmla="*/ 18 w 74"/>
                <a:gd name="T23" fmla="*/ 186 h 218"/>
                <a:gd name="T24" fmla="*/ 18 w 74"/>
                <a:gd name="T25" fmla="*/ 186 h 218"/>
                <a:gd name="T26" fmla="*/ 18 w 74"/>
                <a:gd name="T27" fmla="*/ 186 h 218"/>
                <a:gd name="T28" fmla="*/ 18 w 74"/>
                <a:gd name="T29" fmla="*/ 198 h 218"/>
                <a:gd name="T30" fmla="*/ 22 w 74"/>
                <a:gd name="T31" fmla="*/ 206 h 218"/>
                <a:gd name="T32" fmla="*/ 22 w 74"/>
                <a:gd name="T33" fmla="*/ 206 h 218"/>
                <a:gd name="T34" fmla="*/ 26 w 74"/>
                <a:gd name="T35" fmla="*/ 212 h 218"/>
                <a:gd name="T36" fmla="*/ 34 w 74"/>
                <a:gd name="T37" fmla="*/ 218 h 218"/>
                <a:gd name="T38" fmla="*/ 74 w 74"/>
                <a:gd name="T39" fmla="*/ 204 h 218"/>
                <a:gd name="T40" fmla="*/ 74 w 74"/>
                <a:gd name="T41" fmla="*/ 204 h 218"/>
                <a:gd name="T42" fmla="*/ 66 w 74"/>
                <a:gd name="T43" fmla="*/ 202 h 218"/>
                <a:gd name="T44" fmla="*/ 60 w 74"/>
                <a:gd name="T45" fmla="*/ 196 h 218"/>
                <a:gd name="T46" fmla="*/ 56 w 74"/>
                <a:gd name="T47" fmla="*/ 188 h 218"/>
                <a:gd name="T48" fmla="*/ 56 w 74"/>
                <a:gd name="T49" fmla="*/ 178 h 218"/>
                <a:gd name="T50" fmla="*/ 56 w 74"/>
                <a:gd name="T51" fmla="*/ 178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74" h="218">
                  <a:moveTo>
                    <a:pt x="56" y="178"/>
                  </a:moveTo>
                  <a:lnTo>
                    <a:pt x="56" y="0"/>
                  </a:lnTo>
                  <a:lnTo>
                    <a:pt x="0" y="10"/>
                  </a:lnTo>
                  <a:lnTo>
                    <a:pt x="0" y="10"/>
                  </a:lnTo>
                  <a:lnTo>
                    <a:pt x="8" y="12"/>
                  </a:lnTo>
                  <a:lnTo>
                    <a:pt x="12" y="16"/>
                  </a:lnTo>
                  <a:lnTo>
                    <a:pt x="12" y="16"/>
                  </a:lnTo>
                  <a:lnTo>
                    <a:pt x="16" y="22"/>
                  </a:lnTo>
                  <a:lnTo>
                    <a:pt x="16" y="28"/>
                  </a:lnTo>
                  <a:lnTo>
                    <a:pt x="16" y="168"/>
                  </a:lnTo>
                  <a:lnTo>
                    <a:pt x="18" y="186"/>
                  </a:lnTo>
                  <a:lnTo>
                    <a:pt x="18" y="186"/>
                  </a:lnTo>
                  <a:lnTo>
                    <a:pt x="18" y="186"/>
                  </a:lnTo>
                  <a:lnTo>
                    <a:pt x="18" y="186"/>
                  </a:lnTo>
                  <a:lnTo>
                    <a:pt x="18" y="198"/>
                  </a:lnTo>
                  <a:lnTo>
                    <a:pt x="22" y="206"/>
                  </a:lnTo>
                  <a:lnTo>
                    <a:pt x="22" y="206"/>
                  </a:lnTo>
                  <a:lnTo>
                    <a:pt x="26" y="212"/>
                  </a:lnTo>
                  <a:lnTo>
                    <a:pt x="34" y="218"/>
                  </a:lnTo>
                  <a:lnTo>
                    <a:pt x="74" y="204"/>
                  </a:lnTo>
                  <a:lnTo>
                    <a:pt x="74" y="204"/>
                  </a:lnTo>
                  <a:lnTo>
                    <a:pt x="66" y="202"/>
                  </a:lnTo>
                  <a:lnTo>
                    <a:pt x="60" y="196"/>
                  </a:lnTo>
                  <a:lnTo>
                    <a:pt x="56" y="188"/>
                  </a:lnTo>
                  <a:lnTo>
                    <a:pt x="56" y="178"/>
                  </a:lnTo>
                  <a:lnTo>
                    <a:pt x="56" y="178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1" name="Freeform 119"/>
            <p:cNvSpPr>
              <a:spLocks/>
            </p:cNvSpPr>
            <p:nvPr/>
          </p:nvSpPr>
          <p:spPr bwMode="auto">
            <a:xfrm>
              <a:off x="1371" y="1586"/>
              <a:ext cx="176" cy="218"/>
            </a:xfrm>
            <a:custGeom>
              <a:avLst/>
              <a:gdLst>
                <a:gd name="T0" fmla="*/ 164 w 176"/>
                <a:gd name="T1" fmla="*/ 196 h 218"/>
                <a:gd name="T2" fmla="*/ 162 w 176"/>
                <a:gd name="T3" fmla="*/ 182 h 218"/>
                <a:gd name="T4" fmla="*/ 162 w 176"/>
                <a:gd name="T5" fmla="*/ 60 h 218"/>
                <a:gd name="T6" fmla="*/ 156 w 176"/>
                <a:gd name="T7" fmla="*/ 32 h 218"/>
                <a:gd name="T8" fmla="*/ 140 w 176"/>
                <a:gd name="T9" fmla="*/ 12 h 218"/>
                <a:gd name="T10" fmla="*/ 130 w 176"/>
                <a:gd name="T11" fmla="*/ 8 h 218"/>
                <a:gd name="T12" fmla="*/ 104 w 176"/>
                <a:gd name="T13" fmla="*/ 0 h 218"/>
                <a:gd name="T14" fmla="*/ 90 w 176"/>
                <a:gd name="T15" fmla="*/ 0 h 218"/>
                <a:gd name="T16" fmla="*/ 54 w 176"/>
                <a:gd name="T17" fmla="*/ 6 h 218"/>
                <a:gd name="T18" fmla="*/ 20 w 176"/>
                <a:gd name="T19" fmla="*/ 22 h 218"/>
                <a:gd name="T20" fmla="*/ 20 w 176"/>
                <a:gd name="T21" fmla="*/ 78 h 218"/>
                <a:gd name="T22" fmla="*/ 30 w 176"/>
                <a:gd name="T23" fmla="*/ 52 h 218"/>
                <a:gd name="T24" fmla="*/ 44 w 176"/>
                <a:gd name="T25" fmla="*/ 34 h 218"/>
                <a:gd name="T26" fmla="*/ 52 w 176"/>
                <a:gd name="T27" fmla="*/ 26 h 218"/>
                <a:gd name="T28" fmla="*/ 74 w 176"/>
                <a:gd name="T29" fmla="*/ 18 h 218"/>
                <a:gd name="T30" fmla="*/ 86 w 176"/>
                <a:gd name="T31" fmla="*/ 16 h 218"/>
                <a:gd name="T32" fmla="*/ 102 w 176"/>
                <a:gd name="T33" fmla="*/ 20 h 218"/>
                <a:gd name="T34" fmla="*/ 114 w 176"/>
                <a:gd name="T35" fmla="*/ 28 h 218"/>
                <a:gd name="T36" fmla="*/ 120 w 176"/>
                <a:gd name="T37" fmla="*/ 34 h 218"/>
                <a:gd name="T38" fmla="*/ 124 w 176"/>
                <a:gd name="T39" fmla="*/ 48 h 218"/>
                <a:gd name="T40" fmla="*/ 124 w 176"/>
                <a:gd name="T41" fmla="*/ 56 h 218"/>
                <a:gd name="T42" fmla="*/ 122 w 176"/>
                <a:gd name="T43" fmla="*/ 76 h 218"/>
                <a:gd name="T44" fmla="*/ 116 w 176"/>
                <a:gd name="T45" fmla="*/ 82 h 218"/>
                <a:gd name="T46" fmla="*/ 106 w 176"/>
                <a:gd name="T47" fmla="*/ 86 h 218"/>
                <a:gd name="T48" fmla="*/ 68 w 176"/>
                <a:gd name="T49" fmla="*/ 98 h 218"/>
                <a:gd name="T50" fmla="*/ 30 w 176"/>
                <a:gd name="T51" fmla="*/ 112 h 218"/>
                <a:gd name="T52" fmla="*/ 16 w 176"/>
                <a:gd name="T53" fmla="*/ 122 h 218"/>
                <a:gd name="T54" fmla="*/ 2 w 176"/>
                <a:gd name="T55" fmla="*/ 148 h 218"/>
                <a:gd name="T56" fmla="*/ 0 w 176"/>
                <a:gd name="T57" fmla="*/ 164 h 218"/>
                <a:gd name="T58" fmla="*/ 4 w 176"/>
                <a:gd name="T59" fmla="*/ 182 h 218"/>
                <a:gd name="T60" fmla="*/ 14 w 176"/>
                <a:gd name="T61" fmla="*/ 200 h 218"/>
                <a:gd name="T62" fmla="*/ 22 w 176"/>
                <a:gd name="T63" fmla="*/ 208 h 218"/>
                <a:gd name="T64" fmla="*/ 42 w 176"/>
                <a:gd name="T65" fmla="*/ 218 h 218"/>
                <a:gd name="T66" fmla="*/ 54 w 176"/>
                <a:gd name="T67" fmla="*/ 218 h 218"/>
                <a:gd name="T68" fmla="*/ 84 w 176"/>
                <a:gd name="T69" fmla="*/ 214 h 218"/>
                <a:gd name="T70" fmla="*/ 112 w 176"/>
                <a:gd name="T71" fmla="*/ 196 h 218"/>
                <a:gd name="T72" fmla="*/ 120 w 176"/>
                <a:gd name="T73" fmla="*/ 174 h 218"/>
                <a:gd name="T74" fmla="*/ 98 w 176"/>
                <a:gd name="T75" fmla="*/ 188 h 218"/>
                <a:gd name="T76" fmla="*/ 72 w 176"/>
                <a:gd name="T77" fmla="*/ 192 h 218"/>
                <a:gd name="T78" fmla="*/ 66 w 176"/>
                <a:gd name="T79" fmla="*/ 192 h 218"/>
                <a:gd name="T80" fmla="*/ 52 w 176"/>
                <a:gd name="T81" fmla="*/ 188 h 218"/>
                <a:gd name="T82" fmla="*/ 48 w 176"/>
                <a:gd name="T83" fmla="*/ 182 h 218"/>
                <a:gd name="T84" fmla="*/ 40 w 176"/>
                <a:gd name="T85" fmla="*/ 170 h 218"/>
                <a:gd name="T86" fmla="*/ 38 w 176"/>
                <a:gd name="T87" fmla="*/ 156 h 218"/>
                <a:gd name="T88" fmla="*/ 38 w 176"/>
                <a:gd name="T89" fmla="*/ 148 h 218"/>
                <a:gd name="T90" fmla="*/ 44 w 176"/>
                <a:gd name="T91" fmla="*/ 136 h 218"/>
                <a:gd name="T92" fmla="*/ 48 w 176"/>
                <a:gd name="T93" fmla="*/ 130 h 218"/>
                <a:gd name="T94" fmla="*/ 76 w 176"/>
                <a:gd name="T95" fmla="*/ 114 h 218"/>
                <a:gd name="T96" fmla="*/ 108 w 176"/>
                <a:gd name="T97" fmla="*/ 104 h 218"/>
                <a:gd name="T98" fmla="*/ 124 w 176"/>
                <a:gd name="T99" fmla="*/ 170 h 218"/>
                <a:gd name="T100" fmla="*/ 124 w 176"/>
                <a:gd name="T101" fmla="*/ 184 h 218"/>
                <a:gd name="T102" fmla="*/ 126 w 176"/>
                <a:gd name="T103" fmla="*/ 198 h 218"/>
                <a:gd name="T104" fmla="*/ 128 w 176"/>
                <a:gd name="T105" fmla="*/ 206 h 218"/>
                <a:gd name="T106" fmla="*/ 140 w 176"/>
                <a:gd name="T107" fmla="*/ 218 h 218"/>
                <a:gd name="T108" fmla="*/ 176 w 176"/>
                <a:gd name="T109" fmla="*/ 204 h 218"/>
                <a:gd name="T110" fmla="*/ 164 w 176"/>
                <a:gd name="T111" fmla="*/ 196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176" h="218">
                  <a:moveTo>
                    <a:pt x="164" y="196"/>
                  </a:moveTo>
                  <a:lnTo>
                    <a:pt x="164" y="196"/>
                  </a:lnTo>
                  <a:lnTo>
                    <a:pt x="162" y="192"/>
                  </a:lnTo>
                  <a:lnTo>
                    <a:pt x="162" y="182"/>
                  </a:lnTo>
                  <a:lnTo>
                    <a:pt x="162" y="60"/>
                  </a:lnTo>
                  <a:lnTo>
                    <a:pt x="162" y="60"/>
                  </a:lnTo>
                  <a:lnTo>
                    <a:pt x="160" y="44"/>
                  </a:lnTo>
                  <a:lnTo>
                    <a:pt x="156" y="32"/>
                  </a:lnTo>
                  <a:lnTo>
                    <a:pt x="150" y="20"/>
                  </a:lnTo>
                  <a:lnTo>
                    <a:pt x="140" y="12"/>
                  </a:lnTo>
                  <a:lnTo>
                    <a:pt x="140" y="12"/>
                  </a:lnTo>
                  <a:lnTo>
                    <a:pt x="130" y="8"/>
                  </a:lnTo>
                  <a:lnTo>
                    <a:pt x="118" y="4"/>
                  </a:lnTo>
                  <a:lnTo>
                    <a:pt x="104" y="0"/>
                  </a:lnTo>
                  <a:lnTo>
                    <a:pt x="90" y="0"/>
                  </a:lnTo>
                  <a:lnTo>
                    <a:pt x="90" y="0"/>
                  </a:lnTo>
                  <a:lnTo>
                    <a:pt x="72" y="2"/>
                  </a:lnTo>
                  <a:lnTo>
                    <a:pt x="54" y="6"/>
                  </a:lnTo>
                  <a:lnTo>
                    <a:pt x="36" y="12"/>
                  </a:lnTo>
                  <a:lnTo>
                    <a:pt x="20" y="22"/>
                  </a:lnTo>
                  <a:lnTo>
                    <a:pt x="20" y="78"/>
                  </a:lnTo>
                  <a:lnTo>
                    <a:pt x="20" y="78"/>
                  </a:lnTo>
                  <a:lnTo>
                    <a:pt x="26" y="64"/>
                  </a:lnTo>
                  <a:lnTo>
                    <a:pt x="30" y="52"/>
                  </a:lnTo>
                  <a:lnTo>
                    <a:pt x="38" y="42"/>
                  </a:lnTo>
                  <a:lnTo>
                    <a:pt x="44" y="34"/>
                  </a:lnTo>
                  <a:lnTo>
                    <a:pt x="44" y="34"/>
                  </a:lnTo>
                  <a:lnTo>
                    <a:pt x="52" y="26"/>
                  </a:lnTo>
                  <a:lnTo>
                    <a:pt x="62" y="22"/>
                  </a:lnTo>
                  <a:lnTo>
                    <a:pt x="74" y="18"/>
                  </a:lnTo>
                  <a:lnTo>
                    <a:pt x="86" y="16"/>
                  </a:lnTo>
                  <a:lnTo>
                    <a:pt x="86" y="16"/>
                  </a:lnTo>
                  <a:lnTo>
                    <a:pt x="94" y="18"/>
                  </a:lnTo>
                  <a:lnTo>
                    <a:pt x="102" y="20"/>
                  </a:lnTo>
                  <a:lnTo>
                    <a:pt x="110" y="24"/>
                  </a:lnTo>
                  <a:lnTo>
                    <a:pt x="114" y="28"/>
                  </a:lnTo>
                  <a:lnTo>
                    <a:pt x="114" y="28"/>
                  </a:lnTo>
                  <a:lnTo>
                    <a:pt x="120" y="34"/>
                  </a:lnTo>
                  <a:lnTo>
                    <a:pt x="122" y="42"/>
                  </a:lnTo>
                  <a:lnTo>
                    <a:pt x="124" y="48"/>
                  </a:lnTo>
                  <a:lnTo>
                    <a:pt x="124" y="56"/>
                  </a:lnTo>
                  <a:lnTo>
                    <a:pt x="124" y="56"/>
                  </a:lnTo>
                  <a:lnTo>
                    <a:pt x="124" y="70"/>
                  </a:lnTo>
                  <a:lnTo>
                    <a:pt x="122" y="76"/>
                  </a:lnTo>
                  <a:lnTo>
                    <a:pt x="122" y="76"/>
                  </a:lnTo>
                  <a:lnTo>
                    <a:pt x="116" y="82"/>
                  </a:lnTo>
                  <a:lnTo>
                    <a:pt x="106" y="86"/>
                  </a:lnTo>
                  <a:lnTo>
                    <a:pt x="106" y="86"/>
                  </a:lnTo>
                  <a:lnTo>
                    <a:pt x="68" y="98"/>
                  </a:lnTo>
                  <a:lnTo>
                    <a:pt x="68" y="98"/>
                  </a:lnTo>
                  <a:lnTo>
                    <a:pt x="44" y="106"/>
                  </a:lnTo>
                  <a:lnTo>
                    <a:pt x="30" y="112"/>
                  </a:lnTo>
                  <a:lnTo>
                    <a:pt x="30" y="112"/>
                  </a:lnTo>
                  <a:lnTo>
                    <a:pt x="16" y="122"/>
                  </a:lnTo>
                  <a:lnTo>
                    <a:pt x="8" y="134"/>
                  </a:lnTo>
                  <a:lnTo>
                    <a:pt x="2" y="148"/>
                  </a:lnTo>
                  <a:lnTo>
                    <a:pt x="0" y="164"/>
                  </a:lnTo>
                  <a:lnTo>
                    <a:pt x="0" y="164"/>
                  </a:lnTo>
                  <a:lnTo>
                    <a:pt x="0" y="172"/>
                  </a:lnTo>
                  <a:lnTo>
                    <a:pt x="4" y="182"/>
                  </a:lnTo>
                  <a:lnTo>
                    <a:pt x="8" y="190"/>
                  </a:lnTo>
                  <a:lnTo>
                    <a:pt x="14" y="200"/>
                  </a:lnTo>
                  <a:lnTo>
                    <a:pt x="14" y="200"/>
                  </a:lnTo>
                  <a:lnTo>
                    <a:pt x="22" y="208"/>
                  </a:lnTo>
                  <a:lnTo>
                    <a:pt x="30" y="214"/>
                  </a:lnTo>
                  <a:lnTo>
                    <a:pt x="42" y="218"/>
                  </a:lnTo>
                  <a:lnTo>
                    <a:pt x="54" y="218"/>
                  </a:lnTo>
                  <a:lnTo>
                    <a:pt x="54" y="218"/>
                  </a:lnTo>
                  <a:lnTo>
                    <a:pt x="70" y="218"/>
                  </a:lnTo>
                  <a:lnTo>
                    <a:pt x="84" y="214"/>
                  </a:lnTo>
                  <a:lnTo>
                    <a:pt x="98" y="206"/>
                  </a:lnTo>
                  <a:lnTo>
                    <a:pt x="112" y="196"/>
                  </a:lnTo>
                  <a:lnTo>
                    <a:pt x="120" y="174"/>
                  </a:lnTo>
                  <a:lnTo>
                    <a:pt x="120" y="174"/>
                  </a:lnTo>
                  <a:lnTo>
                    <a:pt x="110" y="182"/>
                  </a:lnTo>
                  <a:lnTo>
                    <a:pt x="98" y="188"/>
                  </a:lnTo>
                  <a:lnTo>
                    <a:pt x="86" y="192"/>
                  </a:lnTo>
                  <a:lnTo>
                    <a:pt x="72" y="192"/>
                  </a:lnTo>
                  <a:lnTo>
                    <a:pt x="72" y="192"/>
                  </a:lnTo>
                  <a:lnTo>
                    <a:pt x="66" y="192"/>
                  </a:lnTo>
                  <a:lnTo>
                    <a:pt x="58" y="190"/>
                  </a:lnTo>
                  <a:lnTo>
                    <a:pt x="52" y="188"/>
                  </a:lnTo>
                  <a:lnTo>
                    <a:pt x="48" y="182"/>
                  </a:lnTo>
                  <a:lnTo>
                    <a:pt x="48" y="182"/>
                  </a:lnTo>
                  <a:lnTo>
                    <a:pt x="44" y="178"/>
                  </a:lnTo>
                  <a:lnTo>
                    <a:pt x="40" y="170"/>
                  </a:lnTo>
                  <a:lnTo>
                    <a:pt x="38" y="164"/>
                  </a:lnTo>
                  <a:lnTo>
                    <a:pt x="38" y="156"/>
                  </a:lnTo>
                  <a:lnTo>
                    <a:pt x="38" y="156"/>
                  </a:lnTo>
                  <a:lnTo>
                    <a:pt x="38" y="148"/>
                  </a:lnTo>
                  <a:lnTo>
                    <a:pt x="40" y="142"/>
                  </a:lnTo>
                  <a:lnTo>
                    <a:pt x="44" y="136"/>
                  </a:lnTo>
                  <a:lnTo>
                    <a:pt x="48" y="130"/>
                  </a:lnTo>
                  <a:lnTo>
                    <a:pt x="48" y="130"/>
                  </a:lnTo>
                  <a:lnTo>
                    <a:pt x="60" y="122"/>
                  </a:lnTo>
                  <a:lnTo>
                    <a:pt x="76" y="114"/>
                  </a:lnTo>
                  <a:lnTo>
                    <a:pt x="76" y="114"/>
                  </a:lnTo>
                  <a:lnTo>
                    <a:pt x="108" y="104"/>
                  </a:lnTo>
                  <a:lnTo>
                    <a:pt x="124" y="96"/>
                  </a:lnTo>
                  <a:lnTo>
                    <a:pt x="124" y="170"/>
                  </a:lnTo>
                  <a:lnTo>
                    <a:pt x="124" y="170"/>
                  </a:lnTo>
                  <a:lnTo>
                    <a:pt x="124" y="184"/>
                  </a:lnTo>
                  <a:lnTo>
                    <a:pt x="124" y="184"/>
                  </a:lnTo>
                  <a:lnTo>
                    <a:pt x="126" y="198"/>
                  </a:lnTo>
                  <a:lnTo>
                    <a:pt x="128" y="206"/>
                  </a:lnTo>
                  <a:lnTo>
                    <a:pt x="128" y="206"/>
                  </a:lnTo>
                  <a:lnTo>
                    <a:pt x="134" y="212"/>
                  </a:lnTo>
                  <a:lnTo>
                    <a:pt x="140" y="218"/>
                  </a:lnTo>
                  <a:lnTo>
                    <a:pt x="176" y="204"/>
                  </a:lnTo>
                  <a:lnTo>
                    <a:pt x="176" y="204"/>
                  </a:lnTo>
                  <a:lnTo>
                    <a:pt x="168" y="200"/>
                  </a:lnTo>
                  <a:lnTo>
                    <a:pt x="164" y="196"/>
                  </a:lnTo>
                  <a:lnTo>
                    <a:pt x="164" y="196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2" name="Freeform 120"/>
            <p:cNvSpPr>
              <a:spLocks/>
            </p:cNvSpPr>
            <p:nvPr/>
          </p:nvSpPr>
          <p:spPr bwMode="auto">
            <a:xfrm>
              <a:off x="1273" y="1414"/>
              <a:ext cx="96" cy="120"/>
            </a:xfrm>
            <a:custGeom>
              <a:avLst/>
              <a:gdLst>
                <a:gd name="T0" fmla="*/ 22 w 96"/>
                <a:gd name="T1" fmla="*/ 8 h 120"/>
                <a:gd name="T2" fmla="*/ 22 w 96"/>
                <a:gd name="T3" fmla="*/ 82 h 120"/>
                <a:gd name="T4" fmla="*/ 22 w 96"/>
                <a:gd name="T5" fmla="*/ 82 h 120"/>
                <a:gd name="T6" fmla="*/ 24 w 96"/>
                <a:gd name="T7" fmla="*/ 92 h 120"/>
                <a:gd name="T8" fmla="*/ 28 w 96"/>
                <a:gd name="T9" fmla="*/ 100 h 120"/>
                <a:gd name="T10" fmla="*/ 32 w 96"/>
                <a:gd name="T11" fmla="*/ 106 h 120"/>
                <a:gd name="T12" fmla="*/ 36 w 96"/>
                <a:gd name="T13" fmla="*/ 108 h 120"/>
                <a:gd name="T14" fmla="*/ 44 w 96"/>
                <a:gd name="T15" fmla="*/ 110 h 120"/>
                <a:gd name="T16" fmla="*/ 52 w 96"/>
                <a:gd name="T17" fmla="*/ 112 h 120"/>
                <a:gd name="T18" fmla="*/ 52 w 96"/>
                <a:gd name="T19" fmla="*/ 112 h 120"/>
                <a:gd name="T20" fmla="*/ 60 w 96"/>
                <a:gd name="T21" fmla="*/ 112 h 120"/>
                <a:gd name="T22" fmla="*/ 66 w 96"/>
                <a:gd name="T23" fmla="*/ 110 h 120"/>
                <a:gd name="T24" fmla="*/ 72 w 96"/>
                <a:gd name="T25" fmla="*/ 106 h 120"/>
                <a:gd name="T26" fmla="*/ 76 w 96"/>
                <a:gd name="T27" fmla="*/ 102 h 120"/>
                <a:gd name="T28" fmla="*/ 78 w 96"/>
                <a:gd name="T29" fmla="*/ 98 h 120"/>
                <a:gd name="T30" fmla="*/ 80 w 96"/>
                <a:gd name="T31" fmla="*/ 92 h 120"/>
                <a:gd name="T32" fmla="*/ 82 w 96"/>
                <a:gd name="T33" fmla="*/ 82 h 120"/>
                <a:gd name="T34" fmla="*/ 82 w 96"/>
                <a:gd name="T35" fmla="*/ 8 h 120"/>
                <a:gd name="T36" fmla="*/ 82 w 96"/>
                <a:gd name="T37" fmla="*/ 8 h 120"/>
                <a:gd name="T38" fmla="*/ 80 w 96"/>
                <a:gd name="T39" fmla="*/ 2 h 120"/>
                <a:gd name="T40" fmla="*/ 76 w 96"/>
                <a:gd name="T41" fmla="*/ 0 h 120"/>
                <a:gd name="T42" fmla="*/ 96 w 96"/>
                <a:gd name="T43" fmla="*/ 0 h 120"/>
                <a:gd name="T44" fmla="*/ 96 w 96"/>
                <a:gd name="T45" fmla="*/ 0 h 120"/>
                <a:gd name="T46" fmla="*/ 92 w 96"/>
                <a:gd name="T47" fmla="*/ 2 h 120"/>
                <a:gd name="T48" fmla="*/ 92 w 96"/>
                <a:gd name="T49" fmla="*/ 8 h 120"/>
                <a:gd name="T50" fmla="*/ 90 w 96"/>
                <a:gd name="T51" fmla="*/ 80 h 120"/>
                <a:gd name="T52" fmla="*/ 90 w 96"/>
                <a:gd name="T53" fmla="*/ 80 h 120"/>
                <a:gd name="T54" fmla="*/ 90 w 96"/>
                <a:gd name="T55" fmla="*/ 90 h 120"/>
                <a:gd name="T56" fmla="*/ 88 w 96"/>
                <a:gd name="T57" fmla="*/ 98 h 120"/>
                <a:gd name="T58" fmla="*/ 84 w 96"/>
                <a:gd name="T59" fmla="*/ 106 h 120"/>
                <a:gd name="T60" fmla="*/ 78 w 96"/>
                <a:gd name="T61" fmla="*/ 110 h 120"/>
                <a:gd name="T62" fmla="*/ 72 w 96"/>
                <a:gd name="T63" fmla="*/ 114 h 120"/>
                <a:gd name="T64" fmla="*/ 66 w 96"/>
                <a:gd name="T65" fmla="*/ 118 h 120"/>
                <a:gd name="T66" fmla="*/ 50 w 96"/>
                <a:gd name="T67" fmla="*/ 120 h 120"/>
                <a:gd name="T68" fmla="*/ 50 w 96"/>
                <a:gd name="T69" fmla="*/ 120 h 120"/>
                <a:gd name="T70" fmla="*/ 36 w 96"/>
                <a:gd name="T71" fmla="*/ 118 h 120"/>
                <a:gd name="T72" fmla="*/ 28 w 96"/>
                <a:gd name="T73" fmla="*/ 116 h 120"/>
                <a:gd name="T74" fmla="*/ 22 w 96"/>
                <a:gd name="T75" fmla="*/ 112 h 120"/>
                <a:gd name="T76" fmla="*/ 14 w 96"/>
                <a:gd name="T77" fmla="*/ 106 h 120"/>
                <a:gd name="T78" fmla="*/ 10 w 96"/>
                <a:gd name="T79" fmla="*/ 100 h 120"/>
                <a:gd name="T80" fmla="*/ 6 w 96"/>
                <a:gd name="T81" fmla="*/ 90 h 120"/>
                <a:gd name="T82" fmla="*/ 6 w 96"/>
                <a:gd name="T83" fmla="*/ 80 h 120"/>
                <a:gd name="T84" fmla="*/ 6 w 96"/>
                <a:gd name="T85" fmla="*/ 8 h 120"/>
                <a:gd name="T86" fmla="*/ 6 w 96"/>
                <a:gd name="T87" fmla="*/ 8 h 120"/>
                <a:gd name="T88" fmla="*/ 4 w 96"/>
                <a:gd name="T89" fmla="*/ 2 h 120"/>
                <a:gd name="T90" fmla="*/ 0 w 96"/>
                <a:gd name="T91" fmla="*/ 0 h 120"/>
                <a:gd name="T92" fmla="*/ 28 w 96"/>
                <a:gd name="T93" fmla="*/ 0 h 120"/>
                <a:gd name="T94" fmla="*/ 28 w 96"/>
                <a:gd name="T95" fmla="*/ 0 h 120"/>
                <a:gd name="T96" fmla="*/ 24 w 96"/>
                <a:gd name="T97" fmla="*/ 2 h 120"/>
                <a:gd name="T98" fmla="*/ 22 w 96"/>
                <a:gd name="T99" fmla="*/ 8 h 120"/>
                <a:gd name="T100" fmla="*/ 22 w 96"/>
                <a:gd name="T101" fmla="*/ 8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96" h="120">
                  <a:moveTo>
                    <a:pt x="22" y="8"/>
                  </a:moveTo>
                  <a:lnTo>
                    <a:pt x="22" y="82"/>
                  </a:lnTo>
                  <a:lnTo>
                    <a:pt x="22" y="82"/>
                  </a:lnTo>
                  <a:lnTo>
                    <a:pt x="24" y="92"/>
                  </a:lnTo>
                  <a:lnTo>
                    <a:pt x="28" y="100"/>
                  </a:lnTo>
                  <a:lnTo>
                    <a:pt x="32" y="106"/>
                  </a:lnTo>
                  <a:lnTo>
                    <a:pt x="36" y="108"/>
                  </a:lnTo>
                  <a:lnTo>
                    <a:pt x="44" y="110"/>
                  </a:lnTo>
                  <a:lnTo>
                    <a:pt x="52" y="112"/>
                  </a:lnTo>
                  <a:lnTo>
                    <a:pt x="52" y="112"/>
                  </a:lnTo>
                  <a:lnTo>
                    <a:pt x="60" y="112"/>
                  </a:lnTo>
                  <a:lnTo>
                    <a:pt x="66" y="110"/>
                  </a:lnTo>
                  <a:lnTo>
                    <a:pt x="72" y="106"/>
                  </a:lnTo>
                  <a:lnTo>
                    <a:pt x="76" y="102"/>
                  </a:lnTo>
                  <a:lnTo>
                    <a:pt x="78" y="98"/>
                  </a:lnTo>
                  <a:lnTo>
                    <a:pt x="80" y="92"/>
                  </a:lnTo>
                  <a:lnTo>
                    <a:pt x="82" y="82"/>
                  </a:lnTo>
                  <a:lnTo>
                    <a:pt x="82" y="8"/>
                  </a:lnTo>
                  <a:lnTo>
                    <a:pt x="82" y="8"/>
                  </a:lnTo>
                  <a:lnTo>
                    <a:pt x="80" y="2"/>
                  </a:lnTo>
                  <a:lnTo>
                    <a:pt x="76" y="0"/>
                  </a:lnTo>
                  <a:lnTo>
                    <a:pt x="96" y="0"/>
                  </a:lnTo>
                  <a:lnTo>
                    <a:pt x="96" y="0"/>
                  </a:lnTo>
                  <a:lnTo>
                    <a:pt x="92" y="2"/>
                  </a:lnTo>
                  <a:lnTo>
                    <a:pt x="92" y="8"/>
                  </a:lnTo>
                  <a:lnTo>
                    <a:pt x="90" y="80"/>
                  </a:lnTo>
                  <a:lnTo>
                    <a:pt x="90" y="80"/>
                  </a:lnTo>
                  <a:lnTo>
                    <a:pt x="90" y="90"/>
                  </a:lnTo>
                  <a:lnTo>
                    <a:pt x="88" y="98"/>
                  </a:lnTo>
                  <a:lnTo>
                    <a:pt x="84" y="106"/>
                  </a:lnTo>
                  <a:lnTo>
                    <a:pt x="78" y="110"/>
                  </a:lnTo>
                  <a:lnTo>
                    <a:pt x="72" y="114"/>
                  </a:lnTo>
                  <a:lnTo>
                    <a:pt x="66" y="118"/>
                  </a:lnTo>
                  <a:lnTo>
                    <a:pt x="50" y="120"/>
                  </a:lnTo>
                  <a:lnTo>
                    <a:pt x="50" y="120"/>
                  </a:lnTo>
                  <a:lnTo>
                    <a:pt x="36" y="118"/>
                  </a:lnTo>
                  <a:lnTo>
                    <a:pt x="28" y="116"/>
                  </a:lnTo>
                  <a:lnTo>
                    <a:pt x="22" y="112"/>
                  </a:lnTo>
                  <a:lnTo>
                    <a:pt x="14" y="106"/>
                  </a:lnTo>
                  <a:lnTo>
                    <a:pt x="10" y="100"/>
                  </a:lnTo>
                  <a:lnTo>
                    <a:pt x="6" y="90"/>
                  </a:lnTo>
                  <a:lnTo>
                    <a:pt x="6" y="80"/>
                  </a:lnTo>
                  <a:lnTo>
                    <a:pt x="6" y="8"/>
                  </a:lnTo>
                  <a:lnTo>
                    <a:pt x="6" y="8"/>
                  </a:lnTo>
                  <a:lnTo>
                    <a:pt x="4" y="2"/>
                  </a:lnTo>
                  <a:lnTo>
                    <a:pt x="0" y="0"/>
                  </a:lnTo>
                  <a:lnTo>
                    <a:pt x="28" y="0"/>
                  </a:lnTo>
                  <a:lnTo>
                    <a:pt x="28" y="0"/>
                  </a:lnTo>
                  <a:lnTo>
                    <a:pt x="24" y="2"/>
                  </a:lnTo>
                  <a:lnTo>
                    <a:pt x="22" y="8"/>
                  </a:lnTo>
                  <a:lnTo>
                    <a:pt x="22" y="8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3" name="Freeform 121"/>
            <p:cNvSpPr>
              <a:spLocks/>
            </p:cNvSpPr>
            <p:nvPr/>
          </p:nvSpPr>
          <p:spPr bwMode="auto">
            <a:xfrm>
              <a:off x="1379" y="1414"/>
              <a:ext cx="108" cy="122"/>
            </a:xfrm>
            <a:custGeom>
              <a:avLst/>
              <a:gdLst>
                <a:gd name="T0" fmla="*/ 94 w 108"/>
                <a:gd name="T1" fmla="*/ 8 h 122"/>
                <a:gd name="T2" fmla="*/ 94 w 108"/>
                <a:gd name="T3" fmla="*/ 8 h 122"/>
                <a:gd name="T4" fmla="*/ 94 w 108"/>
                <a:gd name="T5" fmla="*/ 2 h 122"/>
                <a:gd name="T6" fmla="*/ 90 w 108"/>
                <a:gd name="T7" fmla="*/ 0 h 122"/>
                <a:gd name="T8" fmla="*/ 108 w 108"/>
                <a:gd name="T9" fmla="*/ 0 h 122"/>
                <a:gd name="T10" fmla="*/ 108 w 108"/>
                <a:gd name="T11" fmla="*/ 0 h 122"/>
                <a:gd name="T12" fmla="*/ 104 w 108"/>
                <a:gd name="T13" fmla="*/ 2 h 122"/>
                <a:gd name="T14" fmla="*/ 104 w 108"/>
                <a:gd name="T15" fmla="*/ 8 h 122"/>
                <a:gd name="T16" fmla="*/ 104 w 108"/>
                <a:gd name="T17" fmla="*/ 122 h 122"/>
                <a:gd name="T18" fmla="*/ 104 w 108"/>
                <a:gd name="T19" fmla="*/ 122 h 122"/>
                <a:gd name="T20" fmla="*/ 62 w 108"/>
                <a:gd name="T21" fmla="*/ 70 h 122"/>
                <a:gd name="T22" fmla="*/ 20 w 108"/>
                <a:gd name="T23" fmla="*/ 18 h 122"/>
                <a:gd name="T24" fmla="*/ 20 w 108"/>
                <a:gd name="T25" fmla="*/ 110 h 122"/>
                <a:gd name="T26" fmla="*/ 20 w 108"/>
                <a:gd name="T27" fmla="*/ 110 h 122"/>
                <a:gd name="T28" fmla="*/ 22 w 108"/>
                <a:gd name="T29" fmla="*/ 116 h 122"/>
                <a:gd name="T30" fmla="*/ 24 w 108"/>
                <a:gd name="T31" fmla="*/ 118 h 122"/>
                <a:gd name="T32" fmla="*/ 6 w 108"/>
                <a:gd name="T33" fmla="*/ 118 h 122"/>
                <a:gd name="T34" fmla="*/ 6 w 108"/>
                <a:gd name="T35" fmla="*/ 118 h 122"/>
                <a:gd name="T36" fmla="*/ 10 w 108"/>
                <a:gd name="T37" fmla="*/ 116 h 122"/>
                <a:gd name="T38" fmla="*/ 10 w 108"/>
                <a:gd name="T39" fmla="*/ 110 h 122"/>
                <a:gd name="T40" fmla="*/ 10 w 108"/>
                <a:gd name="T41" fmla="*/ 14 h 122"/>
                <a:gd name="T42" fmla="*/ 10 w 108"/>
                <a:gd name="T43" fmla="*/ 14 h 122"/>
                <a:gd name="T44" fmla="*/ 10 w 108"/>
                <a:gd name="T45" fmla="*/ 10 h 122"/>
                <a:gd name="T46" fmla="*/ 8 w 108"/>
                <a:gd name="T47" fmla="*/ 6 h 122"/>
                <a:gd name="T48" fmla="*/ 8 w 108"/>
                <a:gd name="T49" fmla="*/ 6 h 122"/>
                <a:gd name="T50" fmla="*/ 6 w 108"/>
                <a:gd name="T51" fmla="*/ 2 h 122"/>
                <a:gd name="T52" fmla="*/ 0 w 108"/>
                <a:gd name="T53" fmla="*/ 0 h 122"/>
                <a:gd name="T54" fmla="*/ 26 w 108"/>
                <a:gd name="T55" fmla="*/ 0 h 122"/>
                <a:gd name="T56" fmla="*/ 94 w 108"/>
                <a:gd name="T57" fmla="*/ 84 h 122"/>
                <a:gd name="T58" fmla="*/ 94 w 108"/>
                <a:gd name="T59" fmla="*/ 8 h 122"/>
                <a:gd name="T60" fmla="*/ 94 w 108"/>
                <a:gd name="T61" fmla="*/ 8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108" h="122">
                  <a:moveTo>
                    <a:pt x="94" y="8"/>
                  </a:moveTo>
                  <a:lnTo>
                    <a:pt x="94" y="8"/>
                  </a:lnTo>
                  <a:lnTo>
                    <a:pt x="94" y="2"/>
                  </a:lnTo>
                  <a:lnTo>
                    <a:pt x="90" y="0"/>
                  </a:lnTo>
                  <a:lnTo>
                    <a:pt x="108" y="0"/>
                  </a:lnTo>
                  <a:lnTo>
                    <a:pt x="108" y="0"/>
                  </a:lnTo>
                  <a:lnTo>
                    <a:pt x="104" y="2"/>
                  </a:lnTo>
                  <a:lnTo>
                    <a:pt x="104" y="8"/>
                  </a:lnTo>
                  <a:lnTo>
                    <a:pt x="104" y="122"/>
                  </a:lnTo>
                  <a:lnTo>
                    <a:pt x="104" y="122"/>
                  </a:lnTo>
                  <a:lnTo>
                    <a:pt x="62" y="70"/>
                  </a:lnTo>
                  <a:lnTo>
                    <a:pt x="20" y="18"/>
                  </a:lnTo>
                  <a:lnTo>
                    <a:pt x="20" y="110"/>
                  </a:lnTo>
                  <a:lnTo>
                    <a:pt x="20" y="110"/>
                  </a:lnTo>
                  <a:lnTo>
                    <a:pt x="22" y="116"/>
                  </a:lnTo>
                  <a:lnTo>
                    <a:pt x="24" y="118"/>
                  </a:lnTo>
                  <a:lnTo>
                    <a:pt x="6" y="118"/>
                  </a:lnTo>
                  <a:lnTo>
                    <a:pt x="6" y="118"/>
                  </a:lnTo>
                  <a:lnTo>
                    <a:pt x="10" y="116"/>
                  </a:lnTo>
                  <a:lnTo>
                    <a:pt x="10" y="110"/>
                  </a:lnTo>
                  <a:lnTo>
                    <a:pt x="10" y="14"/>
                  </a:lnTo>
                  <a:lnTo>
                    <a:pt x="10" y="14"/>
                  </a:lnTo>
                  <a:lnTo>
                    <a:pt x="10" y="10"/>
                  </a:lnTo>
                  <a:lnTo>
                    <a:pt x="8" y="6"/>
                  </a:lnTo>
                  <a:lnTo>
                    <a:pt x="8" y="6"/>
                  </a:lnTo>
                  <a:lnTo>
                    <a:pt x="6" y="2"/>
                  </a:lnTo>
                  <a:lnTo>
                    <a:pt x="0" y="0"/>
                  </a:lnTo>
                  <a:lnTo>
                    <a:pt x="26" y="0"/>
                  </a:lnTo>
                  <a:lnTo>
                    <a:pt x="94" y="84"/>
                  </a:lnTo>
                  <a:lnTo>
                    <a:pt x="94" y="8"/>
                  </a:lnTo>
                  <a:lnTo>
                    <a:pt x="94" y="8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4" name="Freeform 122"/>
            <p:cNvSpPr>
              <a:spLocks/>
            </p:cNvSpPr>
            <p:nvPr/>
          </p:nvSpPr>
          <p:spPr bwMode="auto">
            <a:xfrm>
              <a:off x="1505" y="1414"/>
              <a:ext cx="26" cy="118"/>
            </a:xfrm>
            <a:custGeom>
              <a:avLst/>
              <a:gdLst>
                <a:gd name="T0" fmla="*/ 26 w 26"/>
                <a:gd name="T1" fmla="*/ 0 h 118"/>
                <a:gd name="T2" fmla="*/ 26 w 26"/>
                <a:gd name="T3" fmla="*/ 0 h 118"/>
                <a:gd name="T4" fmla="*/ 22 w 26"/>
                <a:gd name="T5" fmla="*/ 2 h 118"/>
                <a:gd name="T6" fmla="*/ 20 w 26"/>
                <a:gd name="T7" fmla="*/ 8 h 118"/>
                <a:gd name="T8" fmla="*/ 20 w 26"/>
                <a:gd name="T9" fmla="*/ 110 h 118"/>
                <a:gd name="T10" fmla="*/ 20 w 26"/>
                <a:gd name="T11" fmla="*/ 110 h 118"/>
                <a:gd name="T12" fmla="*/ 22 w 26"/>
                <a:gd name="T13" fmla="*/ 116 h 118"/>
                <a:gd name="T14" fmla="*/ 26 w 26"/>
                <a:gd name="T15" fmla="*/ 118 h 118"/>
                <a:gd name="T16" fmla="*/ 0 w 26"/>
                <a:gd name="T17" fmla="*/ 118 h 118"/>
                <a:gd name="T18" fmla="*/ 0 w 26"/>
                <a:gd name="T19" fmla="*/ 118 h 118"/>
                <a:gd name="T20" fmla="*/ 2 w 26"/>
                <a:gd name="T21" fmla="*/ 116 h 118"/>
                <a:gd name="T22" fmla="*/ 4 w 26"/>
                <a:gd name="T23" fmla="*/ 110 h 118"/>
                <a:gd name="T24" fmla="*/ 4 w 26"/>
                <a:gd name="T25" fmla="*/ 8 h 118"/>
                <a:gd name="T26" fmla="*/ 4 w 26"/>
                <a:gd name="T27" fmla="*/ 8 h 118"/>
                <a:gd name="T28" fmla="*/ 2 w 26"/>
                <a:gd name="T29" fmla="*/ 2 h 118"/>
                <a:gd name="T30" fmla="*/ 0 w 26"/>
                <a:gd name="T31" fmla="*/ 0 h 118"/>
                <a:gd name="T32" fmla="*/ 26 w 26"/>
                <a:gd name="T33" fmla="*/ 0 h 118"/>
                <a:gd name="T34" fmla="*/ 26 w 26"/>
                <a:gd name="T35" fmla="*/ 0 h 1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6" h="118">
                  <a:moveTo>
                    <a:pt x="26" y="0"/>
                  </a:moveTo>
                  <a:lnTo>
                    <a:pt x="26" y="0"/>
                  </a:lnTo>
                  <a:lnTo>
                    <a:pt x="22" y="2"/>
                  </a:lnTo>
                  <a:lnTo>
                    <a:pt x="20" y="8"/>
                  </a:lnTo>
                  <a:lnTo>
                    <a:pt x="20" y="110"/>
                  </a:lnTo>
                  <a:lnTo>
                    <a:pt x="20" y="110"/>
                  </a:lnTo>
                  <a:lnTo>
                    <a:pt x="22" y="116"/>
                  </a:lnTo>
                  <a:lnTo>
                    <a:pt x="26" y="118"/>
                  </a:lnTo>
                  <a:lnTo>
                    <a:pt x="0" y="118"/>
                  </a:lnTo>
                  <a:lnTo>
                    <a:pt x="0" y="118"/>
                  </a:lnTo>
                  <a:lnTo>
                    <a:pt x="2" y="116"/>
                  </a:lnTo>
                  <a:lnTo>
                    <a:pt x="4" y="110"/>
                  </a:lnTo>
                  <a:lnTo>
                    <a:pt x="4" y="8"/>
                  </a:lnTo>
                  <a:lnTo>
                    <a:pt x="4" y="8"/>
                  </a:lnTo>
                  <a:lnTo>
                    <a:pt x="2" y="2"/>
                  </a:lnTo>
                  <a:lnTo>
                    <a:pt x="0" y="0"/>
                  </a:lnTo>
                  <a:lnTo>
                    <a:pt x="26" y="0"/>
                  </a:lnTo>
                  <a:lnTo>
                    <a:pt x="26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5" name="Freeform 123"/>
            <p:cNvSpPr>
              <a:spLocks/>
            </p:cNvSpPr>
            <p:nvPr/>
          </p:nvSpPr>
          <p:spPr bwMode="auto">
            <a:xfrm>
              <a:off x="1539" y="1414"/>
              <a:ext cx="108" cy="122"/>
            </a:xfrm>
            <a:custGeom>
              <a:avLst/>
              <a:gdLst>
                <a:gd name="T0" fmla="*/ 92 w 108"/>
                <a:gd name="T1" fmla="*/ 8 h 122"/>
                <a:gd name="T2" fmla="*/ 92 w 108"/>
                <a:gd name="T3" fmla="*/ 8 h 122"/>
                <a:gd name="T4" fmla="*/ 92 w 108"/>
                <a:gd name="T5" fmla="*/ 2 h 122"/>
                <a:gd name="T6" fmla="*/ 88 w 108"/>
                <a:gd name="T7" fmla="*/ 0 h 122"/>
                <a:gd name="T8" fmla="*/ 108 w 108"/>
                <a:gd name="T9" fmla="*/ 0 h 122"/>
                <a:gd name="T10" fmla="*/ 108 w 108"/>
                <a:gd name="T11" fmla="*/ 0 h 122"/>
                <a:gd name="T12" fmla="*/ 104 w 108"/>
                <a:gd name="T13" fmla="*/ 4 h 122"/>
                <a:gd name="T14" fmla="*/ 100 w 108"/>
                <a:gd name="T15" fmla="*/ 8 h 122"/>
                <a:gd name="T16" fmla="*/ 100 w 108"/>
                <a:gd name="T17" fmla="*/ 8 h 122"/>
                <a:gd name="T18" fmla="*/ 58 w 108"/>
                <a:gd name="T19" fmla="*/ 122 h 122"/>
                <a:gd name="T20" fmla="*/ 58 w 108"/>
                <a:gd name="T21" fmla="*/ 122 h 122"/>
                <a:gd name="T22" fmla="*/ 10 w 108"/>
                <a:gd name="T23" fmla="*/ 8 h 122"/>
                <a:gd name="T24" fmla="*/ 10 w 108"/>
                <a:gd name="T25" fmla="*/ 8 h 122"/>
                <a:gd name="T26" fmla="*/ 6 w 108"/>
                <a:gd name="T27" fmla="*/ 4 h 122"/>
                <a:gd name="T28" fmla="*/ 0 w 108"/>
                <a:gd name="T29" fmla="*/ 0 h 122"/>
                <a:gd name="T30" fmla="*/ 32 w 108"/>
                <a:gd name="T31" fmla="*/ 0 h 122"/>
                <a:gd name="T32" fmla="*/ 32 w 108"/>
                <a:gd name="T33" fmla="*/ 0 h 122"/>
                <a:gd name="T34" fmla="*/ 30 w 108"/>
                <a:gd name="T35" fmla="*/ 2 h 122"/>
                <a:gd name="T36" fmla="*/ 28 w 108"/>
                <a:gd name="T37" fmla="*/ 4 h 122"/>
                <a:gd name="T38" fmla="*/ 30 w 108"/>
                <a:gd name="T39" fmla="*/ 10 h 122"/>
                <a:gd name="T40" fmla="*/ 30 w 108"/>
                <a:gd name="T41" fmla="*/ 10 h 122"/>
                <a:gd name="T42" fmla="*/ 60 w 108"/>
                <a:gd name="T43" fmla="*/ 90 h 122"/>
                <a:gd name="T44" fmla="*/ 60 w 108"/>
                <a:gd name="T45" fmla="*/ 90 h 122"/>
                <a:gd name="T46" fmla="*/ 92 w 108"/>
                <a:gd name="T47" fmla="*/ 8 h 122"/>
                <a:gd name="T48" fmla="*/ 92 w 108"/>
                <a:gd name="T49" fmla="*/ 8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08" h="122">
                  <a:moveTo>
                    <a:pt x="92" y="8"/>
                  </a:moveTo>
                  <a:lnTo>
                    <a:pt x="92" y="8"/>
                  </a:lnTo>
                  <a:lnTo>
                    <a:pt x="92" y="2"/>
                  </a:lnTo>
                  <a:lnTo>
                    <a:pt x="88" y="0"/>
                  </a:lnTo>
                  <a:lnTo>
                    <a:pt x="108" y="0"/>
                  </a:lnTo>
                  <a:lnTo>
                    <a:pt x="108" y="0"/>
                  </a:lnTo>
                  <a:lnTo>
                    <a:pt x="104" y="4"/>
                  </a:lnTo>
                  <a:lnTo>
                    <a:pt x="100" y="8"/>
                  </a:lnTo>
                  <a:lnTo>
                    <a:pt x="100" y="8"/>
                  </a:lnTo>
                  <a:lnTo>
                    <a:pt x="58" y="122"/>
                  </a:lnTo>
                  <a:lnTo>
                    <a:pt x="58" y="122"/>
                  </a:lnTo>
                  <a:lnTo>
                    <a:pt x="10" y="8"/>
                  </a:lnTo>
                  <a:lnTo>
                    <a:pt x="10" y="8"/>
                  </a:lnTo>
                  <a:lnTo>
                    <a:pt x="6" y="4"/>
                  </a:lnTo>
                  <a:lnTo>
                    <a:pt x="0" y="0"/>
                  </a:lnTo>
                  <a:lnTo>
                    <a:pt x="32" y="0"/>
                  </a:lnTo>
                  <a:lnTo>
                    <a:pt x="32" y="0"/>
                  </a:lnTo>
                  <a:lnTo>
                    <a:pt x="30" y="2"/>
                  </a:lnTo>
                  <a:lnTo>
                    <a:pt x="28" y="4"/>
                  </a:lnTo>
                  <a:lnTo>
                    <a:pt x="30" y="10"/>
                  </a:lnTo>
                  <a:lnTo>
                    <a:pt x="30" y="10"/>
                  </a:lnTo>
                  <a:lnTo>
                    <a:pt x="60" y="90"/>
                  </a:lnTo>
                  <a:lnTo>
                    <a:pt x="60" y="90"/>
                  </a:lnTo>
                  <a:lnTo>
                    <a:pt x="92" y="8"/>
                  </a:lnTo>
                  <a:lnTo>
                    <a:pt x="92" y="8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6" name="Freeform 124"/>
            <p:cNvSpPr>
              <a:spLocks/>
            </p:cNvSpPr>
            <p:nvPr/>
          </p:nvSpPr>
          <p:spPr bwMode="auto">
            <a:xfrm>
              <a:off x="1653" y="1414"/>
              <a:ext cx="74" cy="118"/>
            </a:xfrm>
            <a:custGeom>
              <a:avLst/>
              <a:gdLst>
                <a:gd name="T0" fmla="*/ 66 w 74"/>
                <a:gd name="T1" fmla="*/ 16 h 118"/>
                <a:gd name="T2" fmla="*/ 66 w 74"/>
                <a:gd name="T3" fmla="*/ 16 h 118"/>
                <a:gd name="T4" fmla="*/ 60 w 74"/>
                <a:gd name="T5" fmla="*/ 10 h 118"/>
                <a:gd name="T6" fmla="*/ 52 w 74"/>
                <a:gd name="T7" fmla="*/ 8 h 118"/>
                <a:gd name="T8" fmla="*/ 52 w 74"/>
                <a:gd name="T9" fmla="*/ 8 h 118"/>
                <a:gd name="T10" fmla="*/ 22 w 74"/>
                <a:gd name="T11" fmla="*/ 8 h 118"/>
                <a:gd name="T12" fmla="*/ 22 w 74"/>
                <a:gd name="T13" fmla="*/ 48 h 118"/>
                <a:gd name="T14" fmla="*/ 50 w 74"/>
                <a:gd name="T15" fmla="*/ 48 h 118"/>
                <a:gd name="T16" fmla="*/ 50 w 74"/>
                <a:gd name="T17" fmla="*/ 48 h 118"/>
                <a:gd name="T18" fmla="*/ 54 w 74"/>
                <a:gd name="T19" fmla="*/ 46 h 118"/>
                <a:gd name="T20" fmla="*/ 56 w 74"/>
                <a:gd name="T21" fmla="*/ 44 h 118"/>
                <a:gd name="T22" fmla="*/ 56 w 74"/>
                <a:gd name="T23" fmla="*/ 62 h 118"/>
                <a:gd name="T24" fmla="*/ 56 w 74"/>
                <a:gd name="T25" fmla="*/ 62 h 118"/>
                <a:gd name="T26" fmla="*/ 54 w 74"/>
                <a:gd name="T27" fmla="*/ 58 h 118"/>
                <a:gd name="T28" fmla="*/ 50 w 74"/>
                <a:gd name="T29" fmla="*/ 58 h 118"/>
                <a:gd name="T30" fmla="*/ 22 w 74"/>
                <a:gd name="T31" fmla="*/ 58 h 118"/>
                <a:gd name="T32" fmla="*/ 22 w 74"/>
                <a:gd name="T33" fmla="*/ 108 h 118"/>
                <a:gd name="T34" fmla="*/ 22 w 74"/>
                <a:gd name="T35" fmla="*/ 108 h 118"/>
                <a:gd name="T36" fmla="*/ 42 w 74"/>
                <a:gd name="T37" fmla="*/ 110 h 118"/>
                <a:gd name="T38" fmla="*/ 42 w 74"/>
                <a:gd name="T39" fmla="*/ 110 h 118"/>
                <a:gd name="T40" fmla="*/ 54 w 74"/>
                <a:gd name="T41" fmla="*/ 110 h 118"/>
                <a:gd name="T42" fmla="*/ 62 w 74"/>
                <a:gd name="T43" fmla="*/ 108 h 118"/>
                <a:gd name="T44" fmla="*/ 68 w 74"/>
                <a:gd name="T45" fmla="*/ 104 h 118"/>
                <a:gd name="T46" fmla="*/ 74 w 74"/>
                <a:gd name="T47" fmla="*/ 98 h 118"/>
                <a:gd name="T48" fmla="*/ 70 w 74"/>
                <a:gd name="T49" fmla="*/ 118 h 118"/>
                <a:gd name="T50" fmla="*/ 0 w 74"/>
                <a:gd name="T51" fmla="*/ 118 h 118"/>
                <a:gd name="T52" fmla="*/ 0 w 74"/>
                <a:gd name="T53" fmla="*/ 118 h 118"/>
                <a:gd name="T54" fmla="*/ 4 w 74"/>
                <a:gd name="T55" fmla="*/ 116 h 118"/>
                <a:gd name="T56" fmla="*/ 6 w 74"/>
                <a:gd name="T57" fmla="*/ 110 h 118"/>
                <a:gd name="T58" fmla="*/ 6 w 74"/>
                <a:gd name="T59" fmla="*/ 8 h 118"/>
                <a:gd name="T60" fmla="*/ 6 w 74"/>
                <a:gd name="T61" fmla="*/ 8 h 118"/>
                <a:gd name="T62" fmla="*/ 4 w 74"/>
                <a:gd name="T63" fmla="*/ 2 h 118"/>
                <a:gd name="T64" fmla="*/ 0 w 74"/>
                <a:gd name="T65" fmla="*/ 0 h 118"/>
                <a:gd name="T66" fmla="*/ 66 w 74"/>
                <a:gd name="T67" fmla="*/ 0 h 118"/>
                <a:gd name="T68" fmla="*/ 66 w 74"/>
                <a:gd name="T69" fmla="*/ 16 h 118"/>
                <a:gd name="T70" fmla="*/ 66 w 74"/>
                <a:gd name="T71" fmla="*/ 16 h 1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74" h="118">
                  <a:moveTo>
                    <a:pt x="66" y="16"/>
                  </a:moveTo>
                  <a:lnTo>
                    <a:pt x="66" y="16"/>
                  </a:lnTo>
                  <a:lnTo>
                    <a:pt x="60" y="10"/>
                  </a:lnTo>
                  <a:lnTo>
                    <a:pt x="52" y="8"/>
                  </a:lnTo>
                  <a:lnTo>
                    <a:pt x="52" y="8"/>
                  </a:lnTo>
                  <a:lnTo>
                    <a:pt x="22" y="8"/>
                  </a:lnTo>
                  <a:lnTo>
                    <a:pt x="22" y="48"/>
                  </a:lnTo>
                  <a:lnTo>
                    <a:pt x="50" y="48"/>
                  </a:lnTo>
                  <a:lnTo>
                    <a:pt x="50" y="48"/>
                  </a:lnTo>
                  <a:lnTo>
                    <a:pt x="54" y="46"/>
                  </a:lnTo>
                  <a:lnTo>
                    <a:pt x="56" y="44"/>
                  </a:lnTo>
                  <a:lnTo>
                    <a:pt x="56" y="62"/>
                  </a:lnTo>
                  <a:lnTo>
                    <a:pt x="56" y="62"/>
                  </a:lnTo>
                  <a:lnTo>
                    <a:pt x="54" y="58"/>
                  </a:lnTo>
                  <a:lnTo>
                    <a:pt x="50" y="58"/>
                  </a:lnTo>
                  <a:lnTo>
                    <a:pt x="22" y="58"/>
                  </a:lnTo>
                  <a:lnTo>
                    <a:pt x="22" y="108"/>
                  </a:lnTo>
                  <a:lnTo>
                    <a:pt x="22" y="108"/>
                  </a:lnTo>
                  <a:lnTo>
                    <a:pt x="42" y="110"/>
                  </a:lnTo>
                  <a:lnTo>
                    <a:pt x="42" y="110"/>
                  </a:lnTo>
                  <a:lnTo>
                    <a:pt x="54" y="110"/>
                  </a:lnTo>
                  <a:lnTo>
                    <a:pt x="62" y="108"/>
                  </a:lnTo>
                  <a:lnTo>
                    <a:pt x="68" y="104"/>
                  </a:lnTo>
                  <a:lnTo>
                    <a:pt x="74" y="98"/>
                  </a:lnTo>
                  <a:lnTo>
                    <a:pt x="70" y="118"/>
                  </a:lnTo>
                  <a:lnTo>
                    <a:pt x="0" y="118"/>
                  </a:lnTo>
                  <a:lnTo>
                    <a:pt x="0" y="118"/>
                  </a:lnTo>
                  <a:lnTo>
                    <a:pt x="4" y="116"/>
                  </a:lnTo>
                  <a:lnTo>
                    <a:pt x="6" y="110"/>
                  </a:lnTo>
                  <a:lnTo>
                    <a:pt x="6" y="8"/>
                  </a:lnTo>
                  <a:lnTo>
                    <a:pt x="6" y="8"/>
                  </a:lnTo>
                  <a:lnTo>
                    <a:pt x="4" y="2"/>
                  </a:lnTo>
                  <a:lnTo>
                    <a:pt x="0" y="0"/>
                  </a:lnTo>
                  <a:lnTo>
                    <a:pt x="66" y="0"/>
                  </a:lnTo>
                  <a:lnTo>
                    <a:pt x="66" y="16"/>
                  </a:lnTo>
                  <a:lnTo>
                    <a:pt x="66" y="16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7" name="Freeform 125"/>
            <p:cNvSpPr>
              <a:spLocks noEditPoints="1"/>
            </p:cNvSpPr>
            <p:nvPr/>
          </p:nvSpPr>
          <p:spPr bwMode="auto">
            <a:xfrm>
              <a:off x="1735" y="1414"/>
              <a:ext cx="102" cy="118"/>
            </a:xfrm>
            <a:custGeom>
              <a:avLst/>
              <a:gdLst>
                <a:gd name="T0" fmla="*/ 48 w 102"/>
                <a:gd name="T1" fmla="*/ 58 h 118"/>
                <a:gd name="T2" fmla="*/ 60 w 102"/>
                <a:gd name="T3" fmla="*/ 64 h 118"/>
                <a:gd name="T4" fmla="*/ 66 w 102"/>
                <a:gd name="T5" fmla="*/ 72 h 118"/>
                <a:gd name="T6" fmla="*/ 84 w 102"/>
                <a:gd name="T7" fmla="*/ 102 h 118"/>
                <a:gd name="T8" fmla="*/ 92 w 102"/>
                <a:gd name="T9" fmla="*/ 112 h 118"/>
                <a:gd name="T10" fmla="*/ 102 w 102"/>
                <a:gd name="T11" fmla="*/ 118 h 118"/>
                <a:gd name="T12" fmla="*/ 84 w 102"/>
                <a:gd name="T13" fmla="*/ 118 h 118"/>
                <a:gd name="T14" fmla="*/ 76 w 102"/>
                <a:gd name="T15" fmla="*/ 116 h 118"/>
                <a:gd name="T16" fmla="*/ 70 w 102"/>
                <a:gd name="T17" fmla="*/ 110 h 118"/>
                <a:gd name="T18" fmla="*/ 50 w 102"/>
                <a:gd name="T19" fmla="*/ 78 h 118"/>
                <a:gd name="T20" fmla="*/ 38 w 102"/>
                <a:gd name="T21" fmla="*/ 64 h 118"/>
                <a:gd name="T22" fmla="*/ 32 w 102"/>
                <a:gd name="T23" fmla="*/ 64 h 118"/>
                <a:gd name="T24" fmla="*/ 22 w 102"/>
                <a:gd name="T25" fmla="*/ 110 h 118"/>
                <a:gd name="T26" fmla="*/ 24 w 102"/>
                <a:gd name="T27" fmla="*/ 116 h 118"/>
                <a:gd name="T28" fmla="*/ 0 w 102"/>
                <a:gd name="T29" fmla="*/ 118 h 118"/>
                <a:gd name="T30" fmla="*/ 4 w 102"/>
                <a:gd name="T31" fmla="*/ 116 h 118"/>
                <a:gd name="T32" fmla="*/ 6 w 102"/>
                <a:gd name="T33" fmla="*/ 8 h 118"/>
                <a:gd name="T34" fmla="*/ 4 w 102"/>
                <a:gd name="T35" fmla="*/ 2 h 118"/>
                <a:gd name="T36" fmla="*/ 34 w 102"/>
                <a:gd name="T37" fmla="*/ 0 h 118"/>
                <a:gd name="T38" fmla="*/ 46 w 102"/>
                <a:gd name="T39" fmla="*/ 0 h 118"/>
                <a:gd name="T40" fmla="*/ 62 w 102"/>
                <a:gd name="T41" fmla="*/ 6 h 118"/>
                <a:gd name="T42" fmla="*/ 72 w 102"/>
                <a:gd name="T43" fmla="*/ 14 h 118"/>
                <a:gd name="T44" fmla="*/ 76 w 102"/>
                <a:gd name="T45" fmla="*/ 28 h 118"/>
                <a:gd name="T46" fmla="*/ 76 w 102"/>
                <a:gd name="T47" fmla="*/ 36 h 118"/>
                <a:gd name="T48" fmla="*/ 70 w 102"/>
                <a:gd name="T49" fmla="*/ 46 h 118"/>
                <a:gd name="T50" fmla="*/ 58 w 102"/>
                <a:gd name="T51" fmla="*/ 56 h 118"/>
                <a:gd name="T52" fmla="*/ 48 w 102"/>
                <a:gd name="T53" fmla="*/ 58 h 118"/>
                <a:gd name="T54" fmla="*/ 22 w 102"/>
                <a:gd name="T55" fmla="*/ 54 h 118"/>
                <a:gd name="T56" fmla="*/ 32 w 102"/>
                <a:gd name="T57" fmla="*/ 54 h 118"/>
                <a:gd name="T58" fmla="*/ 42 w 102"/>
                <a:gd name="T59" fmla="*/ 54 h 118"/>
                <a:gd name="T60" fmla="*/ 54 w 102"/>
                <a:gd name="T61" fmla="*/ 46 h 118"/>
                <a:gd name="T62" fmla="*/ 58 w 102"/>
                <a:gd name="T63" fmla="*/ 36 h 118"/>
                <a:gd name="T64" fmla="*/ 58 w 102"/>
                <a:gd name="T65" fmla="*/ 30 h 118"/>
                <a:gd name="T66" fmla="*/ 54 w 102"/>
                <a:gd name="T67" fmla="*/ 14 h 118"/>
                <a:gd name="T68" fmla="*/ 42 w 102"/>
                <a:gd name="T69" fmla="*/ 8 h 118"/>
                <a:gd name="T70" fmla="*/ 34 w 102"/>
                <a:gd name="T71" fmla="*/ 6 h 118"/>
                <a:gd name="T72" fmla="*/ 22 w 102"/>
                <a:gd name="T73" fmla="*/ 8 h 1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102" h="118">
                  <a:moveTo>
                    <a:pt x="48" y="58"/>
                  </a:moveTo>
                  <a:lnTo>
                    <a:pt x="48" y="58"/>
                  </a:lnTo>
                  <a:lnTo>
                    <a:pt x="54" y="60"/>
                  </a:lnTo>
                  <a:lnTo>
                    <a:pt x="60" y="64"/>
                  </a:lnTo>
                  <a:lnTo>
                    <a:pt x="66" y="72"/>
                  </a:lnTo>
                  <a:lnTo>
                    <a:pt x="66" y="72"/>
                  </a:lnTo>
                  <a:lnTo>
                    <a:pt x="76" y="88"/>
                  </a:lnTo>
                  <a:lnTo>
                    <a:pt x="84" y="102"/>
                  </a:lnTo>
                  <a:lnTo>
                    <a:pt x="92" y="112"/>
                  </a:lnTo>
                  <a:lnTo>
                    <a:pt x="92" y="112"/>
                  </a:lnTo>
                  <a:lnTo>
                    <a:pt x="98" y="116"/>
                  </a:lnTo>
                  <a:lnTo>
                    <a:pt x="102" y="118"/>
                  </a:lnTo>
                  <a:lnTo>
                    <a:pt x="84" y="118"/>
                  </a:lnTo>
                  <a:lnTo>
                    <a:pt x="84" y="118"/>
                  </a:lnTo>
                  <a:lnTo>
                    <a:pt x="80" y="118"/>
                  </a:lnTo>
                  <a:lnTo>
                    <a:pt x="76" y="116"/>
                  </a:lnTo>
                  <a:lnTo>
                    <a:pt x="70" y="110"/>
                  </a:lnTo>
                  <a:lnTo>
                    <a:pt x="70" y="110"/>
                  </a:lnTo>
                  <a:lnTo>
                    <a:pt x="50" y="78"/>
                  </a:lnTo>
                  <a:lnTo>
                    <a:pt x="50" y="78"/>
                  </a:lnTo>
                  <a:lnTo>
                    <a:pt x="42" y="68"/>
                  </a:lnTo>
                  <a:lnTo>
                    <a:pt x="38" y="64"/>
                  </a:lnTo>
                  <a:lnTo>
                    <a:pt x="32" y="64"/>
                  </a:lnTo>
                  <a:lnTo>
                    <a:pt x="32" y="64"/>
                  </a:lnTo>
                  <a:lnTo>
                    <a:pt x="22" y="64"/>
                  </a:lnTo>
                  <a:lnTo>
                    <a:pt x="22" y="110"/>
                  </a:lnTo>
                  <a:lnTo>
                    <a:pt x="22" y="110"/>
                  </a:lnTo>
                  <a:lnTo>
                    <a:pt x="24" y="116"/>
                  </a:lnTo>
                  <a:lnTo>
                    <a:pt x="26" y="118"/>
                  </a:lnTo>
                  <a:lnTo>
                    <a:pt x="0" y="118"/>
                  </a:lnTo>
                  <a:lnTo>
                    <a:pt x="0" y="118"/>
                  </a:lnTo>
                  <a:lnTo>
                    <a:pt x="4" y="116"/>
                  </a:lnTo>
                  <a:lnTo>
                    <a:pt x="6" y="110"/>
                  </a:lnTo>
                  <a:lnTo>
                    <a:pt x="6" y="8"/>
                  </a:lnTo>
                  <a:lnTo>
                    <a:pt x="6" y="8"/>
                  </a:lnTo>
                  <a:lnTo>
                    <a:pt x="4" y="2"/>
                  </a:lnTo>
                  <a:lnTo>
                    <a:pt x="0" y="0"/>
                  </a:lnTo>
                  <a:lnTo>
                    <a:pt x="34" y="0"/>
                  </a:lnTo>
                  <a:lnTo>
                    <a:pt x="34" y="0"/>
                  </a:lnTo>
                  <a:lnTo>
                    <a:pt x="46" y="0"/>
                  </a:lnTo>
                  <a:lnTo>
                    <a:pt x="54" y="2"/>
                  </a:lnTo>
                  <a:lnTo>
                    <a:pt x="62" y="6"/>
                  </a:lnTo>
                  <a:lnTo>
                    <a:pt x="68" y="10"/>
                  </a:lnTo>
                  <a:lnTo>
                    <a:pt x="72" y="14"/>
                  </a:lnTo>
                  <a:lnTo>
                    <a:pt x="74" y="20"/>
                  </a:lnTo>
                  <a:lnTo>
                    <a:pt x="76" y="28"/>
                  </a:lnTo>
                  <a:lnTo>
                    <a:pt x="76" y="28"/>
                  </a:lnTo>
                  <a:lnTo>
                    <a:pt x="76" y="36"/>
                  </a:lnTo>
                  <a:lnTo>
                    <a:pt x="74" y="42"/>
                  </a:lnTo>
                  <a:lnTo>
                    <a:pt x="70" y="46"/>
                  </a:lnTo>
                  <a:lnTo>
                    <a:pt x="66" y="50"/>
                  </a:lnTo>
                  <a:lnTo>
                    <a:pt x="58" y="56"/>
                  </a:lnTo>
                  <a:lnTo>
                    <a:pt x="48" y="58"/>
                  </a:lnTo>
                  <a:lnTo>
                    <a:pt x="48" y="58"/>
                  </a:lnTo>
                  <a:close/>
                  <a:moveTo>
                    <a:pt x="22" y="8"/>
                  </a:moveTo>
                  <a:lnTo>
                    <a:pt x="22" y="54"/>
                  </a:lnTo>
                  <a:lnTo>
                    <a:pt x="22" y="54"/>
                  </a:lnTo>
                  <a:lnTo>
                    <a:pt x="32" y="54"/>
                  </a:lnTo>
                  <a:lnTo>
                    <a:pt x="32" y="54"/>
                  </a:lnTo>
                  <a:lnTo>
                    <a:pt x="42" y="54"/>
                  </a:lnTo>
                  <a:lnTo>
                    <a:pt x="50" y="48"/>
                  </a:lnTo>
                  <a:lnTo>
                    <a:pt x="54" y="46"/>
                  </a:lnTo>
                  <a:lnTo>
                    <a:pt x="56" y="40"/>
                  </a:lnTo>
                  <a:lnTo>
                    <a:pt x="58" y="36"/>
                  </a:lnTo>
                  <a:lnTo>
                    <a:pt x="58" y="30"/>
                  </a:lnTo>
                  <a:lnTo>
                    <a:pt x="58" y="30"/>
                  </a:lnTo>
                  <a:lnTo>
                    <a:pt x="58" y="22"/>
                  </a:lnTo>
                  <a:lnTo>
                    <a:pt x="54" y="14"/>
                  </a:lnTo>
                  <a:lnTo>
                    <a:pt x="46" y="8"/>
                  </a:lnTo>
                  <a:lnTo>
                    <a:pt x="42" y="8"/>
                  </a:lnTo>
                  <a:lnTo>
                    <a:pt x="34" y="6"/>
                  </a:lnTo>
                  <a:lnTo>
                    <a:pt x="34" y="6"/>
                  </a:lnTo>
                  <a:lnTo>
                    <a:pt x="22" y="8"/>
                  </a:lnTo>
                  <a:lnTo>
                    <a:pt x="22" y="8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8" name="Freeform 126"/>
            <p:cNvSpPr>
              <a:spLocks/>
            </p:cNvSpPr>
            <p:nvPr/>
          </p:nvSpPr>
          <p:spPr bwMode="auto">
            <a:xfrm>
              <a:off x="1837" y="1412"/>
              <a:ext cx="72" cy="122"/>
            </a:xfrm>
            <a:custGeom>
              <a:avLst/>
              <a:gdLst>
                <a:gd name="T0" fmla="*/ 72 w 72"/>
                <a:gd name="T1" fmla="*/ 86 h 122"/>
                <a:gd name="T2" fmla="*/ 68 w 72"/>
                <a:gd name="T3" fmla="*/ 100 h 122"/>
                <a:gd name="T4" fmla="*/ 60 w 72"/>
                <a:gd name="T5" fmla="*/ 112 h 122"/>
                <a:gd name="T6" fmla="*/ 48 w 72"/>
                <a:gd name="T7" fmla="*/ 120 h 122"/>
                <a:gd name="T8" fmla="*/ 34 w 72"/>
                <a:gd name="T9" fmla="*/ 122 h 122"/>
                <a:gd name="T10" fmla="*/ 24 w 72"/>
                <a:gd name="T11" fmla="*/ 120 h 122"/>
                <a:gd name="T12" fmla="*/ 2 w 72"/>
                <a:gd name="T13" fmla="*/ 112 h 122"/>
                <a:gd name="T14" fmla="*/ 0 w 72"/>
                <a:gd name="T15" fmla="*/ 86 h 122"/>
                <a:gd name="T16" fmla="*/ 10 w 72"/>
                <a:gd name="T17" fmla="*/ 104 h 122"/>
                <a:gd name="T18" fmla="*/ 26 w 72"/>
                <a:gd name="T19" fmla="*/ 114 h 122"/>
                <a:gd name="T20" fmla="*/ 32 w 72"/>
                <a:gd name="T21" fmla="*/ 114 h 122"/>
                <a:gd name="T22" fmla="*/ 44 w 72"/>
                <a:gd name="T23" fmla="*/ 112 h 122"/>
                <a:gd name="T24" fmla="*/ 52 w 72"/>
                <a:gd name="T25" fmla="*/ 106 h 122"/>
                <a:gd name="T26" fmla="*/ 56 w 72"/>
                <a:gd name="T27" fmla="*/ 92 h 122"/>
                <a:gd name="T28" fmla="*/ 56 w 72"/>
                <a:gd name="T29" fmla="*/ 86 h 122"/>
                <a:gd name="T30" fmla="*/ 48 w 72"/>
                <a:gd name="T31" fmla="*/ 74 h 122"/>
                <a:gd name="T32" fmla="*/ 26 w 72"/>
                <a:gd name="T33" fmla="*/ 62 h 122"/>
                <a:gd name="T34" fmla="*/ 16 w 72"/>
                <a:gd name="T35" fmla="*/ 56 h 122"/>
                <a:gd name="T36" fmla="*/ 2 w 72"/>
                <a:gd name="T37" fmla="*/ 40 h 122"/>
                <a:gd name="T38" fmla="*/ 2 w 72"/>
                <a:gd name="T39" fmla="*/ 30 h 122"/>
                <a:gd name="T40" fmla="*/ 4 w 72"/>
                <a:gd name="T41" fmla="*/ 18 h 122"/>
                <a:gd name="T42" fmla="*/ 14 w 72"/>
                <a:gd name="T43" fmla="*/ 8 h 122"/>
                <a:gd name="T44" fmla="*/ 38 w 72"/>
                <a:gd name="T45" fmla="*/ 0 h 122"/>
                <a:gd name="T46" fmla="*/ 50 w 72"/>
                <a:gd name="T47" fmla="*/ 2 h 122"/>
                <a:gd name="T48" fmla="*/ 62 w 72"/>
                <a:gd name="T49" fmla="*/ 6 h 122"/>
                <a:gd name="T50" fmla="*/ 64 w 72"/>
                <a:gd name="T51" fmla="*/ 30 h 122"/>
                <a:gd name="T52" fmla="*/ 54 w 72"/>
                <a:gd name="T53" fmla="*/ 16 h 122"/>
                <a:gd name="T54" fmla="*/ 40 w 72"/>
                <a:gd name="T55" fmla="*/ 8 h 122"/>
                <a:gd name="T56" fmla="*/ 34 w 72"/>
                <a:gd name="T57" fmla="*/ 8 h 122"/>
                <a:gd name="T58" fmla="*/ 20 w 72"/>
                <a:gd name="T59" fmla="*/ 14 h 122"/>
                <a:gd name="T60" fmla="*/ 16 w 72"/>
                <a:gd name="T61" fmla="*/ 26 h 122"/>
                <a:gd name="T62" fmla="*/ 16 w 72"/>
                <a:gd name="T63" fmla="*/ 32 h 122"/>
                <a:gd name="T64" fmla="*/ 28 w 72"/>
                <a:gd name="T65" fmla="*/ 44 h 122"/>
                <a:gd name="T66" fmla="*/ 40 w 72"/>
                <a:gd name="T67" fmla="*/ 48 h 122"/>
                <a:gd name="T68" fmla="*/ 62 w 72"/>
                <a:gd name="T69" fmla="*/ 62 h 122"/>
                <a:gd name="T70" fmla="*/ 70 w 72"/>
                <a:gd name="T71" fmla="*/ 72 h 122"/>
                <a:gd name="T72" fmla="*/ 72 w 72"/>
                <a:gd name="T73" fmla="*/ 86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72" h="122">
                  <a:moveTo>
                    <a:pt x="72" y="86"/>
                  </a:moveTo>
                  <a:lnTo>
                    <a:pt x="72" y="86"/>
                  </a:lnTo>
                  <a:lnTo>
                    <a:pt x="72" y="94"/>
                  </a:lnTo>
                  <a:lnTo>
                    <a:pt x="68" y="100"/>
                  </a:lnTo>
                  <a:lnTo>
                    <a:pt x="64" y="106"/>
                  </a:lnTo>
                  <a:lnTo>
                    <a:pt x="60" y="112"/>
                  </a:lnTo>
                  <a:lnTo>
                    <a:pt x="54" y="116"/>
                  </a:lnTo>
                  <a:lnTo>
                    <a:pt x="48" y="120"/>
                  </a:lnTo>
                  <a:lnTo>
                    <a:pt x="40" y="122"/>
                  </a:lnTo>
                  <a:lnTo>
                    <a:pt x="34" y="122"/>
                  </a:lnTo>
                  <a:lnTo>
                    <a:pt x="34" y="122"/>
                  </a:lnTo>
                  <a:lnTo>
                    <a:pt x="24" y="120"/>
                  </a:lnTo>
                  <a:lnTo>
                    <a:pt x="14" y="118"/>
                  </a:lnTo>
                  <a:lnTo>
                    <a:pt x="2" y="112"/>
                  </a:lnTo>
                  <a:lnTo>
                    <a:pt x="0" y="86"/>
                  </a:lnTo>
                  <a:lnTo>
                    <a:pt x="0" y="86"/>
                  </a:lnTo>
                  <a:lnTo>
                    <a:pt x="4" y="96"/>
                  </a:lnTo>
                  <a:lnTo>
                    <a:pt x="10" y="104"/>
                  </a:lnTo>
                  <a:lnTo>
                    <a:pt x="20" y="112"/>
                  </a:lnTo>
                  <a:lnTo>
                    <a:pt x="26" y="114"/>
                  </a:lnTo>
                  <a:lnTo>
                    <a:pt x="32" y="114"/>
                  </a:lnTo>
                  <a:lnTo>
                    <a:pt x="32" y="114"/>
                  </a:lnTo>
                  <a:lnTo>
                    <a:pt x="38" y="114"/>
                  </a:lnTo>
                  <a:lnTo>
                    <a:pt x="44" y="112"/>
                  </a:lnTo>
                  <a:lnTo>
                    <a:pt x="48" y="110"/>
                  </a:lnTo>
                  <a:lnTo>
                    <a:pt x="52" y="106"/>
                  </a:lnTo>
                  <a:lnTo>
                    <a:pt x="56" y="98"/>
                  </a:lnTo>
                  <a:lnTo>
                    <a:pt x="56" y="92"/>
                  </a:lnTo>
                  <a:lnTo>
                    <a:pt x="56" y="92"/>
                  </a:lnTo>
                  <a:lnTo>
                    <a:pt x="56" y="86"/>
                  </a:lnTo>
                  <a:lnTo>
                    <a:pt x="54" y="80"/>
                  </a:lnTo>
                  <a:lnTo>
                    <a:pt x="48" y="74"/>
                  </a:lnTo>
                  <a:lnTo>
                    <a:pt x="38" y="68"/>
                  </a:lnTo>
                  <a:lnTo>
                    <a:pt x="26" y="62"/>
                  </a:lnTo>
                  <a:lnTo>
                    <a:pt x="26" y="62"/>
                  </a:lnTo>
                  <a:lnTo>
                    <a:pt x="16" y="56"/>
                  </a:lnTo>
                  <a:lnTo>
                    <a:pt x="8" y="48"/>
                  </a:lnTo>
                  <a:lnTo>
                    <a:pt x="2" y="40"/>
                  </a:lnTo>
                  <a:lnTo>
                    <a:pt x="2" y="30"/>
                  </a:lnTo>
                  <a:lnTo>
                    <a:pt x="2" y="30"/>
                  </a:lnTo>
                  <a:lnTo>
                    <a:pt x="2" y="24"/>
                  </a:lnTo>
                  <a:lnTo>
                    <a:pt x="4" y="18"/>
                  </a:lnTo>
                  <a:lnTo>
                    <a:pt x="8" y="12"/>
                  </a:lnTo>
                  <a:lnTo>
                    <a:pt x="14" y="8"/>
                  </a:lnTo>
                  <a:lnTo>
                    <a:pt x="24" y="2"/>
                  </a:lnTo>
                  <a:lnTo>
                    <a:pt x="38" y="0"/>
                  </a:lnTo>
                  <a:lnTo>
                    <a:pt x="38" y="0"/>
                  </a:lnTo>
                  <a:lnTo>
                    <a:pt x="50" y="2"/>
                  </a:lnTo>
                  <a:lnTo>
                    <a:pt x="56" y="4"/>
                  </a:lnTo>
                  <a:lnTo>
                    <a:pt x="62" y="6"/>
                  </a:lnTo>
                  <a:lnTo>
                    <a:pt x="64" y="30"/>
                  </a:lnTo>
                  <a:lnTo>
                    <a:pt x="64" y="30"/>
                  </a:lnTo>
                  <a:lnTo>
                    <a:pt x="60" y="22"/>
                  </a:lnTo>
                  <a:lnTo>
                    <a:pt x="54" y="16"/>
                  </a:lnTo>
                  <a:lnTo>
                    <a:pt x="46" y="10"/>
                  </a:lnTo>
                  <a:lnTo>
                    <a:pt x="40" y="8"/>
                  </a:lnTo>
                  <a:lnTo>
                    <a:pt x="34" y="8"/>
                  </a:lnTo>
                  <a:lnTo>
                    <a:pt x="34" y="8"/>
                  </a:lnTo>
                  <a:lnTo>
                    <a:pt x="26" y="8"/>
                  </a:lnTo>
                  <a:lnTo>
                    <a:pt x="20" y="14"/>
                  </a:lnTo>
                  <a:lnTo>
                    <a:pt x="16" y="20"/>
                  </a:lnTo>
                  <a:lnTo>
                    <a:pt x="16" y="26"/>
                  </a:lnTo>
                  <a:lnTo>
                    <a:pt x="16" y="26"/>
                  </a:lnTo>
                  <a:lnTo>
                    <a:pt x="16" y="32"/>
                  </a:lnTo>
                  <a:lnTo>
                    <a:pt x="22" y="38"/>
                  </a:lnTo>
                  <a:lnTo>
                    <a:pt x="28" y="44"/>
                  </a:lnTo>
                  <a:lnTo>
                    <a:pt x="40" y="48"/>
                  </a:lnTo>
                  <a:lnTo>
                    <a:pt x="40" y="48"/>
                  </a:lnTo>
                  <a:lnTo>
                    <a:pt x="52" y="54"/>
                  </a:lnTo>
                  <a:lnTo>
                    <a:pt x="62" y="62"/>
                  </a:lnTo>
                  <a:lnTo>
                    <a:pt x="66" y="66"/>
                  </a:lnTo>
                  <a:lnTo>
                    <a:pt x="70" y="72"/>
                  </a:lnTo>
                  <a:lnTo>
                    <a:pt x="72" y="78"/>
                  </a:lnTo>
                  <a:lnTo>
                    <a:pt x="72" y="86"/>
                  </a:lnTo>
                  <a:lnTo>
                    <a:pt x="72" y="86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9" name="Freeform 127"/>
            <p:cNvSpPr>
              <a:spLocks/>
            </p:cNvSpPr>
            <p:nvPr/>
          </p:nvSpPr>
          <p:spPr bwMode="auto">
            <a:xfrm>
              <a:off x="1921" y="1414"/>
              <a:ext cx="26" cy="118"/>
            </a:xfrm>
            <a:custGeom>
              <a:avLst/>
              <a:gdLst>
                <a:gd name="T0" fmla="*/ 26 w 26"/>
                <a:gd name="T1" fmla="*/ 0 h 118"/>
                <a:gd name="T2" fmla="*/ 26 w 26"/>
                <a:gd name="T3" fmla="*/ 0 h 118"/>
                <a:gd name="T4" fmla="*/ 22 w 26"/>
                <a:gd name="T5" fmla="*/ 2 h 118"/>
                <a:gd name="T6" fmla="*/ 20 w 26"/>
                <a:gd name="T7" fmla="*/ 8 h 118"/>
                <a:gd name="T8" fmla="*/ 20 w 26"/>
                <a:gd name="T9" fmla="*/ 110 h 118"/>
                <a:gd name="T10" fmla="*/ 20 w 26"/>
                <a:gd name="T11" fmla="*/ 110 h 118"/>
                <a:gd name="T12" fmla="*/ 22 w 26"/>
                <a:gd name="T13" fmla="*/ 116 h 118"/>
                <a:gd name="T14" fmla="*/ 26 w 26"/>
                <a:gd name="T15" fmla="*/ 118 h 118"/>
                <a:gd name="T16" fmla="*/ 0 w 26"/>
                <a:gd name="T17" fmla="*/ 118 h 118"/>
                <a:gd name="T18" fmla="*/ 0 w 26"/>
                <a:gd name="T19" fmla="*/ 118 h 118"/>
                <a:gd name="T20" fmla="*/ 2 w 26"/>
                <a:gd name="T21" fmla="*/ 116 h 118"/>
                <a:gd name="T22" fmla="*/ 4 w 26"/>
                <a:gd name="T23" fmla="*/ 110 h 118"/>
                <a:gd name="T24" fmla="*/ 4 w 26"/>
                <a:gd name="T25" fmla="*/ 8 h 118"/>
                <a:gd name="T26" fmla="*/ 4 w 26"/>
                <a:gd name="T27" fmla="*/ 8 h 118"/>
                <a:gd name="T28" fmla="*/ 2 w 26"/>
                <a:gd name="T29" fmla="*/ 2 h 118"/>
                <a:gd name="T30" fmla="*/ 0 w 26"/>
                <a:gd name="T31" fmla="*/ 0 h 118"/>
                <a:gd name="T32" fmla="*/ 26 w 26"/>
                <a:gd name="T33" fmla="*/ 0 h 118"/>
                <a:gd name="T34" fmla="*/ 26 w 26"/>
                <a:gd name="T35" fmla="*/ 0 h 1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6" h="118">
                  <a:moveTo>
                    <a:pt x="26" y="0"/>
                  </a:moveTo>
                  <a:lnTo>
                    <a:pt x="26" y="0"/>
                  </a:lnTo>
                  <a:lnTo>
                    <a:pt x="22" y="2"/>
                  </a:lnTo>
                  <a:lnTo>
                    <a:pt x="20" y="8"/>
                  </a:lnTo>
                  <a:lnTo>
                    <a:pt x="20" y="110"/>
                  </a:lnTo>
                  <a:lnTo>
                    <a:pt x="20" y="110"/>
                  </a:lnTo>
                  <a:lnTo>
                    <a:pt x="22" y="116"/>
                  </a:lnTo>
                  <a:lnTo>
                    <a:pt x="26" y="118"/>
                  </a:lnTo>
                  <a:lnTo>
                    <a:pt x="0" y="118"/>
                  </a:lnTo>
                  <a:lnTo>
                    <a:pt x="0" y="118"/>
                  </a:lnTo>
                  <a:lnTo>
                    <a:pt x="2" y="116"/>
                  </a:lnTo>
                  <a:lnTo>
                    <a:pt x="4" y="110"/>
                  </a:lnTo>
                  <a:lnTo>
                    <a:pt x="4" y="8"/>
                  </a:lnTo>
                  <a:lnTo>
                    <a:pt x="4" y="8"/>
                  </a:lnTo>
                  <a:lnTo>
                    <a:pt x="2" y="2"/>
                  </a:lnTo>
                  <a:lnTo>
                    <a:pt x="0" y="0"/>
                  </a:lnTo>
                  <a:lnTo>
                    <a:pt x="26" y="0"/>
                  </a:lnTo>
                  <a:lnTo>
                    <a:pt x="26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50" name="Freeform 128"/>
            <p:cNvSpPr>
              <a:spLocks/>
            </p:cNvSpPr>
            <p:nvPr/>
          </p:nvSpPr>
          <p:spPr bwMode="auto">
            <a:xfrm>
              <a:off x="1955" y="1414"/>
              <a:ext cx="92" cy="118"/>
            </a:xfrm>
            <a:custGeom>
              <a:avLst/>
              <a:gdLst>
                <a:gd name="T0" fmla="*/ 56 w 92"/>
                <a:gd name="T1" fmla="*/ 8 h 118"/>
                <a:gd name="T2" fmla="*/ 56 w 92"/>
                <a:gd name="T3" fmla="*/ 110 h 118"/>
                <a:gd name="T4" fmla="*/ 56 w 92"/>
                <a:gd name="T5" fmla="*/ 110 h 118"/>
                <a:gd name="T6" fmla="*/ 56 w 92"/>
                <a:gd name="T7" fmla="*/ 116 h 118"/>
                <a:gd name="T8" fmla="*/ 60 w 92"/>
                <a:gd name="T9" fmla="*/ 118 h 118"/>
                <a:gd name="T10" fmla="*/ 34 w 92"/>
                <a:gd name="T11" fmla="*/ 118 h 118"/>
                <a:gd name="T12" fmla="*/ 34 w 92"/>
                <a:gd name="T13" fmla="*/ 118 h 118"/>
                <a:gd name="T14" fmla="*/ 38 w 92"/>
                <a:gd name="T15" fmla="*/ 116 h 118"/>
                <a:gd name="T16" fmla="*/ 38 w 92"/>
                <a:gd name="T17" fmla="*/ 110 h 118"/>
                <a:gd name="T18" fmla="*/ 38 w 92"/>
                <a:gd name="T19" fmla="*/ 8 h 118"/>
                <a:gd name="T20" fmla="*/ 38 w 92"/>
                <a:gd name="T21" fmla="*/ 8 h 118"/>
                <a:gd name="T22" fmla="*/ 10 w 92"/>
                <a:gd name="T23" fmla="*/ 10 h 118"/>
                <a:gd name="T24" fmla="*/ 10 w 92"/>
                <a:gd name="T25" fmla="*/ 10 h 118"/>
                <a:gd name="T26" fmla="*/ 8 w 92"/>
                <a:gd name="T27" fmla="*/ 10 h 118"/>
                <a:gd name="T28" fmla="*/ 4 w 92"/>
                <a:gd name="T29" fmla="*/ 12 h 118"/>
                <a:gd name="T30" fmla="*/ 0 w 92"/>
                <a:gd name="T31" fmla="*/ 16 h 118"/>
                <a:gd name="T32" fmla="*/ 0 w 92"/>
                <a:gd name="T33" fmla="*/ 0 h 118"/>
                <a:gd name="T34" fmla="*/ 92 w 92"/>
                <a:gd name="T35" fmla="*/ 0 h 118"/>
                <a:gd name="T36" fmla="*/ 92 w 92"/>
                <a:gd name="T37" fmla="*/ 16 h 118"/>
                <a:gd name="T38" fmla="*/ 92 w 92"/>
                <a:gd name="T39" fmla="*/ 16 h 118"/>
                <a:gd name="T40" fmla="*/ 90 w 92"/>
                <a:gd name="T41" fmla="*/ 12 h 118"/>
                <a:gd name="T42" fmla="*/ 84 w 92"/>
                <a:gd name="T43" fmla="*/ 10 h 118"/>
                <a:gd name="T44" fmla="*/ 84 w 92"/>
                <a:gd name="T45" fmla="*/ 10 h 118"/>
                <a:gd name="T46" fmla="*/ 56 w 92"/>
                <a:gd name="T47" fmla="*/ 8 h 118"/>
                <a:gd name="T48" fmla="*/ 56 w 92"/>
                <a:gd name="T49" fmla="*/ 8 h 1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92" h="118">
                  <a:moveTo>
                    <a:pt x="56" y="8"/>
                  </a:moveTo>
                  <a:lnTo>
                    <a:pt x="56" y="110"/>
                  </a:lnTo>
                  <a:lnTo>
                    <a:pt x="56" y="110"/>
                  </a:lnTo>
                  <a:lnTo>
                    <a:pt x="56" y="116"/>
                  </a:lnTo>
                  <a:lnTo>
                    <a:pt x="60" y="118"/>
                  </a:lnTo>
                  <a:lnTo>
                    <a:pt x="34" y="118"/>
                  </a:lnTo>
                  <a:lnTo>
                    <a:pt x="34" y="118"/>
                  </a:lnTo>
                  <a:lnTo>
                    <a:pt x="38" y="116"/>
                  </a:lnTo>
                  <a:lnTo>
                    <a:pt x="38" y="110"/>
                  </a:lnTo>
                  <a:lnTo>
                    <a:pt x="38" y="8"/>
                  </a:lnTo>
                  <a:lnTo>
                    <a:pt x="38" y="8"/>
                  </a:lnTo>
                  <a:lnTo>
                    <a:pt x="10" y="10"/>
                  </a:lnTo>
                  <a:lnTo>
                    <a:pt x="10" y="10"/>
                  </a:lnTo>
                  <a:lnTo>
                    <a:pt x="8" y="10"/>
                  </a:lnTo>
                  <a:lnTo>
                    <a:pt x="4" y="12"/>
                  </a:lnTo>
                  <a:lnTo>
                    <a:pt x="0" y="16"/>
                  </a:lnTo>
                  <a:lnTo>
                    <a:pt x="0" y="0"/>
                  </a:lnTo>
                  <a:lnTo>
                    <a:pt x="92" y="0"/>
                  </a:lnTo>
                  <a:lnTo>
                    <a:pt x="92" y="16"/>
                  </a:lnTo>
                  <a:lnTo>
                    <a:pt x="92" y="16"/>
                  </a:lnTo>
                  <a:lnTo>
                    <a:pt x="90" y="12"/>
                  </a:lnTo>
                  <a:lnTo>
                    <a:pt x="84" y="10"/>
                  </a:lnTo>
                  <a:lnTo>
                    <a:pt x="84" y="10"/>
                  </a:lnTo>
                  <a:lnTo>
                    <a:pt x="56" y="8"/>
                  </a:lnTo>
                  <a:lnTo>
                    <a:pt x="56" y="8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51" name="Freeform 129"/>
            <p:cNvSpPr>
              <a:spLocks/>
            </p:cNvSpPr>
            <p:nvPr/>
          </p:nvSpPr>
          <p:spPr bwMode="auto">
            <a:xfrm>
              <a:off x="2051" y="1414"/>
              <a:ext cx="100" cy="118"/>
            </a:xfrm>
            <a:custGeom>
              <a:avLst/>
              <a:gdLst>
                <a:gd name="T0" fmla="*/ 100 w 100"/>
                <a:gd name="T1" fmla="*/ 0 h 118"/>
                <a:gd name="T2" fmla="*/ 100 w 100"/>
                <a:gd name="T3" fmla="*/ 0 h 118"/>
                <a:gd name="T4" fmla="*/ 92 w 100"/>
                <a:gd name="T5" fmla="*/ 4 h 118"/>
                <a:gd name="T6" fmla="*/ 88 w 100"/>
                <a:gd name="T7" fmla="*/ 10 h 118"/>
                <a:gd name="T8" fmla="*/ 60 w 100"/>
                <a:gd name="T9" fmla="*/ 62 h 118"/>
                <a:gd name="T10" fmla="*/ 60 w 100"/>
                <a:gd name="T11" fmla="*/ 110 h 118"/>
                <a:gd name="T12" fmla="*/ 60 w 100"/>
                <a:gd name="T13" fmla="*/ 110 h 118"/>
                <a:gd name="T14" fmla="*/ 62 w 100"/>
                <a:gd name="T15" fmla="*/ 116 h 118"/>
                <a:gd name="T16" fmla="*/ 68 w 100"/>
                <a:gd name="T17" fmla="*/ 118 h 118"/>
                <a:gd name="T18" fmla="*/ 38 w 100"/>
                <a:gd name="T19" fmla="*/ 118 h 118"/>
                <a:gd name="T20" fmla="*/ 38 w 100"/>
                <a:gd name="T21" fmla="*/ 118 h 118"/>
                <a:gd name="T22" fmla="*/ 42 w 100"/>
                <a:gd name="T23" fmla="*/ 116 h 118"/>
                <a:gd name="T24" fmla="*/ 44 w 100"/>
                <a:gd name="T25" fmla="*/ 114 h 118"/>
                <a:gd name="T26" fmla="*/ 44 w 100"/>
                <a:gd name="T27" fmla="*/ 110 h 118"/>
                <a:gd name="T28" fmla="*/ 44 w 100"/>
                <a:gd name="T29" fmla="*/ 62 h 118"/>
                <a:gd name="T30" fmla="*/ 10 w 100"/>
                <a:gd name="T31" fmla="*/ 8 h 118"/>
                <a:gd name="T32" fmla="*/ 10 w 100"/>
                <a:gd name="T33" fmla="*/ 8 h 118"/>
                <a:gd name="T34" fmla="*/ 6 w 100"/>
                <a:gd name="T35" fmla="*/ 4 h 118"/>
                <a:gd name="T36" fmla="*/ 0 w 100"/>
                <a:gd name="T37" fmla="*/ 0 h 118"/>
                <a:gd name="T38" fmla="*/ 34 w 100"/>
                <a:gd name="T39" fmla="*/ 0 h 118"/>
                <a:gd name="T40" fmla="*/ 34 w 100"/>
                <a:gd name="T41" fmla="*/ 0 h 118"/>
                <a:gd name="T42" fmla="*/ 32 w 100"/>
                <a:gd name="T43" fmla="*/ 0 h 118"/>
                <a:gd name="T44" fmla="*/ 30 w 100"/>
                <a:gd name="T45" fmla="*/ 2 h 118"/>
                <a:gd name="T46" fmla="*/ 30 w 100"/>
                <a:gd name="T47" fmla="*/ 6 h 118"/>
                <a:gd name="T48" fmla="*/ 32 w 100"/>
                <a:gd name="T49" fmla="*/ 10 h 118"/>
                <a:gd name="T50" fmla="*/ 56 w 100"/>
                <a:gd name="T51" fmla="*/ 54 h 118"/>
                <a:gd name="T52" fmla="*/ 80 w 100"/>
                <a:gd name="T53" fmla="*/ 8 h 118"/>
                <a:gd name="T54" fmla="*/ 80 w 100"/>
                <a:gd name="T55" fmla="*/ 8 h 118"/>
                <a:gd name="T56" fmla="*/ 80 w 100"/>
                <a:gd name="T57" fmla="*/ 4 h 118"/>
                <a:gd name="T58" fmla="*/ 80 w 100"/>
                <a:gd name="T59" fmla="*/ 2 h 118"/>
                <a:gd name="T60" fmla="*/ 76 w 100"/>
                <a:gd name="T61" fmla="*/ 0 h 118"/>
                <a:gd name="T62" fmla="*/ 100 w 100"/>
                <a:gd name="T63" fmla="*/ 0 h 118"/>
                <a:gd name="T64" fmla="*/ 100 w 100"/>
                <a:gd name="T65" fmla="*/ 0 h 1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00" h="118">
                  <a:moveTo>
                    <a:pt x="100" y="0"/>
                  </a:moveTo>
                  <a:lnTo>
                    <a:pt x="100" y="0"/>
                  </a:lnTo>
                  <a:lnTo>
                    <a:pt x="92" y="4"/>
                  </a:lnTo>
                  <a:lnTo>
                    <a:pt x="88" y="10"/>
                  </a:lnTo>
                  <a:lnTo>
                    <a:pt x="60" y="62"/>
                  </a:lnTo>
                  <a:lnTo>
                    <a:pt x="60" y="110"/>
                  </a:lnTo>
                  <a:lnTo>
                    <a:pt x="60" y="110"/>
                  </a:lnTo>
                  <a:lnTo>
                    <a:pt x="62" y="116"/>
                  </a:lnTo>
                  <a:lnTo>
                    <a:pt x="68" y="118"/>
                  </a:lnTo>
                  <a:lnTo>
                    <a:pt x="38" y="118"/>
                  </a:lnTo>
                  <a:lnTo>
                    <a:pt x="38" y="118"/>
                  </a:lnTo>
                  <a:lnTo>
                    <a:pt x="42" y="116"/>
                  </a:lnTo>
                  <a:lnTo>
                    <a:pt x="44" y="114"/>
                  </a:lnTo>
                  <a:lnTo>
                    <a:pt x="44" y="110"/>
                  </a:lnTo>
                  <a:lnTo>
                    <a:pt x="44" y="62"/>
                  </a:lnTo>
                  <a:lnTo>
                    <a:pt x="10" y="8"/>
                  </a:lnTo>
                  <a:lnTo>
                    <a:pt x="10" y="8"/>
                  </a:lnTo>
                  <a:lnTo>
                    <a:pt x="6" y="4"/>
                  </a:lnTo>
                  <a:lnTo>
                    <a:pt x="0" y="0"/>
                  </a:lnTo>
                  <a:lnTo>
                    <a:pt x="34" y="0"/>
                  </a:lnTo>
                  <a:lnTo>
                    <a:pt x="34" y="0"/>
                  </a:lnTo>
                  <a:lnTo>
                    <a:pt x="32" y="0"/>
                  </a:lnTo>
                  <a:lnTo>
                    <a:pt x="30" y="2"/>
                  </a:lnTo>
                  <a:lnTo>
                    <a:pt x="30" y="6"/>
                  </a:lnTo>
                  <a:lnTo>
                    <a:pt x="32" y="10"/>
                  </a:lnTo>
                  <a:lnTo>
                    <a:pt x="56" y="54"/>
                  </a:lnTo>
                  <a:lnTo>
                    <a:pt x="80" y="8"/>
                  </a:lnTo>
                  <a:lnTo>
                    <a:pt x="80" y="8"/>
                  </a:lnTo>
                  <a:lnTo>
                    <a:pt x="80" y="4"/>
                  </a:lnTo>
                  <a:lnTo>
                    <a:pt x="80" y="2"/>
                  </a:lnTo>
                  <a:lnTo>
                    <a:pt x="76" y="0"/>
                  </a:lnTo>
                  <a:lnTo>
                    <a:pt x="100" y="0"/>
                  </a:lnTo>
                  <a:lnTo>
                    <a:pt x="10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52" name="Freeform 130"/>
            <p:cNvSpPr>
              <a:spLocks noEditPoints="1"/>
            </p:cNvSpPr>
            <p:nvPr/>
          </p:nvSpPr>
          <p:spPr bwMode="auto">
            <a:xfrm>
              <a:off x="2203" y="1412"/>
              <a:ext cx="110" cy="122"/>
            </a:xfrm>
            <a:custGeom>
              <a:avLst/>
              <a:gdLst>
                <a:gd name="T0" fmla="*/ 54 w 110"/>
                <a:gd name="T1" fmla="*/ 122 h 122"/>
                <a:gd name="T2" fmla="*/ 34 w 110"/>
                <a:gd name="T3" fmla="*/ 116 h 122"/>
                <a:gd name="T4" fmla="*/ 16 w 110"/>
                <a:gd name="T5" fmla="*/ 104 h 122"/>
                <a:gd name="T6" fmla="*/ 4 w 110"/>
                <a:gd name="T7" fmla="*/ 84 h 122"/>
                <a:gd name="T8" fmla="*/ 0 w 110"/>
                <a:gd name="T9" fmla="*/ 60 h 122"/>
                <a:gd name="T10" fmla="*/ 2 w 110"/>
                <a:gd name="T11" fmla="*/ 48 h 122"/>
                <a:gd name="T12" fmla="*/ 10 w 110"/>
                <a:gd name="T13" fmla="*/ 28 h 122"/>
                <a:gd name="T14" fmla="*/ 24 w 110"/>
                <a:gd name="T15" fmla="*/ 10 h 122"/>
                <a:gd name="T16" fmla="*/ 44 w 110"/>
                <a:gd name="T17" fmla="*/ 2 h 122"/>
                <a:gd name="T18" fmla="*/ 58 w 110"/>
                <a:gd name="T19" fmla="*/ 0 h 122"/>
                <a:gd name="T20" fmla="*/ 76 w 110"/>
                <a:gd name="T21" fmla="*/ 4 h 122"/>
                <a:gd name="T22" fmla="*/ 94 w 110"/>
                <a:gd name="T23" fmla="*/ 16 h 122"/>
                <a:gd name="T24" fmla="*/ 106 w 110"/>
                <a:gd name="T25" fmla="*/ 36 h 122"/>
                <a:gd name="T26" fmla="*/ 110 w 110"/>
                <a:gd name="T27" fmla="*/ 62 h 122"/>
                <a:gd name="T28" fmla="*/ 110 w 110"/>
                <a:gd name="T29" fmla="*/ 76 h 122"/>
                <a:gd name="T30" fmla="*/ 100 w 110"/>
                <a:gd name="T31" fmla="*/ 98 h 122"/>
                <a:gd name="T32" fmla="*/ 84 w 110"/>
                <a:gd name="T33" fmla="*/ 114 h 122"/>
                <a:gd name="T34" fmla="*/ 64 w 110"/>
                <a:gd name="T35" fmla="*/ 122 h 122"/>
                <a:gd name="T36" fmla="*/ 54 w 110"/>
                <a:gd name="T37" fmla="*/ 122 h 122"/>
                <a:gd name="T38" fmla="*/ 18 w 110"/>
                <a:gd name="T39" fmla="*/ 58 h 122"/>
                <a:gd name="T40" fmla="*/ 22 w 110"/>
                <a:gd name="T41" fmla="*/ 84 h 122"/>
                <a:gd name="T42" fmla="*/ 30 w 110"/>
                <a:gd name="T43" fmla="*/ 100 h 122"/>
                <a:gd name="T44" fmla="*/ 42 w 110"/>
                <a:gd name="T45" fmla="*/ 110 h 122"/>
                <a:gd name="T46" fmla="*/ 56 w 110"/>
                <a:gd name="T47" fmla="*/ 114 h 122"/>
                <a:gd name="T48" fmla="*/ 64 w 110"/>
                <a:gd name="T49" fmla="*/ 112 h 122"/>
                <a:gd name="T50" fmla="*/ 78 w 110"/>
                <a:gd name="T51" fmla="*/ 106 h 122"/>
                <a:gd name="T52" fmla="*/ 86 w 110"/>
                <a:gd name="T53" fmla="*/ 92 h 122"/>
                <a:gd name="T54" fmla="*/ 92 w 110"/>
                <a:gd name="T55" fmla="*/ 74 h 122"/>
                <a:gd name="T56" fmla="*/ 92 w 110"/>
                <a:gd name="T57" fmla="*/ 62 h 122"/>
                <a:gd name="T58" fmla="*/ 90 w 110"/>
                <a:gd name="T59" fmla="*/ 40 h 122"/>
                <a:gd name="T60" fmla="*/ 82 w 110"/>
                <a:gd name="T61" fmla="*/ 22 h 122"/>
                <a:gd name="T62" fmla="*/ 72 w 110"/>
                <a:gd name="T63" fmla="*/ 12 h 122"/>
                <a:gd name="T64" fmla="*/ 56 w 110"/>
                <a:gd name="T65" fmla="*/ 8 h 122"/>
                <a:gd name="T66" fmla="*/ 48 w 110"/>
                <a:gd name="T67" fmla="*/ 8 h 122"/>
                <a:gd name="T68" fmla="*/ 34 w 110"/>
                <a:gd name="T69" fmla="*/ 16 h 122"/>
                <a:gd name="T70" fmla="*/ 24 w 110"/>
                <a:gd name="T71" fmla="*/ 28 h 122"/>
                <a:gd name="T72" fmla="*/ 20 w 110"/>
                <a:gd name="T73" fmla="*/ 46 h 122"/>
                <a:gd name="T74" fmla="*/ 18 w 110"/>
                <a:gd name="T75" fmla="*/ 58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110" h="122">
                  <a:moveTo>
                    <a:pt x="54" y="122"/>
                  </a:moveTo>
                  <a:lnTo>
                    <a:pt x="54" y="122"/>
                  </a:lnTo>
                  <a:lnTo>
                    <a:pt x="44" y="120"/>
                  </a:lnTo>
                  <a:lnTo>
                    <a:pt x="34" y="116"/>
                  </a:lnTo>
                  <a:lnTo>
                    <a:pt x="24" y="112"/>
                  </a:lnTo>
                  <a:lnTo>
                    <a:pt x="16" y="104"/>
                  </a:lnTo>
                  <a:lnTo>
                    <a:pt x="10" y="94"/>
                  </a:lnTo>
                  <a:lnTo>
                    <a:pt x="4" y="84"/>
                  </a:lnTo>
                  <a:lnTo>
                    <a:pt x="2" y="72"/>
                  </a:lnTo>
                  <a:lnTo>
                    <a:pt x="0" y="60"/>
                  </a:lnTo>
                  <a:lnTo>
                    <a:pt x="0" y="60"/>
                  </a:lnTo>
                  <a:lnTo>
                    <a:pt x="2" y="48"/>
                  </a:lnTo>
                  <a:lnTo>
                    <a:pt x="4" y="38"/>
                  </a:lnTo>
                  <a:lnTo>
                    <a:pt x="10" y="28"/>
                  </a:lnTo>
                  <a:lnTo>
                    <a:pt x="16" y="18"/>
                  </a:lnTo>
                  <a:lnTo>
                    <a:pt x="24" y="10"/>
                  </a:lnTo>
                  <a:lnTo>
                    <a:pt x="34" y="4"/>
                  </a:lnTo>
                  <a:lnTo>
                    <a:pt x="44" y="2"/>
                  </a:lnTo>
                  <a:lnTo>
                    <a:pt x="58" y="0"/>
                  </a:lnTo>
                  <a:lnTo>
                    <a:pt x="58" y="0"/>
                  </a:lnTo>
                  <a:lnTo>
                    <a:pt x="66" y="2"/>
                  </a:lnTo>
                  <a:lnTo>
                    <a:pt x="76" y="4"/>
                  </a:lnTo>
                  <a:lnTo>
                    <a:pt x="86" y="10"/>
                  </a:lnTo>
                  <a:lnTo>
                    <a:pt x="94" y="16"/>
                  </a:lnTo>
                  <a:lnTo>
                    <a:pt x="100" y="26"/>
                  </a:lnTo>
                  <a:lnTo>
                    <a:pt x="106" y="36"/>
                  </a:lnTo>
                  <a:lnTo>
                    <a:pt x="110" y="48"/>
                  </a:lnTo>
                  <a:lnTo>
                    <a:pt x="110" y="62"/>
                  </a:lnTo>
                  <a:lnTo>
                    <a:pt x="110" y="62"/>
                  </a:lnTo>
                  <a:lnTo>
                    <a:pt x="110" y="76"/>
                  </a:lnTo>
                  <a:lnTo>
                    <a:pt x="106" y="88"/>
                  </a:lnTo>
                  <a:lnTo>
                    <a:pt x="100" y="98"/>
                  </a:lnTo>
                  <a:lnTo>
                    <a:pt x="92" y="108"/>
                  </a:lnTo>
                  <a:lnTo>
                    <a:pt x="84" y="114"/>
                  </a:lnTo>
                  <a:lnTo>
                    <a:pt x="74" y="118"/>
                  </a:lnTo>
                  <a:lnTo>
                    <a:pt x="64" y="122"/>
                  </a:lnTo>
                  <a:lnTo>
                    <a:pt x="54" y="122"/>
                  </a:lnTo>
                  <a:lnTo>
                    <a:pt x="54" y="122"/>
                  </a:lnTo>
                  <a:close/>
                  <a:moveTo>
                    <a:pt x="18" y="58"/>
                  </a:moveTo>
                  <a:lnTo>
                    <a:pt x="18" y="58"/>
                  </a:lnTo>
                  <a:lnTo>
                    <a:pt x="20" y="72"/>
                  </a:lnTo>
                  <a:lnTo>
                    <a:pt x="22" y="84"/>
                  </a:lnTo>
                  <a:lnTo>
                    <a:pt x="26" y="92"/>
                  </a:lnTo>
                  <a:lnTo>
                    <a:pt x="30" y="100"/>
                  </a:lnTo>
                  <a:lnTo>
                    <a:pt x="36" y="106"/>
                  </a:lnTo>
                  <a:lnTo>
                    <a:pt x="42" y="110"/>
                  </a:lnTo>
                  <a:lnTo>
                    <a:pt x="50" y="112"/>
                  </a:lnTo>
                  <a:lnTo>
                    <a:pt x="56" y="114"/>
                  </a:lnTo>
                  <a:lnTo>
                    <a:pt x="56" y="114"/>
                  </a:lnTo>
                  <a:lnTo>
                    <a:pt x="64" y="112"/>
                  </a:lnTo>
                  <a:lnTo>
                    <a:pt x="72" y="110"/>
                  </a:lnTo>
                  <a:lnTo>
                    <a:pt x="78" y="106"/>
                  </a:lnTo>
                  <a:lnTo>
                    <a:pt x="82" y="100"/>
                  </a:lnTo>
                  <a:lnTo>
                    <a:pt x="86" y="92"/>
                  </a:lnTo>
                  <a:lnTo>
                    <a:pt x="90" y="84"/>
                  </a:lnTo>
                  <a:lnTo>
                    <a:pt x="92" y="74"/>
                  </a:lnTo>
                  <a:lnTo>
                    <a:pt x="92" y="62"/>
                  </a:lnTo>
                  <a:lnTo>
                    <a:pt x="92" y="62"/>
                  </a:lnTo>
                  <a:lnTo>
                    <a:pt x="92" y="50"/>
                  </a:lnTo>
                  <a:lnTo>
                    <a:pt x="90" y="40"/>
                  </a:lnTo>
                  <a:lnTo>
                    <a:pt x="86" y="30"/>
                  </a:lnTo>
                  <a:lnTo>
                    <a:pt x="82" y="22"/>
                  </a:lnTo>
                  <a:lnTo>
                    <a:pt x="78" y="16"/>
                  </a:lnTo>
                  <a:lnTo>
                    <a:pt x="72" y="12"/>
                  </a:lnTo>
                  <a:lnTo>
                    <a:pt x="64" y="8"/>
                  </a:lnTo>
                  <a:lnTo>
                    <a:pt x="56" y="8"/>
                  </a:lnTo>
                  <a:lnTo>
                    <a:pt x="56" y="8"/>
                  </a:lnTo>
                  <a:lnTo>
                    <a:pt x="48" y="8"/>
                  </a:lnTo>
                  <a:lnTo>
                    <a:pt x="40" y="10"/>
                  </a:lnTo>
                  <a:lnTo>
                    <a:pt x="34" y="16"/>
                  </a:lnTo>
                  <a:lnTo>
                    <a:pt x="28" y="20"/>
                  </a:lnTo>
                  <a:lnTo>
                    <a:pt x="24" y="28"/>
                  </a:lnTo>
                  <a:lnTo>
                    <a:pt x="22" y="36"/>
                  </a:lnTo>
                  <a:lnTo>
                    <a:pt x="20" y="46"/>
                  </a:lnTo>
                  <a:lnTo>
                    <a:pt x="18" y="58"/>
                  </a:lnTo>
                  <a:lnTo>
                    <a:pt x="18" y="58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53" name="Freeform 131"/>
            <p:cNvSpPr>
              <a:spLocks/>
            </p:cNvSpPr>
            <p:nvPr/>
          </p:nvSpPr>
          <p:spPr bwMode="auto">
            <a:xfrm>
              <a:off x="2325" y="1414"/>
              <a:ext cx="70" cy="118"/>
            </a:xfrm>
            <a:custGeom>
              <a:avLst/>
              <a:gdLst>
                <a:gd name="T0" fmla="*/ 26 w 70"/>
                <a:gd name="T1" fmla="*/ 118 h 118"/>
                <a:gd name="T2" fmla="*/ 0 w 70"/>
                <a:gd name="T3" fmla="*/ 118 h 118"/>
                <a:gd name="T4" fmla="*/ 0 w 70"/>
                <a:gd name="T5" fmla="*/ 118 h 118"/>
                <a:gd name="T6" fmla="*/ 4 w 70"/>
                <a:gd name="T7" fmla="*/ 116 h 118"/>
                <a:gd name="T8" fmla="*/ 4 w 70"/>
                <a:gd name="T9" fmla="*/ 110 h 118"/>
                <a:gd name="T10" fmla="*/ 4 w 70"/>
                <a:gd name="T11" fmla="*/ 8 h 118"/>
                <a:gd name="T12" fmla="*/ 4 w 70"/>
                <a:gd name="T13" fmla="*/ 8 h 118"/>
                <a:gd name="T14" fmla="*/ 4 w 70"/>
                <a:gd name="T15" fmla="*/ 2 h 118"/>
                <a:gd name="T16" fmla="*/ 0 w 70"/>
                <a:gd name="T17" fmla="*/ 0 h 118"/>
                <a:gd name="T18" fmla="*/ 70 w 70"/>
                <a:gd name="T19" fmla="*/ 0 h 118"/>
                <a:gd name="T20" fmla="*/ 70 w 70"/>
                <a:gd name="T21" fmla="*/ 16 h 118"/>
                <a:gd name="T22" fmla="*/ 70 w 70"/>
                <a:gd name="T23" fmla="*/ 16 h 118"/>
                <a:gd name="T24" fmla="*/ 64 w 70"/>
                <a:gd name="T25" fmla="*/ 10 h 118"/>
                <a:gd name="T26" fmla="*/ 54 w 70"/>
                <a:gd name="T27" fmla="*/ 8 h 118"/>
                <a:gd name="T28" fmla="*/ 54 w 70"/>
                <a:gd name="T29" fmla="*/ 8 h 118"/>
                <a:gd name="T30" fmla="*/ 22 w 70"/>
                <a:gd name="T31" fmla="*/ 8 h 118"/>
                <a:gd name="T32" fmla="*/ 22 w 70"/>
                <a:gd name="T33" fmla="*/ 48 h 118"/>
                <a:gd name="T34" fmla="*/ 50 w 70"/>
                <a:gd name="T35" fmla="*/ 48 h 118"/>
                <a:gd name="T36" fmla="*/ 50 w 70"/>
                <a:gd name="T37" fmla="*/ 48 h 118"/>
                <a:gd name="T38" fmla="*/ 54 w 70"/>
                <a:gd name="T39" fmla="*/ 46 h 118"/>
                <a:gd name="T40" fmla="*/ 56 w 70"/>
                <a:gd name="T41" fmla="*/ 44 h 118"/>
                <a:gd name="T42" fmla="*/ 56 w 70"/>
                <a:gd name="T43" fmla="*/ 62 h 118"/>
                <a:gd name="T44" fmla="*/ 56 w 70"/>
                <a:gd name="T45" fmla="*/ 62 h 118"/>
                <a:gd name="T46" fmla="*/ 54 w 70"/>
                <a:gd name="T47" fmla="*/ 58 h 118"/>
                <a:gd name="T48" fmla="*/ 50 w 70"/>
                <a:gd name="T49" fmla="*/ 58 h 118"/>
                <a:gd name="T50" fmla="*/ 22 w 70"/>
                <a:gd name="T51" fmla="*/ 58 h 118"/>
                <a:gd name="T52" fmla="*/ 22 w 70"/>
                <a:gd name="T53" fmla="*/ 110 h 118"/>
                <a:gd name="T54" fmla="*/ 22 w 70"/>
                <a:gd name="T55" fmla="*/ 110 h 118"/>
                <a:gd name="T56" fmla="*/ 22 w 70"/>
                <a:gd name="T57" fmla="*/ 116 h 118"/>
                <a:gd name="T58" fmla="*/ 26 w 70"/>
                <a:gd name="T59" fmla="*/ 118 h 118"/>
                <a:gd name="T60" fmla="*/ 26 w 70"/>
                <a:gd name="T61" fmla="*/ 118 h 1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70" h="118">
                  <a:moveTo>
                    <a:pt x="26" y="118"/>
                  </a:moveTo>
                  <a:lnTo>
                    <a:pt x="0" y="118"/>
                  </a:lnTo>
                  <a:lnTo>
                    <a:pt x="0" y="118"/>
                  </a:lnTo>
                  <a:lnTo>
                    <a:pt x="4" y="116"/>
                  </a:lnTo>
                  <a:lnTo>
                    <a:pt x="4" y="110"/>
                  </a:lnTo>
                  <a:lnTo>
                    <a:pt x="4" y="8"/>
                  </a:lnTo>
                  <a:lnTo>
                    <a:pt x="4" y="8"/>
                  </a:lnTo>
                  <a:lnTo>
                    <a:pt x="4" y="2"/>
                  </a:lnTo>
                  <a:lnTo>
                    <a:pt x="0" y="0"/>
                  </a:lnTo>
                  <a:lnTo>
                    <a:pt x="70" y="0"/>
                  </a:lnTo>
                  <a:lnTo>
                    <a:pt x="70" y="16"/>
                  </a:lnTo>
                  <a:lnTo>
                    <a:pt x="70" y="16"/>
                  </a:lnTo>
                  <a:lnTo>
                    <a:pt x="64" y="10"/>
                  </a:lnTo>
                  <a:lnTo>
                    <a:pt x="54" y="8"/>
                  </a:lnTo>
                  <a:lnTo>
                    <a:pt x="54" y="8"/>
                  </a:lnTo>
                  <a:lnTo>
                    <a:pt x="22" y="8"/>
                  </a:lnTo>
                  <a:lnTo>
                    <a:pt x="22" y="48"/>
                  </a:lnTo>
                  <a:lnTo>
                    <a:pt x="50" y="48"/>
                  </a:lnTo>
                  <a:lnTo>
                    <a:pt x="50" y="48"/>
                  </a:lnTo>
                  <a:lnTo>
                    <a:pt x="54" y="46"/>
                  </a:lnTo>
                  <a:lnTo>
                    <a:pt x="56" y="44"/>
                  </a:lnTo>
                  <a:lnTo>
                    <a:pt x="56" y="62"/>
                  </a:lnTo>
                  <a:lnTo>
                    <a:pt x="56" y="62"/>
                  </a:lnTo>
                  <a:lnTo>
                    <a:pt x="54" y="58"/>
                  </a:lnTo>
                  <a:lnTo>
                    <a:pt x="50" y="58"/>
                  </a:lnTo>
                  <a:lnTo>
                    <a:pt x="22" y="58"/>
                  </a:lnTo>
                  <a:lnTo>
                    <a:pt x="22" y="110"/>
                  </a:lnTo>
                  <a:lnTo>
                    <a:pt x="22" y="110"/>
                  </a:lnTo>
                  <a:lnTo>
                    <a:pt x="22" y="116"/>
                  </a:lnTo>
                  <a:lnTo>
                    <a:pt x="26" y="118"/>
                  </a:lnTo>
                  <a:lnTo>
                    <a:pt x="26" y="118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7377126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Bullying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367" y="1528763"/>
            <a:ext cx="11235267" cy="4502150"/>
          </a:xfrm>
        </p:spPr>
        <p:txBody>
          <a:bodyPr/>
          <a:lstStyle/>
          <a:p>
            <a:r>
              <a:rPr lang="en-GB" sz="2800" dirty="0" err="1"/>
              <a:t>Olweus</a:t>
            </a:r>
            <a:r>
              <a:rPr lang="en-GB" sz="2800" dirty="0"/>
              <a:t> (1993):</a:t>
            </a:r>
          </a:p>
          <a:p>
            <a:pPr lvl="1"/>
            <a:r>
              <a:rPr lang="en-GB" sz="2400" dirty="0"/>
              <a:t>A student is being bullied or victimized when he/she is exposed, repeatedly and over time </a:t>
            </a:r>
            <a:r>
              <a:rPr lang="en-GB" sz="2400" dirty="0" smtClean="0"/>
              <a:t>to negative </a:t>
            </a:r>
            <a:r>
              <a:rPr lang="en-GB" sz="2400" dirty="0"/>
              <a:t>actions on the part of one or more other students. It is a negative action </a:t>
            </a:r>
            <a:r>
              <a:rPr lang="en-GB" sz="2400" dirty="0" smtClean="0"/>
              <a:t>when someone </a:t>
            </a:r>
            <a:r>
              <a:rPr lang="en-GB" sz="2400" dirty="0"/>
              <a:t>intentionally inflicts, or attempts to inflict, injury or discomfort upon another. (p. 9). </a:t>
            </a:r>
          </a:p>
          <a:p>
            <a:r>
              <a:rPr lang="en-GB" sz="2800" dirty="0" smtClean="0"/>
              <a:t>Bullying is inherently social, and takes place in the peer group</a:t>
            </a:r>
          </a:p>
          <a:p>
            <a:r>
              <a:rPr lang="en-GB" sz="2800" dirty="0" smtClean="0"/>
              <a:t>Therefore, can schools affect peer behaviours and cultures? And if so, how?</a:t>
            </a:r>
            <a:endParaRPr lang="en-GB" sz="2800" dirty="0"/>
          </a:p>
          <a:p>
            <a:endParaRPr lang="en-GB" sz="2800" dirty="0"/>
          </a:p>
        </p:txBody>
      </p:sp>
      <p:grpSp>
        <p:nvGrpSpPr>
          <p:cNvPr id="4" name="Group 107"/>
          <p:cNvGrpSpPr>
            <a:grpSpLocks/>
          </p:cNvGrpSpPr>
          <p:nvPr/>
        </p:nvGrpSpPr>
        <p:grpSpPr bwMode="auto">
          <a:xfrm>
            <a:off x="9363075" y="6008085"/>
            <a:ext cx="2552700" cy="553053"/>
            <a:chOff x="385" y="1412"/>
            <a:chExt cx="2268" cy="492"/>
          </a:xfrm>
        </p:grpSpPr>
        <p:sp>
          <p:nvSpPr>
            <p:cNvPr id="5" name="Freeform 108"/>
            <p:cNvSpPr>
              <a:spLocks/>
            </p:cNvSpPr>
            <p:nvPr/>
          </p:nvSpPr>
          <p:spPr bwMode="auto">
            <a:xfrm>
              <a:off x="385" y="1488"/>
              <a:ext cx="186" cy="316"/>
            </a:xfrm>
            <a:custGeom>
              <a:avLst/>
              <a:gdLst>
                <a:gd name="T0" fmla="*/ 100 w 186"/>
                <a:gd name="T1" fmla="*/ 126 h 316"/>
                <a:gd name="T2" fmla="*/ 148 w 186"/>
                <a:gd name="T3" fmla="*/ 152 h 316"/>
                <a:gd name="T4" fmla="*/ 174 w 186"/>
                <a:gd name="T5" fmla="*/ 178 h 316"/>
                <a:gd name="T6" fmla="*/ 180 w 186"/>
                <a:gd name="T7" fmla="*/ 188 h 316"/>
                <a:gd name="T8" fmla="*/ 186 w 186"/>
                <a:gd name="T9" fmla="*/ 210 h 316"/>
                <a:gd name="T10" fmla="*/ 186 w 186"/>
                <a:gd name="T11" fmla="*/ 224 h 316"/>
                <a:gd name="T12" fmla="*/ 178 w 186"/>
                <a:gd name="T13" fmla="*/ 260 h 316"/>
                <a:gd name="T14" fmla="*/ 156 w 186"/>
                <a:gd name="T15" fmla="*/ 290 h 316"/>
                <a:gd name="T16" fmla="*/ 140 w 186"/>
                <a:gd name="T17" fmla="*/ 302 h 316"/>
                <a:gd name="T18" fmla="*/ 104 w 186"/>
                <a:gd name="T19" fmla="*/ 314 h 316"/>
                <a:gd name="T20" fmla="*/ 86 w 186"/>
                <a:gd name="T21" fmla="*/ 316 h 316"/>
                <a:gd name="T22" fmla="*/ 42 w 186"/>
                <a:gd name="T23" fmla="*/ 310 h 316"/>
                <a:gd name="T24" fmla="*/ 24 w 186"/>
                <a:gd name="T25" fmla="*/ 302 h 316"/>
                <a:gd name="T26" fmla="*/ 0 w 186"/>
                <a:gd name="T27" fmla="*/ 224 h 316"/>
                <a:gd name="T28" fmla="*/ 6 w 186"/>
                <a:gd name="T29" fmla="*/ 238 h 316"/>
                <a:gd name="T30" fmla="*/ 20 w 186"/>
                <a:gd name="T31" fmla="*/ 264 h 316"/>
                <a:gd name="T32" fmla="*/ 30 w 186"/>
                <a:gd name="T33" fmla="*/ 276 h 316"/>
                <a:gd name="T34" fmla="*/ 52 w 186"/>
                <a:gd name="T35" fmla="*/ 292 h 316"/>
                <a:gd name="T36" fmla="*/ 82 w 186"/>
                <a:gd name="T37" fmla="*/ 298 h 316"/>
                <a:gd name="T38" fmla="*/ 98 w 186"/>
                <a:gd name="T39" fmla="*/ 296 h 316"/>
                <a:gd name="T40" fmla="*/ 122 w 186"/>
                <a:gd name="T41" fmla="*/ 286 h 316"/>
                <a:gd name="T42" fmla="*/ 130 w 186"/>
                <a:gd name="T43" fmla="*/ 278 h 316"/>
                <a:gd name="T44" fmla="*/ 140 w 186"/>
                <a:gd name="T45" fmla="*/ 258 h 316"/>
                <a:gd name="T46" fmla="*/ 144 w 186"/>
                <a:gd name="T47" fmla="*/ 236 h 316"/>
                <a:gd name="T48" fmla="*/ 144 w 186"/>
                <a:gd name="T49" fmla="*/ 224 h 316"/>
                <a:gd name="T50" fmla="*/ 136 w 186"/>
                <a:gd name="T51" fmla="*/ 204 h 316"/>
                <a:gd name="T52" fmla="*/ 130 w 186"/>
                <a:gd name="T53" fmla="*/ 196 h 316"/>
                <a:gd name="T54" fmla="*/ 68 w 186"/>
                <a:gd name="T55" fmla="*/ 162 h 316"/>
                <a:gd name="T56" fmla="*/ 52 w 186"/>
                <a:gd name="T57" fmla="*/ 154 h 316"/>
                <a:gd name="T58" fmla="*/ 26 w 186"/>
                <a:gd name="T59" fmla="*/ 136 h 316"/>
                <a:gd name="T60" fmla="*/ 18 w 186"/>
                <a:gd name="T61" fmla="*/ 126 h 316"/>
                <a:gd name="T62" fmla="*/ 6 w 186"/>
                <a:gd name="T63" fmla="*/ 104 h 316"/>
                <a:gd name="T64" fmla="*/ 2 w 186"/>
                <a:gd name="T65" fmla="*/ 80 h 316"/>
                <a:gd name="T66" fmla="*/ 4 w 186"/>
                <a:gd name="T67" fmla="*/ 62 h 316"/>
                <a:gd name="T68" fmla="*/ 18 w 186"/>
                <a:gd name="T69" fmla="*/ 32 h 316"/>
                <a:gd name="T70" fmla="*/ 30 w 186"/>
                <a:gd name="T71" fmla="*/ 20 h 316"/>
                <a:gd name="T72" fmla="*/ 60 w 186"/>
                <a:gd name="T73" fmla="*/ 4 h 316"/>
                <a:gd name="T74" fmla="*/ 96 w 186"/>
                <a:gd name="T75" fmla="*/ 0 h 316"/>
                <a:gd name="T76" fmla="*/ 114 w 186"/>
                <a:gd name="T77" fmla="*/ 0 h 316"/>
                <a:gd name="T78" fmla="*/ 146 w 186"/>
                <a:gd name="T79" fmla="*/ 10 h 316"/>
                <a:gd name="T80" fmla="*/ 162 w 186"/>
                <a:gd name="T81" fmla="*/ 76 h 316"/>
                <a:gd name="T82" fmla="*/ 160 w 186"/>
                <a:gd name="T83" fmla="*/ 66 h 316"/>
                <a:gd name="T84" fmla="*/ 146 w 186"/>
                <a:gd name="T85" fmla="*/ 46 h 316"/>
                <a:gd name="T86" fmla="*/ 138 w 186"/>
                <a:gd name="T87" fmla="*/ 36 h 316"/>
                <a:gd name="T88" fmla="*/ 116 w 186"/>
                <a:gd name="T89" fmla="*/ 22 h 316"/>
                <a:gd name="T90" fmla="*/ 90 w 186"/>
                <a:gd name="T91" fmla="*/ 18 h 316"/>
                <a:gd name="T92" fmla="*/ 76 w 186"/>
                <a:gd name="T93" fmla="*/ 18 h 316"/>
                <a:gd name="T94" fmla="*/ 58 w 186"/>
                <a:gd name="T95" fmla="*/ 26 h 316"/>
                <a:gd name="T96" fmla="*/ 50 w 186"/>
                <a:gd name="T97" fmla="*/ 34 h 316"/>
                <a:gd name="T98" fmla="*/ 42 w 186"/>
                <a:gd name="T99" fmla="*/ 48 h 316"/>
                <a:gd name="T100" fmla="*/ 38 w 186"/>
                <a:gd name="T101" fmla="*/ 66 h 316"/>
                <a:gd name="T102" fmla="*/ 40 w 186"/>
                <a:gd name="T103" fmla="*/ 76 h 316"/>
                <a:gd name="T104" fmla="*/ 46 w 186"/>
                <a:gd name="T105" fmla="*/ 90 h 316"/>
                <a:gd name="T106" fmla="*/ 50 w 186"/>
                <a:gd name="T107" fmla="*/ 98 h 316"/>
                <a:gd name="T108" fmla="*/ 100 w 186"/>
                <a:gd name="T109" fmla="*/ 126 h 3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186" h="316">
                  <a:moveTo>
                    <a:pt x="100" y="126"/>
                  </a:moveTo>
                  <a:lnTo>
                    <a:pt x="100" y="126"/>
                  </a:lnTo>
                  <a:lnTo>
                    <a:pt x="148" y="152"/>
                  </a:lnTo>
                  <a:lnTo>
                    <a:pt x="148" y="152"/>
                  </a:lnTo>
                  <a:lnTo>
                    <a:pt x="162" y="164"/>
                  </a:lnTo>
                  <a:lnTo>
                    <a:pt x="174" y="178"/>
                  </a:lnTo>
                  <a:lnTo>
                    <a:pt x="174" y="178"/>
                  </a:lnTo>
                  <a:lnTo>
                    <a:pt x="180" y="188"/>
                  </a:lnTo>
                  <a:lnTo>
                    <a:pt x="184" y="198"/>
                  </a:lnTo>
                  <a:lnTo>
                    <a:pt x="186" y="210"/>
                  </a:lnTo>
                  <a:lnTo>
                    <a:pt x="186" y="224"/>
                  </a:lnTo>
                  <a:lnTo>
                    <a:pt x="186" y="224"/>
                  </a:lnTo>
                  <a:lnTo>
                    <a:pt x="184" y="244"/>
                  </a:lnTo>
                  <a:lnTo>
                    <a:pt x="178" y="260"/>
                  </a:lnTo>
                  <a:lnTo>
                    <a:pt x="168" y="276"/>
                  </a:lnTo>
                  <a:lnTo>
                    <a:pt x="156" y="290"/>
                  </a:lnTo>
                  <a:lnTo>
                    <a:pt x="156" y="290"/>
                  </a:lnTo>
                  <a:lnTo>
                    <a:pt x="140" y="302"/>
                  </a:lnTo>
                  <a:lnTo>
                    <a:pt x="122" y="310"/>
                  </a:lnTo>
                  <a:lnTo>
                    <a:pt x="104" y="314"/>
                  </a:lnTo>
                  <a:lnTo>
                    <a:pt x="86" y="316"/>
                  </a:lnTo>
                  <a:lnTo>
                    <a:pt x="86" y="316"/>
                  </a:lnTo>
                  <a:lnTo>
                    <a:pt x="62" y="314"/>
                  </a:lnTo>
                  <a:lnTo>
                    <a:pt x="42" y="310"/>
                  </a:lnTo>
                  <a:lnTo>
                    <a:pt x="42" y="310"/>
                  </a:lnTo>
                  <a:lnTo>
                    <a:pt x="24" y="302"/>
                  </a:lnTo>
                  <a:lnTo>
                    <a:pt x="2" y="292"/>
                  </a:lnTo>
                  <a:lnTo>
                    <a:pt x="0" y="224"/>
                  </a:lnTo>
                  <a:lnTo>
                    <a:pt x="0" y="224"/>
                  </a:lnTo>
                  <a:lnTo>
                    <a:pt x="6" y="238"/>
                  </a:lnTo>
                  <a:lnTo>
                    <a:pt x="12" y="252"/>
                  </a:lnTo>
                  <a:lnTo>
                    <a:pt x="20" y="264"/>
                  </a:lnTo>
                  <a:lnTo>
                    <a:pt x="30" y="276"/>
                  </a:lnTo>
                  <a:lnTo>
                    <a:pt x="30" y="276"/>
                  </a:lnTo>
                  <a:lnTo>
                    <a:pt x="40" y="286"/>
                  </a:lnTo>
                  <a:lnTo>
                    <a:pt x="52" y="292"/>
                  </a:lnTo>
                  <a:lnTo>
                    <a:pt x="66" y="296"/>
                  </a:lnTo>
                  <a:lnTo>
                    <a:pt x="82" y="298"/>
                  </a:lnTo>
                  <a:lnTo>
                    <a:pt x="82" y="298"/>
                  </a:lnTo>
                  <a:lnTo>
                    <a:pt x="98" y="296"/>
                  </a:lnTo>
                  <a:lnTo>
                    <a:pt x="110" y="292"/>
                  </a:lnTo>
                  <a:lnTo>
                    <a:pt x="122" y="286"/>
                  </a:lnTo>
                  <a:lnTo>
                    <a:pt x="130" y="278"/>
                  </a:lnTo>
                  <a:lnTo>
                    <a:pt x="130" y="278"/>
                  </a:lnTo>
                  <a:lnTo>
                    <a:pt x="136" y="268"/>
                  </a:lnTo>
                  <a:lnTo>
                    <a:pt x="140" y="258"/>
                  </a:lnTo>
                  <a:lnTo>
                    <a:pt x="144" y="248"/>
                  </a:lnTo>
                  <a:lnTo>
                    <a:pt x="144" y="236"/>
                  </a:lnTo>
                  <a:lnTo>
                    <a:pt x="144" y="236"/>
                  </a:lnTo>
                  <a:lnTo>
                    <a:pt x="144" y="224"/>
                  </a:lnTo>
                  <a:lnTo>
                    <a:pt x="140" y="212"/>
                  </a:lnTo>
                  <a:lnTo>
                    <a:pt x="136" y="204"/>
                  </a:lnTo>
                  <a:lnTo>
                    <a:pt x="130" y="196"/>
                  </a:lnTo>
                  <a:lnTo>
                    <a:pt x="130" y="196"/>
                  </a:lnTo>
                  <a:lnTo>
                    <a:pt x="108" y="182"/>
                  </a:lnTo>
                  <a:lnTo>
                    <a:pt x="68" y="162"/>
                  </a:lnTo>
                  <a:lnTo>
                    <a:pt x="68" y="162"/>
                  </a:lnTo>
                  <a:lnTo>
                    <a:pt x="52" y="154"/>
                  </a:lnTo>
                  <a:lnTo>
                    <a:pt x="38" y="144"/>
                  </a:lnTo>
                  <a:lnTo>
                    <a:pt x="26" y="136"/>
                  </a:lnTo>
                  <a:lnTo>
                    <a:pt x="18" y="126"/>
                  </a:lnTo>
                  <a:lnTo>
                    <a:pt x="18" y="126"/>
                  </a:lnTo>
                  <a:lnTo>
                    <a:pt x="10" y="116"/>
                  </a:lnTo>
                  <a:lnTo>
                    <a:pt x="6" y="104"/>
                  </a:lnTo>
                  <a:lnTo>
                    <a:pt x="2" y="92"/>
                  </a:lnTo>
                  <a:lnTo>
                    <a:pt x="2" y="80"/>
                  </a:lnTo>
                  <a:lnTo>
                    <a:pt x="2" y="80"/>
                  </a:lnTo>
                  <a:lnTo>
                    <a:pt x="4" y="62"/>
                  </a:lnTo>
                  <a:lnTo>
                    <a:pt x="8" y="46"/>
                  </a:lnTo>
                  <a:lnTo>
                    <a:pt x="18" y="32"/>
                  </a:lnTo>
                  <a:lnTo>
                    <a:pt x="30" y="20"/>
                  </a:lnTo>
                  <a:lnTo>
                    <a:pt x="30" y="20"/>
                  </a:lnTo>
                  <a:lnTo>
                    <a:pt x="46" y="12"/>
                  </a:lnTo>
                  <a:lnTo>
                    <a:pt x="60" y="4"/>
                  </a:lnTo>
                  <a:lnTo>
                    <a:pt x="78" y="0"/>
                  </a:lnTo>
                  <a:lnTo>
                    <a:pt x="96" y="0"/>
                  </a:lnTo>
                  <a:lnTo>
                    <a:pt x="96" y="0"/>
                  </a:lnTo>
                  <a:lnTo>
                    <a:pt x="114" y="0"/>
                  </a:lnTo>
                  <a:lnTo>
                    <a:pt x="130" y="4"/>
                  </a:lnTo>
                  <a:lnTo>
                    <a:pt x="146" y="10"/>
                  </a:lnTo>
                  <a:lnTo>
                    <a:pt x="160" y="16"/>
                  </a:lnTo>
                  <a:lnTo>
                    <a:pt x="162" y="76"/>
                  </a:lnTo>
                  <a:lnTo>
                    <a:pt x="162" y="76"/>
                  </a:lnTo>
                  <a:lnTo>
                    <a:pt x="160" y="66"/>
                  </a:lnTo>
                  <a:lnTo>
                    <a:pt x="154" y="56"/>
                  </a:lnTo>
                  <a:lnTo>
                    <a:pt x="146" y="46"/>
                  </a:lnTo>
                  <a:lnTo>
                    <a:pt x="138" y="36"/>
                  </a:lnTo>
                  <a:lnTo>
                    <a:pt x="138" y="36"/>
                  </a:lnTo>
                  <a:lnTo>
                    <a:pt x="128" y="28"/>
                  </a:lnTo>
                  <a:lnTo>
                    <a:pt x="116" y="22"/>
                  </a:lnTo>
                  <a:lnTo>
                    <a:pt x="104" y="20"/>
                  </a:lnTo>
                  <a:lnTo>
                    <a:pt x="90" y="18"/>
                  </a:lnTo>
                  <a:lnTo>
                    <a:pt x="90" y="18"/>
                  </a:lnTo>
                  <a:lnTo>
                    <a:pt x="76" y="18"/>
                  </a:lnTo>
                  <a:lnTo>
                    <a:pt x="66" y="22"/>
                  </a:lnTo>
                  <a:lnTo>
                    <a:pt x="58" y="26"/>
                  </a:lnTo>
                  <a:lnTo>
                    <a:pt x="50" y="34"/>
                  </a:lnTo>
                  <a:lnTo>
                    <a:pt x="50" y="34"/>
                  </a:lnTo>
                  <a:lnTo>
                    <a:pt x="46" y="40"/>
                  </a:lnTo>
                  <a:lnTo>
                    <a:pt x="42" y="48"/>
                  </a:lnTo>
                  <a:lnTo>
                    <a:pt x="40" y="58"/>
                  </a:lnTo>
                  <a:lnTo>
                    <a:pt x="38" y="66"/>
                  </a:lnTo>
                  <a:lnTo>
                    <a:pt x="38" y="66"/>
                  </a:lnTo>
                  <a:lnTo>
                    <a:pt x="40" y="76"/>
                  </a:lnTo>
                  <a:lnTo>
                    <a:pt x="42" y="84"/>
                  </a:lnTo>
                  <a:lnTo>
                    <a:pt x="46" y="90"/>
                  </a:lnTo>
                  <a:lnTo>
                    <a:pt x="50" y="98"/>
                  </a:lnTo>
                  <a:lnTo>
                    <a:pt x="50" y="98"/>
                  </a:lnTo>
                  <a:lnTo>
                    <a:pt x="70" y="110"/>
                  </a:lnTo>
                  <a:lnTo>
                    <a:pt x="100" y="126"/>
                  </a:lnTo>
                  <a:lnTo>
                    <a:pt x="100" y="126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" name="Freeform 109"/>
            <p:cNvSpPr>
              <a:spLocks noEditPoints="1"/>
            </p:cNvSpPr>
            <p:nvPr/>
          </p:nvSpPr>
          <p:spPr bwMode="auto">
            <a:xfrm>
              <a:off x="589" y="1586"/>
              <a:ext cx="198" cy="218"/>
            </a:xfrm>
            <a:custGeom>
              <a:avLst/>
              <a:gdLst>
                <a:gd name="T0" fmla="*/ 100 w 198"/>
                <a:gd name="T1" fmla="*/ 0 h 218"/>
                <a:gd name="T2" fmla="*/ 130 w 198"/>
                <a:gd name="T3" fmla="*/ 4 h 218"/>
                <a:gd name="T4" fmla="*/ 154 w 198"/>
                <a:gd name="T5" fmla="*/ 16 h 218"/>
                <a:gd name="T6" fmla="*/ 166 w 198"/>
                <a:gd name="T7" fmla="*/ 24 h 218"/>
                <a:gd name="T8" fmla="*/ 182 w 198"/>
                <a:gd name="T9" fmla="*/ 44 h 218"/>
                <a:gd name="T10" fmla="*/ 188 w 198"/>
                <a:gd name="T11" fmla="*/ 56 h 218"/>
                <a:gd name="T12" fmla="*/ 196 w 198"/>
                <a:gd name="T13" fmla="*/ 82 h 218"/>
                <a:gd name="T14" fmla="*/ 198 w 198"/>
                <a:gd name="T15" fmla="*/ 110 h 218"/>
                <a:gd name="T16" fmla="*/ 198 w 198"/>
                <a:gd name="T17" fmla="*/ 122 h 218"/>
                <a:gd name="T18" fmla="*/ 192 w 198"/>
                <a:gd name="T19" fmla="*/ 148 h 218"/>
                <a:gd name="T20" fmla="*/ 186 w 198"/>
                <a:gd name="T21" fmla="*/ 162 h 218"/>
                <a:gd name="T22" fmla="*/ 170 w 198"/>
                <a:gd name="T23" fmla="*/ 184 h 218"/>
                <a:gd name="T24" fmla="*/ 150 w 198"/>
                <a:gd name="T25" fmla="*/ 204 h 218"/>
                <a:gd name="T26" fmla="*/ 138 w 198"/>
                <a:gd name="T27" fmla="*/ 210 h 218"/>
                <a:gd name="T28" fmla="*/ 112 w 198"/>
                <a:gd name="T29" fmla="*/ 218 h 218"/>
                <a:gd name="T30" fmla="*/ 98 w 198"/>
                <a:gd name="T31" fmla="*/ 218 h 218"/>
                <a:gd name="T32" fmla="*/ 66 w 198"/>
                <a:gd name="T33" fmla="*/ 214 h 218"/>
                <a:gd name="T34" fmla="*/ 46 w 198"/>
                <a:gd name="T35" fmla="*/ 206 h 218"/>
                <a:gd name="T36" fmla="*/ 32 w 198"/>
                <a:gd name="T37" fmla="*/ 192 h 218"/>
                <a:gd name="T38" fmla="*/ 24 w 198"/>
                <a:gd name="T39" fmla="*/ 186 h 218"/>
                <a:gd name="T40" fmla="*/ 6 w 198"/>
                <a:gd name="T41" fmla="*/ 150 h 218"/>
                <a:gd name="T42" fmla="*/ 0 w 198"/>
                <a:gd name="T43" fmla="*/ 110 h 218"/>
                <a:gd name="T44" fmla="*/ 0 w 198"/>
                <a:gd name="T45" fmla="*/ 96 h 218"/>
                <a:gd name="T46" fmla="*/ 6 w 198"/>
                <a:gd name="T47" fmla="*/ 70 h 218"/>
                <a:gd name="T48" fmla="*/ 12 w 198"/>
                <a:gd name="T49" fmla="*/ 56 h 218"/>
                <a:gd name="T50" fmla="*/ 26 w 198"/>
                <a:gd name="T51" fmla="*/ 34 h 218"/>
                <a:gd name="T52" fmla="*/ 48 w 198"/>
                <a:gd name="T53" fmla="*/ 16 h 218"/>
                <a:gd name="T54" fmla="*/ 58 w 198"/>
                <a:gd name="T55" fmla="*/ 8 h 218"/>
                <a:gd name="T56" fmla="*/ 86 w 198"/>
                <a:gd name="T57" fmla="*/ 0 h 218"/>
                <a:gd name="T58" fmla="*/ 100 w 198"/>
                <a:gd name="T59" fmla="*/ 0 h 218"/>
                <a:gd name="T60" fmla="*/ 96 w 198"/>
                <a:gd name="T61" fmla="*/ 16 h 218"/>
                <a:gd name="T62" fmla="*/ 70 w 198"/>
                <a:gd name="T63" fmla="*/ 24 h 218"/>
                <a:gd name="T64" fmla="*/ 54 w 198"/>
                <a:gd name="T65" fmla="*/ 46 h 218"/>
                <a:gd name="T66" fmla="*/ 48 w 198"/>
                <a:gd name="T67" fmla="*/ 60 h 218"/>
                <a:gd name="T68" fmla="*/ 40 w 198"/>
                <a:gd name="T69" fmla="*/ 92 h 218"/>
                <a:gd name="T70" fmla="*/ 40 w 198"/>
                <a:gd name="T71" fmla="*/ 112 h 218"/>
                <a:gd name="T72" fmla="*/ 46 w 198"/>
                <a:gd name="T73" fmla="*/ 148 h 218"/>
                <a:gd name="T74" fmla="*/ 58 w 198"/>
                <a:gd name="T75" fmla="*/ 176 h 218"/>
                <a:gd name="T76" fmla="*/ 68 w 198"/>
                <a:gd name="T77" fmla="*/ 188 h 218"/>
                <a:gd name="T78" fmla="*/ 90 w 198"/>
                <a:gd name="T79" fmla="*/ 200 h 218"/>
                <a:gd name="T80" fmla="*/ 102 w 198"/>
                <a:gd name="T81" fmla="*/ 200 h 218"/>
                <a:gd name="T82" fmla="*/ 126 w 198"/>
                <a:gd name="T83" fmla="*/ 192 h 218"/>
                <a:gd name="T84" fmla="*/ 144 w 198"/>
                <a:gd name="T85" fmla="*/ 172 h 218"/>
                <a:gd name="T86" fmla="*/ 150 w 198"/>
                <a:gd name="T87" fmla="*/ 158 h 218"/>
                <a:gd name="T88" fmla="*/ 158 w 198"/>
                <a:gd name="T89" fmla="*/ 126 h 218"/>
                <a:gd name="T90" fmla="*/ 158 w 198"/>
                <a:gd name="T91" fmla="*/ 106 h 218"/>
                <a:gd name="T92" fmla="*/ 148 w 198"/>
                <a:gd name="T93" fmla="*/ 60 h 218"/>
                <a:gd name="T94" fmla="*/ 140 w 198"/>
                <a:gd name="T95" fmla="*/ 42 h 218"/>
                <a:gd name="T96" fmla="*/ 128 w 198"/>
                <a:gd name="T97" fmla="*/ 28 h 218"/>
                <a:gd name="T98" fmla="*/ 114 w 198"/>
                <a:gd name="T99" fmla="*/ 20 h 218"/>
                <a:gd name="T100" fmla="*/ 96 w 198"/>
                <a:gd name="T101" fmla="*/ 16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198" h="218">
                  <a:moveTo>
                    <a:pt x="100" y="0"/>
                  </a:moveTo>
                  <a:lnTo>
                    <a:pt x="100" y="0"/>
                  </a:lnTo>
                  <a:lnTo>
                    <a:pt x="116" y="0"/>
                  </a:lnTo>
                  <a:lnTo>
                    <a:pt x="130" y="4"/>
                  </a:lnTo>
                  <a:lnTo>
                    <a:pt x="142" y="8"/>
                  </a:lnTo>
                  <a:lnTo>
                    <a:pt x="154" y="16"/>
                  </a:lnTo>
                  <a:lnTo>
                    <a:pt x="154" y="16"/>
                  </a:lnTo>
                  <a:lnTo>
                    <a:pt x="166" y="24"/>
                  </a:lnTo>
                  <a:lnTo>
                    <a:pt x="174" y="34"/>
                  </a:lnTo>
                  <a:lnTo>
                    <a:pt x="182" y="44"/>
                  </a:lnTo>
                  <a:lnTo>
                    <a:pt x="188" y="56"/>
                  </a:lnTo>
                  <a:lnTo>
                    <a:pt x="188" y="56"/>
                  </a:lnTo>
                  <a:lnTo>
                    <a:pt x="192" y="70"/>
                  </a:lnTo>
                  <a:lnTo>
                    <a:pt x="196" y="82"/>
                  </a:lnTo>
                  <a:lnTo>
                    <a:pt x="198" y="96"/>
                  </a:lnTo>
                  <a:lnTo>
                    <a:pt x="198" y="110"/>
                  </a:lnTo>
                  <a:lnTo>
                    <a:pt x="198" y="110"/>
                  </a:lnTo>
                  <a:lnTo>
                    <a:pt x="198" y="122"/>
                  </a:lnTo>
                  <a:lnTo>
                    <a:pt x="196" y="136"/>
                  </a:lnTo>
                  <a:lnTo>
                    <a:pt x="192" y="148"/>
                  </a:lnTo>
                  <a:lnTo>
                    <a:pt x="186" y="162"/>
                  </a:lnTo>
                  <a:lnTo>
                    <a:pt x="186" y="162"/>
                  </a:lnTo>
                  <a:lnTo>
                    <a:pt x="178" y="174"/>
                  </a:lnTo>
                  <a:lnTo>
                    <a:pt x="170" y="184"/>
                  </a:lnTo>
                  <a:lnTo>
                    <a:pt x="162" y="194"/>
                  </a:lnTo>
                  <a:lnTo>
                    <a:pt x="150" y="204"/>
                  </a:lnTo>
                  <a:lnTo>
                    <a:pt x="150" y="204"/>
                  </a:lnTo>
                  <a:lnTo>
                    <a:pt x="138" y="210"/>
                  </a:lnTo>
                  <a:lnTo>
                    <a:pt x="126" y="214"/>
                  </a:lnTo>
                  <a:lnTo>
                    <a:pt x="112" y="218"/>
                  </a:lnTo>
                  <a:lnTo>
                    <a:pt x="98" y="218"/>
                  </a:lnTo>
                  <a:lnTo>
                    <a:pt x="98" y="218"/>
                  </a:lnTo>
                  <a:lnTo>
                    <a:pt x="76" y="216"/>
                  </a:lnTo>
                  <a:lnTo>
                    <a:pt x="66" y="214"/>
                  </a:lnTo>
                  <a:lnTo>
                    <a:pt x="56" y="210"/>
                  </a:lnTo>
                  <a:lnTo>
                    <a:pt x="46" y="206"/>
                  </a:lnTo>
                  <a:lnTo>
                    <a:pt x="38" y="200"/>
                  </a:lnTo>
                  <a:lnTo>
                    <a:pt x="32" y="192"/>
                  </a:lnTo>
                  <a:lnTo>
                    <a:pt x="24" y="186"/>
                  </a:lnTo>
                  <a:lnTo>
                    <a:pt x="24" y="186"/>
                  </a:lnTo>
                  <a:lnTo>
                    <a:pt x="14" y="168"/>
                  </a:lnTo>
                  <a:lnTo>
                    <a:pt x="6" y="150"/>
                  </a:lnTo>
                  <a:lnTo>
                    <a:pt x="0" y="130"/>
                  </a:lnTo>
                  <a:lnTo>
                    <a:pt x="0" y="110"/>
                  </a:lnTo>
                  <a:lnTo>
                    <a:pt x="0" y="110"/>
                  </a:lnTo>
                  <a:lnTo>
                    <a:pt x="0" y="96"/>
                  </a:lnTo>
                  <a:lnTo>
                    <a:pt x="2" y="82"/>
                  </a:lnTo>
                  <a:lnTo>
                    <a:pt x="6" y="70"/>
                  </a:lnTo>
                  <a:lnTo>
                    <a:pt x="12" y="56"/>
                  </a:lnTo>
                  <a:lnTo>
                    <a:pt x="12" y="56"/>
                  </a:lnTo>
                  <a:lnTo>
                    <a:pt x="18" y="44"/>
                  </a:lnTo>
                  <a:lnTo>
                    <a:pt x="26" y="34"/>
                  </a:lnTo>
                  <a:lnTo>
                    <a:pt x="36" y="24"/>
                  </a:lnTo>
                  <a:lnTo>
                    <a:pt x="48" y="16"/>
                  </a:lnTo>
                  <a:lnTo>
                    <a:pt x="48" y="16"/>
                  </a:lnTo>
                  <a:lnTo>
                    <a:pt x="58" y="8"/>
                  </a:lnTo>
                  <a:lnTo>
                    <a:pt x="72" y="4"/>
                  </a:lnTo>
                  <a:lnTo>
                    <a:pt x="86" y="0"/>
                  </a:lnTo>
                  <a:lnTo>
                    <a:pt x="100" y="0"/>
                  </a:lnTo>
                  <a:lnTo>
                    <a:pt x="100" y="0"/>
                  </a:lnTo>
                  <a:close/>
                  <a:moveTo>
                    <a:pt x="96" y="16"/>
                  </a:moveTo>
                  <a:lnTo>
                    <a:pt x="96" y="16"/>
                  </a:lnTo>
                  <a:lnTo>
                    <a:pt x="82" y="18"/>
                  </a:lnTo>
                  <a:lnTo>
                    <a:pt x="70" y="24"/>
                  </a:lnTo>
                  <a:lnTo>
                    <a:pt x="62" y="34"/>
                  </a:lnTo>
                  <a:lnTo>
                    <a:pt x="54" y="46"/>
                  </a:lnTo>
                  <a:lnTo>
                    <a:pt x="54" y="46"/>
                  </a:lnTo>
                  <a:lnTo>
                    <a:pt x="48" y="60"/>
                  </a:lnTo>
                  <a:lnTo>
                    <a:pt x="44" y="76"/>
                  </a:lnTo>
                  <a:lnTo>
                    <a:pt x="40" y="92"/>
                  </a:lnTo>
                  <a:lnTo>
                    <a:pt x="40" y="112"/>
                  </a:lnTo>
                  <a:lnTo>
                    <a:pt x="40" y="112"/>
                  </a:lnTo>
                  <a:lnTo>
                    <a:pt x="42" y="130"/>
                  </a:lnTo>
                  <a:lnTo>
                    <a:pt x="46" y="148"/>
                  </a:lnTo>
                  <a:lnTo>
                    <a:pt x="52" y="162"/>
                  </a:lnTo>
                  <a:lnTo>
                    <a:pt x="58" y="176"/>
                  </a:lnTo>
                  <a:lnTo>
                    <a:pt x="58" y="176"/>
                  </a:lnTo>
                  <a:lnTo>
                    <a:pt x="68" y="188"/>
                  </a:lnTo>
                  <a:lnTo>
                    <a:pt x="78" y="196"/>
                  </a:lnTo>
                  <a:lnTo>
                    <a:pt x="90" y="200"/>
                  </a:lnTo>
                  <a:lnTo>
                    <a:pt x="102" y="200"/>
                  </a:lnTo>
                  <a:lnTo>
                    <a:pt x="102" y="200"/>
                  </a:lnTo>
                  <a:lnTo>
                    <a:pt x="116" y="198"/>
                  </a:lnTo>
                  <a:lnTo>
                    <a:pt x="126" y="192"/>
                  </a:lnTo>
                  <a:lnTo>
                    <a:pt x="136" y="184"/>
                  </a:lnTo>
                  <a:lnTo>
                    <a:pt x="144" y="172"/>
                  </a:lnTo>
                  <a:lnTo>
                    <a:pt x="144" y="172"/>
                  </a:lnTo>
                  <a:lnTo>
                    <a:pt x="150" y="158"/>
                  </a:lnTo>
                  <a:lnTo>
                    <a:pt x="154" y="142"/>
                  </a:lnTo>
                  <a:lnTo>
                    <a:pt x="158" y="126"/>
                  </a:lnTo>
                  <a:lnTo>
                    <a:pt x="158" y="106"/>
                  </a:lnTo>
                  <a:lnTo>
                    <a:pt x="158" y="106"/>
                  </a:lnTo>
                  <a:lnTo>
                    <a:pt x="154" y="82"/>
                  </a:lnTo>
                  <a:lnTo>
                    <a:pt x="148" y="60"/>
                  </a:lnTo>
                  <a:lnTo>
                    <a:pt x="148" y="60"/>
                  </a:lnTo>
                  <a:lnTo>
                    <a:pt x="140" y="42"/>
                  </a:lnTo>
                  <a:lnTo>
                    <a:pt x="128" y="28"/>
                  </a:lnTo>
                  <a:lnTo>
                    <a:pt x="128" y="28"/>
                  </a:lnTo>
                  <a:lnTo>
                    <a:pt x="122" y="22"/>
                  </a:lnTo>
                  <a:lnTo>
                    <a:pt x="114" y="20"/>
                  </a:lnTo>
                  <a:lnTo>
                    <a:pt x="106" y="16"/>
                  </a:lnTo>
                  <a:lnTo>
                    <a:pt x="96" y="16"/>
                  </a:lnTo>
                  <a:lnTo>
                    <a:pt x="96" y="16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7" name="Freeform 110"/>
            <p:cNvSpPr>
              <a:spLocks/>
            </p:cNvSpPr>
            <p:nvPr/>
          </p:nvSpPr>
          <p:spPr bwMode="auto">
            <a:xfrm>
              <a:off x="1007" y="1550"/>
              <a:ext cx="128" cy="254"/>
            </a:xfrm>
            <a:custGeom>
              <a:avLst/>
              <a:gdLst>
                <a:gd name="T0" fmla="*/ 60 w 128"/>
                <a:gd name="T1" fmla="*/ 0 h 254"/>
                <a:gd name="T2" fmla="*/ 60 w 128"/>
                <a:gd name="T3" fmla="*/ 42 h 254"/>
                <a:gd name="T4" fmla="*/ 122 w 128"/>
                <a:gd name="T5" fmla="*/ 42 h 254"/>
                <a:gd name="T6" fmla="*/ 106 w 128"/>
                <a:gd name="T7" fmla="*/ 60 h 254"/>
                <a:gd name="T8" fmla="*/ 58 w 128"/>
                <a:gd name="T9" fmla="*/ 60 h 254"/>
                <a:gd name="T10" fmla="*/ 58 w 128"/>
                <a:gd name="T11" fmla="*/ 188 h 254"/>
                <a:gd name="T12" fmla="*/ 58 w 128"/>
                <a:gd name="T13" fmla="*/ 188 h 254"/>
                <a:gd name="T14" fmla="*/ 58 w 128"/>
                <a:gd name="T15" fmla="*/ 200 h 254"/>
                <a:gd name="T16" fmla="*/ 60 w 128"/>
                <a:gd name="T17" fmla="*/ 208 h 254"/>
                <a:gd name="T18" fmla="*/ 64 w 128"/>
                <a:gd name="T19" fmla="*/ 216 h 254"/>
                <a:gd name="T20" fmla="*/ 68 w 128"/>
                <a:gd name="T21" fmla="*/ 224 h 254"/>
                <a:gd name="T22" fmla="*/ 74 w 128"/>
                <a:gd name="T23" fmla="*/ 228 h 254"/>
                <a:gd name="T24" fmla="*/ 82 w 128"/>
                <a:gd name="T25" fmla="*/ 232 h 254"/>
                <a:gd name="T26" fmla="*/ 90 w 128"/>
                <a:gd name="T27" fmla="*/ 234 h 254"/>
                <a:gd name="T28" fmla="*/ 100 w 128"/>
                <a:gd name="T29" fmla="*/ 236 h 254"/>
                <a:gd name="T30" fmla="*/ 100 w 128"/>
                <a:gd name="T31" fmla="*/ 236 h 254"/>
                <a:gd name="T32" fmla="*/ 110 w 128"/>
                <a:gd name="T33" fmla="*/ 234 h 254"/>
                <a:gd name="T34" fmla="*/ 116 w 128"/>
                <a:gd name="T35" fmla="*/ 232 h 254"/>
                <a:gd name="T36" fmla="*/ 116 w 128"/>
                <a:gd name="T37" fmla="*/ 232 h 254"/>
                <a:gd name="T38" fmla="*/ 128 w 128"/>
                <a:gd name="T39" fmla="*/ 224 h 254"/>
                <a:gd name="T40" fmla="*/ 128 w 128"/>
                <a:gd name="T41" fmla="*/ 224 h 254"/>
                <a:gd name="T42" fmla="*/ 128 w 128"/>
                <a:gd name="T43" fmla="*/ 228 h 254"/>
                <a:gd name="T44" fmla="*/ 126 w 128"/>
                <a:gd name="T45" fmla="*/ 234 h 254"/>
                <a:gd name="T46" fmla="*/ 114 w 128"/>
                <a:gd name="T47" fmla="*/ 244 h 254"/>
                <a:gd name="T48" fmla="*/ 114 w 128"/>
                <a:gd name="T49" fmla="*/ 244 h 254"/>
                <a:gd name="T50" fmla="*/ 108 w 128"/>
                <a:gd name="T51" fmla="*/ 248 h 254"/>
                <a:gd name="T52" fmla="*/ 100 w 128"/>
                <a:gd name="T53" fmla="*/ 252 h 254"/>
                <a:gd name="T54" fmla="*/ 92 w 128"/>
                <a:gd name="T55" fmla="*/ 254 h 254"/>
                <a:gd name="T56" fmla="*/ 82 w 128"/>
                <a:gd name="T57" fmla="*/ 254 h 254"/>
                <a:gd name="T58" fmla="*/ 82 w 128"/>
                <a:gd name="T59" fmla="*/ 254 h 254"/>
                <a:gd name="T60" fmla="*/ 70 w 128"/>
                <a:gd name="T61" fmla="*/ 254 h 254"/>
                <a:gd name="T62" fmla="*/ 58 w 128"/>
                <a:gd name="T63" fmla="*/ 250 h 254"/>
                <a:gd name="T64" fmla="*/ 46 w 128"/>
                <a:gd name="T65" fmla="*/ 244 h 254"/>
                <a:gd name="T66" fmla="*/ 38 w 128"/>
                <a:gd name="T67" fmla="*/ 236 h 254"/>
                <a:gd name="T68" fmla="*/ 38 w 128"/>
                <a:gd name="T69" fmla="*/ 236 h 254"/>
                <a:gd name="T70" fmla="*/ 30 w 128"/>
                <a:gd name="T71" fmla="*/ 228 h 254"/>
                <a:gd name="T72" fmla="*/ 24 w 128"/>
                <a:gd name="T73" fmla="*/ 216 h 254"/>
                <a:gd name="T74" fmla="*/ 20 w 128"/>
                <a:gd name="T75" fmla="*/ 204 h 254"/>
                <a:gd name="T76" fmla="*/ 20 w 128"/>
                <a:gd name="T77" fmla="*/ 188 h 254"/>
                <a:gd name="T78" fmla="*/ 20 w 128"/>
                <a:gd name="T79" fmla="*/ 60 h 254"/>
                <a:gd name="T80" fmla="*/ 0 w 128"/>
                <a:gd name="T81" fmla="*/ 60 h 254"/>
                <a:gd name="T82" fmla="*/ 60 w 128"/>
                <a:gd name="T83" fmla="*/ 0 h 254"/>
                <a:gd name="T84" fmla="*/ 60 w 128"/>
                <a:gd name="T85" fmla="*/ 0 h 2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128" h="254">
                  <a:moveTo>
                    <a:pt x="60" y="0"/>
                  </a:moveTo>
                  <a:lnTo>
                    <a:pt x="60" y="42"/>
                  </a:lnTo>
                  <a:lnTo>
                    <a:pt x="122" y="42"/>
                  </a:lnTo>
                  <a:lnTo>
                    <a:pt x="106" y="60"/>
                  </a:lnTo>
                  <a:lnTo>
                    <a:pt x="58" y="60"/>
                  </a:lnTo>
                  <a:lnTo>
                    <a:pt x="58" y="188"/>
                  </a:lnTo>
                  <a:lnTo>
                    <a:pt x="58" y="188"/>
                  </a:lnTo>
                  <a:lnTo>
                    <a:pt x="58" y="200"/>
                  </a:lnTo>
                  <a:lnTo>
                    <a:pt x="60" y="208"/>
                  </a:lnTo>
                  <a:lnTo>
                    <a:pt x="64" y="216"/>
                  </a:lnTo>
                  <a:lnTo>
                    <a:pt x="68" y="224"/>
                  </a:lnTo>
                  <a:lnTo>
                    <a:pt x="74" y="228"/>
                  </a:lnTo>
                  <a:lnTo>
                    <a:pt x="82" y="232"/>
                  </a:lnTo>
                  <a:lnTo>
                    <a:pt x="90" y="234"/>
                  </a:lnTo>
                  <a:lnTo>
                    <a:pt x="100" y="236"/>
                  </a:lnTo>
                  <a:lnTo>
                    <a:pt x="100" y="236"/>
                  </a:lnTo>
                  <a:lnTo>
                    <a:pt x="110" y="234"/>
                  </a:lnTo>
                  <a:lnTo>
                    <a:pt x="116" y="232"/>
                  </a:lnTo>
                  <a:lnTo>
                    <a:pt x="116" y="232"/>
                  </a:lnTo>
                  <a:lnTo>
                    <a:pt x="128" y="224"/>
                  </a:lnTo>
                  <a:lnTo>
                    <a:pt x="128" y="224"/>
                  </a:lnTo>
                  <a:lnTo>
                    <a:pt x="128" y="228"/>
                  </a:lnTo>
                  <a:lnTo>
                    <a:pt x="126" y="234"/>
                  </a:lnTo>
                  <a:lnTo>
                    <a:pt x="114" y="244"/>
                  </a:lnTo>
                  <a:lnTo>
                    <a:pt x="114" y="244"/>
                  </a:lnTo>
                  <a:lnTo>
                    <a:pt x="108" y="248"/>
                  </a:lnTo>
                  <a:lnTo>
                    <a:pt x="100" y="252"/>
                  </a:lnTo>
                  <a:lnTo>
                    <a:pt x="92" y="254"/>
                  </a:lnTo>
                  <a:lnTo>
                    <a:pt x="82" y="254"/>
                  </a:lnTo>
                  <a:lnTo>
                    <a:pt x="82" y="254"/>
                  </a:lnTo>
                  <a:lnTo>
                    <a:pt x="70" y="254"/>
                  </a:lnTo>
                  <a:lnTo>
                    <a:pt x="58" y="250"/>
                  </a:lnTo>
                  <a:lnTo>
                    <a:pt x="46" y="244"/>
                  </a:lnTo>
                  <a:lnTo>
                    <a:pt x="38" y="236"/>
                  </a:lnTo>
                  <a:lnTo>
                    <a:pt x="38" y="236"/>
                  </a:lnTo>
                  <a:lnTo>
                    <a:pt x="30" y="228"/>
                  </a:lnTo>
                  <a:lnTo>
                    <a:pt x="24" y="216"/>
                  </a:lnTo>
                  <a:lnTo>
                    <a:pt x="20" y="204"/>
                  </a:lnTo>
                  <a:lnTo>
                    <a:pt x="20" y="188"/>
                  </a:lnTo>
                  <a:lnTo>
                    <a:pt x="20" y="60"/>
                  </a:lnTo>
                  <a:lnTo>
                    <a:pt x="0" y="60"/>
                  </a:lnTo>
                  <a:lnTo>
                    <a:pt x="60" y="0"/>
                  </a:lnTo>
                  <a:lnTo>
                    <a:pt x="6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8" name="Freeform 111"/>
            <p:cNvSpPr>
              <a:spLocks/>
            </p:cNvSpPr>
            <p:nvPr/>
          </p:nvSpPr>
          <p:spPr bwMode="auto">
            <a:xfrm>
              <a:off x="1149" y="1488"/>
              <a:ext cx="204" cy="312"/>
            </a:xfrm>
            <a:custGeom>
              <a:avLst/>
              <a:gdLst>
                <a:gd name="T0" fmla="*/ 124 w 204"/>
                <a:gd name="T1" fmla="*/ 98 h 312"/>
                <a:gd name="T2" fmla="*/ 150 w 204"/>
                <a:gd name="T3" fmla="*/ 102 h 312"/>
                <a:gd name="T4" fmla="*/ 172 w 204"/>
                <a:gd name="T5" fmla="*/ 114 h 312"/>
                <a:gd name="T6" fmla="*/ 180 w 204"/>
                <a:gd name="T7" fmla="*/ 124 h 312"/>
                <a:gd name="T8" fmla="*/ 190 w 204"/>
                <a:gd name="T9" fmla="*/ 146 h 312"/>
                <a:gd name="T10" fmla="*/ 192 w 204"/>
                <a:gd name="T11" fmla="*/ 296 h 312"/>
                <a:gd name="T12" fmla="*/ 192 w 204"/>
                <a:gd name="T13" fmla="*/ 302 h 312"/>
                <a:gd name="T14" fmla="*/ 194 w 204"/>
                <a:gd name="T15" fmla="*/ 306 h 312"/>
                <a:gd name="T16" fmla="*/ 140 w 204"/>
                <a:gd name="T17" fmla="*/ 312 h 312"/>
                <a:gd name="T18" fmla="*/ 146 w 204"/>
                <a:gd name="T19" fmla="*/ 308 h 312"/>
                <a:gd name="T20" fmla="*/ 152 w 204"/>
                <a:gd name="T21" fmla="*/ 300 h 312"/>
                <a:gd name="T22" fmla="*/ 152 w 204"/>
                <a:gd name="T23" fmla="*/ 176 h 312"/>
                <a:gd name="T24" fmla="*/ 152 w 204"/>
                <a:gd name="T25" fmla="*/ 164 h 312"/>
                <a:gd name="T26" fmla="*/ 146 w 204"/>
                <a:gd name="T27" fmla="*/ 146 h 312"/>
                <a:gd name="T28" fmla="*/ 142 w 204"/>
                <a:gd name="T29" fmla="*/ 138 h 312"/>
                <a:gd name="T30" fmla="*/ 126 w 204"/>
                <a:gd name="T31" fmla="*/ 128 h 312"/>
                <a:gd name="T32" fmla="*/ 104 w 204"/>
                <a:gd name="T33" fmla="*/ 124 h 312"/>
                <a:gd name="T34" fmla="*/ 90 w 204"/>
                <a:gd name="T35" fmla="*/ 126 h 312"/>
                <a:gd name="T36" fmla="*/ 76 w 204"/>
                <a:gd name="T37" fmla="*/ 132 h 312"/>
                <a:gd name="T38" fmla="*/ 54 w 204"/>
                <a:gd name="T39" fmla="*/ 148 h 312"/>
                <a:gd name="T40" fmla="*/ 54 w 204"/>
                <a:gd name="T41" fmla="*/ 296 h 312"/>
                <a:gd name="T42" fmla="*/ 58 w 204"/>
                <a:gd name="T43" fmla="*/ 304 h 312"/>
                <a:gd name="T44" fmla="*/ 62 w 204"/>
                <a:gd name="T45" fmla="*/ 308 h 312"/>
                <a:gd name="T46" fmla="*/ 4 w 204"/>
                <a:gd name="T47" fmla="*/ 312 h 312"/>
                <a:gd name="T48" fmla="*/ 8 w 204"/>
                <a:gd name="T49" fmla="*/ 308 h 312"/>
                <a:gd name="T50" fmla="*/ 14 w 204"/>
                <a:gd name="T51" fmla="*/ 300 h 312"/>
                <a:gd name="T52" fmla="*/ 14 w 204"/>
                <a:gd name="T53" fmla="*/ 28 h 312"/>
                <a:gd name="T54" fmla="*/ 14 w 204"/>
                <a:gd name="T55" fmla="*/ 22 h 312"/>
                <a:gd name="T56" fmla="*/ 12 w 204"/>
                <a:gd name="T57" fmla="*/ 16 h 312"/>
                <a:gd name="T58" fmla="*/ 54 w 204"/>
                <a:gd name="T59" fmla="*/ 0 h 312"/>
                <a:gd name="T60" fmla="*/ 54 w 204"/>
                <a:gd name="T61" fmla="*/ 130 h 312"/>
                <a:gd name="T62" fmla="*/ 90 w 204"/>
                <a:gd name="T63" fmla="*/ 106 h 312"/>
                <a:gd name="T64" fmla="*/ 124 w 204"/>
                <a:gd name="T65" fmla="*/ 98 h 3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204" h="312">
                  <a:moveTo>
                    <a:pt x="124" y="98"/>
                  </a:moveTo>
                  <a:lnTo>
                    <a:pt x="124" y="98"/>
                  </a:lnTo>
                  <a:lnTo>
                    <a:pt x="136" y="98"/>
                  </a:lnTo>
                  <a:lnTo>
                    <a:pt x="150" y="102"/>
                  </a:lnTo>
                  <a:lnTo>
                    <a:pt x="162" y="108"/>
                  </a:lnTo>
                  <a:lnTo>
                    <a:pt x="172" y="114"/>
                  </a:lnTo>
                  <a:lnTo>
                    <a:pt x="172" y="114"/>
                  </a:lnTo>
                  <a:lnTo>
                    <a:pt x="180" y="124"/>
                  </a:lnTo>
                  <a:lnTo>
                    <a:pt x="186" y="134"/>
                  </a:lnTo>
                  <a:lnTo>
                    <a:pt x="190" y="146"/>
                  </a:lnTo>
                  <a:lnTo>
                    <a:pt x="192" y="160"/>
                  </a:lnTo>
                  <a:lnTo>
                    <a:pt x="192" y="296"/>
                  </a:lnTo>
                  <a:lnTo>
                    <a:pt x="192" y="296"/>
                  </a:lnTo>
                  <a:lnTo>
                    <a:pt x="192" y="302"/>
                  </a:lnTo>
                  <a:lnTo>
                    <a:pt x="194" y="306"/>
                  </a:lnTo>
                  <a:lnTo>
                    <a:pt x="194" y="306"/>
                  </a:lnTo>
                  <a:lnTo>
                    <a:pt x="204" y="312"/>
                  </a:lnTo>
                  <a:lnTo>
                    <a:pt x="140" y="312"/>
                  </a:lnTo>
                  <a:lnTo>
                    <a:pt x="140" y="312"/>
                  </a:lnTo>
                  <a:lnTo>
                    <a:pt x="146" y="308"/>
                  </a:lnTo>
                  <a:lnTo>
                    <a:pt x="150" y="304"/>
                  </a:lnTo>
                  <a:lnTo>
                    <a:pt x="152" y="300"/>
                  </a:lnTo>
                  <a:lnTo>
                    <a:pt x="152" y="296"/>
                  </a:lnTo>
                  <a:lnTo>
                    <a:pt x="152" y="176"/>
                  </a:lnTo>
                  <a:lnTo>
                    <a:pt x="152" y="176"/>
                  </a:lnTo>
                  <a:lnTo>
                    <a:pt x="152" y="164"/>
                  </a:lnTo>
                  <a:lnTo>
                    <a:pt x="150" y="154"/>
                  </a:lnTo>
                  <a:lnTo>
                    <a:pt x="146" y="146"/>
                  </a:lnTo>
                  <a:lnTo>
                    <a:pt x="142" y="138"/>
                  </a:lnTo>
                  <a:lnTo>
                    <a:pt x="142" y="138"/>
                  </a:lnTo>
                  <a:lnTo>
                    <a:pt x="134" y="132"/>
                  </a:lnTo>
                  <a:lnTo>
                    <a:pt x="126" y="128"/>
                  </a:lnTo>
                  <a:lnTo>
                    <a:pt x="116" y="126"/>
                  </a:lnTo>
                  <a:lnTo>
                    <a:pt x="104" y="124"/>
                  </a:lnTo>
                  <a:lnTo>
                    <a:pt x="104" y="124"/>
                  </a:lnTo>
                  <a:lnTo>
                    <a:pt x="90" y="126"/>
                  </a:lnTo>
                  <a:lnTo>
                    <a:pt x="76" y="132"/>
                  </a:lnTo>
                  <a:lnTo>
                    <a:pt x="76" y="132"/>
                  </a:lnTo>
                  <a:lnTo>
                    <a:pt x="64" y="138"/>
                  </a:lnTo>
                  <a:lnTo>
                    <a:pt x="54" y="148"/>
                  </a:lnTo>
                  <a:lnTo>
                    <a:pt x="54" y="296"/>
                  </a:lnTo>
                  <a:lnTo>
                    <a:pt x="54" y="296"/>
                  </a:lnTo>
                  <a:lnTo>
                    <a:pt x="56" y="300"/>
                  </a:lnTo>
                  <a:lnTo>
                    <a:pt x="58" y="304"/>
                  </a:lnTo>
                  <a:lnTo>
                    <a:pt x="58" y="304"/>
                  </a:lnTo>
                  <a:lnTo>
                    <a:pt x="62" y="308"/>
                  </a:lnTo>
                  <a:lnTo>
                    <a:pt x="68" y="312"/>
                  </a:lnTo>
                  <a:lnTo>
                    <a:pt x="4" y="312"/>
                  </a:lnTo>
                  <a:lnTo>
                    <a:pt x="4" y="312"/>
                  </a:lnTo>
                  <a:lnTo>
                    <a:pt x="8" y="308"/>
                  </a:lnTo>
                  <a:lnTo>
                    <a:pt x="12" y="304"/>
                  </a:lnTo>
                  <a:lnTo>
                    <a:pt x="14" y="300"/>
                  </a:lnTo>
                  <a:lnTo>
                    <a:pt x="14" y="296"/>
                  </a:lnTo>
                  <a:lnTo>
                    <a:pt x="14" y="28"/>
                  </a:lnTo>
                  <a:lnTo>
                    <a:pt x="14" y="28"/>
                  </a:lnTo>
                  <a:lnTo>
                    <a:pt x="14" y="22"/>
                  </a:lnTo>
                  <a:lnTo>
                    <a:pt x="12" y="16"/>
                  </a:lnTo>
                  <a:lnTo>
                    <a:pt x="12" y="16"/>
                  </a:lnTo>
                  <a:lnTo>
                    <a:pt x="0" y="10"/>
                  </a:lnTo>
                  <a:lnTo>
                    <a:pt x="54" y="0"/>
                  </a:lnTo>
                  <a:lnTo>
                    <a:pt x="54" y="130"/>
                  </a:lnTo>
                  <a:lnTo>
                    <a:pt x="54" y="130"/>
                  </a:lnTo>
                  <a:lnTo>
                    <a:pt x="72" y="116"/>
                  </a:lnTo>
                  <a:lnTo>
                    <a:pt x="90" y="106"/>
                  </a:lnTo>
                  <a:lnTo>
                    <a:pt x="108" y="100"/>
                  </a:lnTo>
                  <a:lnTo>
                    <a:pt x="124" y="98"/>
                  </a:lnTo>
                  <a:lnTo>
                    <a:pt x="124" y="98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9" name="Freeform 112"/>
            <p:cNvSpPr>
              <a:spLocks/>
            </p:cNvSpPr>
            <p:nvPr/>
          </p:nvSpPr>
          <p:spPr bwMode="auto">
            <a:xfrm>
              <a:off x="1557" y="1586"/>
              <a:ext cx="334" cy="214"/>
            </a:xfrm>
            <a:custGeom>
              <a:avLst/>
              <a:gdLst>
                <a:gd name="T0" fmla="*/ 256 w 334"/>
                <a:gd name="T1" fmla="*/ 0 h 214"/>
                <a:gd name="T2" fmla="*/ 280 w 334"/>
                <a:gd name="T3" fmla="*/ 4 h 214"/>
                <a:gd name="T4" fmla="*/ 302 w 334"/>
                <a:gd name="T5" fmla="*/ 16 h 214"/>
                <a:gd name="T6" fmla="*/ 312 w 334"/>
                <a:gd name="T7" fmla="*/ 26 h 214"/>
                <a:gd name="T8" fmla="*/ 322 w 334"/>
                <a:gd name="T9" fmla="*/ 48 h 214"/>
                <a:gd name="T10" fmla="*/ 322 w 334"/>
                <a:gd name="T11" fmla="*/ 198 h 214"/>
                <a:gd name="T12" fmla="*/ 324 w 334"/>
                <a:gd name="T13" fmla="*/ 202 h 214"/>
                <a:gd name="T14" fmla="*/ 326 w 334"/>
                <a:gd name="T15" fmla="*/ 206 h 214"/>
                <a:gd name="T16" fmla="*/ 272 w 334"/>
                <a:gd name="T17" fmla="*/ 214 h 214"/>
                <a:gd name="T18" fmla="*/ 276 w 334"/>
                <a:gd name="T19" fmla="*/ 210 h 214"/>
                <a:gd name="T20" fmla="*/ 284 w 334"/>
                <a:gd name="T21" fmla="*/ 202 h 214"/>
                <a:gd name="T22" fmla="*/ 284 w 334"/>
                <a:gd name="T23" fmla="*/ 76 h 214"/>
                <a:gd name="T24" fmla="*/ 284 w 334"/>
                <a:gd name="T25" fmla="*/ 64 h 214"/>
                <a:gd name="T26" fmla="*/ 278 w 334"/>
                <a:gd name="T27" fmla="*/ 46 h 214"/>
                <a:gd name="T28" fmla="*/ 272 w 334"/>
                <a:gd name="T29" fmla="*/ 40 h 214"/>
                <a:gd name="T30" fmla="*/ 258 w 334"/>
                <a:gd name="T31" fmla="*/ 30 h 214"/>
                <a:gd name="T32" fmla="*/ 236 w 334"/>
                <a:gd name="T33" fmla="*/ 26 h 214"/>
                <a:gd name="T34" fmla="*/ 222 w 334"/>
                <a:gd name="T35" fmla="*/ 28 h 214"/>
                <a:gd name="T36" fmla="*/ 198 w 334"/>
                <a:gd name="T37" fmla="*/ 42 h 214"/>
                <a:gd name="T38" fmla="*/ 188 w 334"/>
                <a:gd name="T39" fmla="*/ 54 h 214"/>
                <a:gd name="T40" fmla="*/ 188 w 334"/>
                <a:gd name="T41" fmla="*/ 198 h 214"/>
                <a:gd name="T42" fmla="*/ 190 w 334"/>
                <a:gd name="T43" fmla="*/ 202 h 214"/>
                <a:gd name="T44" fmla="*/ 192 w 334"/>
                <a:gd name="T45" fmla="*/ 206 h 214"/>
                <a:gd name="T46" fmla="*/ 136 w 334"/>
                <a:gd name="T47" fmla="*/ 214 h 214"/>
                <a:gd name="T48" fmla="*/ 142 w 334"/>
                <a:gd name="T49" fmla="*/ 210 h 214"/>
                <a:gd name="T50" fmla="*/ 148 w 334"/>
                <a:gd name="T51" fmla="*/ 202 h 214"/>
                <a:gd name="T52" fmla="*/ 148 w 334"/>
                <a:gd name="T53" fmla="*/ 74 h 214"/>
                <a:gd name="T54" fmla="*/ 148 w 334"/>
                <a:gd name="T55" fmla="*/ 62 h 214"/>
                <a:gd name="T56" fmla="*/ 142 w 334"/>
                <a:gd name="T57" fmla="*/ 44 h 214"/>
                <a:gd name="T58" fmla="*/ 130 w 334"/>
                <a:gd name="T59" fmla="*/ 32 h 214"/>
                <a:gd name="T60" fmla="*/ 112 w 334"/>
                <a:gd name="T61" fmla="*/ 26 h 214"/>
                <a:gd name="T62" fmla="*/ 102 w 334"/>
                <a:gd name="T63" fmla="*/ 26 h 214"/>
                <a:gd name="T64" fmla="*/ 76 w 334"/>
                <a:gd name="T65" fmla="*/ 32 h 214"/>
                <a:gd name="T66" fmla="*/ 56 w 334"/>
                <a:gd name="T67" fmla="*/ 48 h 214"/>
                <a:gd name="T68" fmla="*/ 56 w 334"/>
                <a:gd name="T69" fmla="*/ 198 h 214"/>
                <a:gd name="T70" fmla="*/ 58 w 334"/>
                <a:gd name="T71" fmla="*/ 206 h 214"/>
                <a:gd name="T72" fmla="*/ 68 w 334"/>
                <a:gd name="T73" fmla="*/ 214 h 214"/>
                <a:gd name="T74" fmla="*/ 4 w 334"/>
                <a:gd name="T75" fmla="*/ 214 h 214"/>
                <a:gd name="T76" fmla="*/ 14 w 334"/>
                <a:gd name="T77" fmla="*/ 206 h 214"/>
                <a:gd name="T78" fmla="*/ 16 w 334"/>
                <a:gd name="T79" fmla="*/ 198 h 214"/>
                <a:gd name="T80" fmla="*/ 16 w 334"/>
                <a:gd name="T81" fmla="*/ 28 h 214"/>
                <a:gd name="T82" fmla="*/ 12 w 334"/>
                <a:gd name="T83" fmla="*/ 16 h 214"/>
                <a:gd name="T84" fmla="*/ 6 w 334"/>
                <a:gd name="T85" fmla="*/ 12 h 214"/>
                <a:gd name="T86" fmla="*/ 56 w 334"/>
                <a:gd name="T87" fmla="*/ 0 h 214"/>
                <a:gd name="T88" fmla="*/ 56 w 334"/>
                <a:gd name="T89" fmla="*/ 30 h 214"/>
                <a:gd name="T90" fmla="*/ 86 w 334"/>
                <a:gd name="T91" fmla="*/ 10 h 214"/>
                <a:gd name="T92" fmla="*/ 94 w 334"/>
                <a:gd name="T93" fmla="*/ 6 h 214"/>
                <a:gd name="T94" fmla="*/ 112 w 334"/>
                <a:gd name="T95" fmla="*/ 0 h 214"/>
                <a:gd name="T96" fmla="*/ 122 w 334"/>
                <a:gd name="T97" fmla="*/ 0 h 214"/>
                <a:gd name="T98" fmla="*/ 142 w 334"/>
                <a:gd name="T99" fmla="*/ 2 h 214"/>
                <a:gd name="T100" fmla="*/ 160 w 334"/>
                <a:gd name="T101" fmla="*/ 10 h 214"/>
                <a:gd name="T102" fmla="*/ 168 w 334"/>
                <a:gd name="T103" fmla="*/ 16 h 214"/>
                <a:gd name="T104" fmla="*/ 180 w 334"/>
                <a:gd name="T105" fmla="*/ 30 h 214"/>
                <a:gd name="T106" fmla="*/ 184 w 334"/>
                <a:gd name="T107" fmla="*/ 40 h 214"/>
                <a:gd name="T108" fmla="*/ 216 w 334"/>
                <a:gd name="T109" fmla="*/ 12 h 214"/>
                <a:gd name="T110" fmla="*/ 226 w 334"/>
                <a:gd name="T111" fmla="*/ 6 h 214"/>
                <a:gd name="T112" fmla="*/ 246 w 334"/>
                <a:gd name="T113" fmla="*/ 0 h 214"/>
                <a:gd name="T114" fmla="*/ 256 w 334"/>
                <a:gd name="T115" fmla="*/ 0 h 2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334" h="214">
                  <a:moveTo>
                    <a:pt x="256" y="0"/>
                  </a:moveTo>
                  <a:lnTo>
                    <a:pt x="256" y="0"/>
                  </a:lnTo>
                  <a:lnTo>
                    <a:pt x="268" y="0"/>
                  </a:lnTo>
                  <a:lnTo>
                    <a:pt x="280" y="4"/>
                  </a:lnTo>
                  <a:lnTo>
                    <a:pt x="292" y="10"/>
                  </a:lnTo>
                  <a:lnTo>
                    <a:pt x="302" y="16"/>
                  </a:lnTo>
                  <a:lnTo>
                    <a:pt x="302" y="16"/>
                  </a:lnTo>
                  <a:lnTo>
                    <a:pt x="312" y="26"/>
                  </a:lnTo>
                  <a:lnTo>
                    <a:pt x="318" y="36"/>
                  </a:lnTo>
                  <a:lnTo>
                    <a:pt x="322" y="48"/>
                  </a:lnTo>
                  <a:lnTo>
                    <a:pt x="322" y="62"/>
                  </a:lnTo>
                  <a:lnTo>
                    <a:pt x="322" y="198"/>
                  </a:lnTo>
                  <a:lnTo>
                    <a:pt x="322" y="198"/>
                  </a:lnTo>
                  <a:lnTo>
                    <a:pt x="324" y="202"/>
                  </a:lnTo>
                  <a:lnTo>
                    <a:pt x="326" y="206"/>
                  </a:lnTo>
                  <a:lnTo>
                    <a:pt x="326" y="206"/>
                  </a:lnTo>
                  <a:lnTo>
                    <a:pt x="334" y="214"/>
                  </a:lnTo>
                  <a:lnTo>
                    <a:pt x="272" y="214"/>
                  </a:lnTo>
                  <a:lnTo>
                    <a:pt x="272" y="214"/>
                  </a:lnTo>
                  <a:lnTo>
                    <a:pt x="276" y="210"/>
                  </a:lnTo>
                  <a:lnTo>
                    <a:pt x="280" y="206"/>
                  </a:lnTo>
                  <a:lnTo>
                    <a:pt x="284" y="202"/>
                  </a:lnTo>
                  <a:lnTo>
                    <a:pt x="284" y="198"/>
                  </a:lnTo>
                  <a:lnTo>
                    <a:pt x="284" y="76"/>
                  </a:lnTo>
                  <a:lnTo>
                    <a:pt x="284" y="76"/>
                  </a:lnTo>
                  <a:lnTo>
                    <a:pt x="284" y="64"/>
                  </a:lnTo>
                  <a:lnTo>
                    <a:pt x="282" y="56"/>
                  </a:lnTo>
                  <a:lnTo>
                    <a:pt x="278" y="46"/>
                  </a:lnTo>
                  <a:lnTo>
                    <a:pt x="272" y="40"/>
                  </a:lnTo>
                  <a:lnTo>
                    <a:pt x="272" y="40"/>
                  </a:lnTo>
                  <a:lnTo>
                    <a:pt x="266" y="34"/>
                  </a:lnTo>
                  <a:lnTo>
                    <a:pt x="258" y="30"/>
                  </a:lnTo>
                  <a:lnTo>
                    <a:pt x="248" y="26"/>
                  </a:lnTo>
                  <a:lnTo>
                    <a:pt x="236" y="26"/>
                  </a:lnTo>
                  <a:lnTo>
                    <a:pt x="236" y="26"/>
                  </a:lnTo>
                  <a:lnTo>
                    <a:pt x="222" y="28"/>
                  </a:lnTo>
                  <a:lnTo>
                    <a:pt x="210" y="32"/>
                  </a:lnTo>
                  <a:lnTo>
                    <a:pt x="198" y="42"/>
                  </a:lnTo>
                  <a:lnTo>
                    <a:pt x="188" y="54"/>
                  </a:lnTo>
                  <a:lnTo>
                    <a:pt x="188" y="54"/>
                  </a:lnTo>
                  <a:lnTo>
                    <a:pt x="188" y="60"/>
                  </a:lnTo>
                  <a:lnTo>
                    <a:pt x="188" y="198"/>
                  </a:lnTo>
                  <a:lnTo>
                    <a:pt x="188" y="198"/>
                  </a:lnTo>
                  <a:lnTo>
                    <a:pt x="190" y="202"/>
                  </a:lnTo>
                  <a:lnTo>
                    <a:pt x="192" y="206"/>
                  </a:lnTo>
                  <a:lnTo>
                    <a:pt x="192" y="206"/>
                  </a:lnTo>
                  <a:lnTo>
                    <a:pt x="200" y="214"/>
                  </a:lnTo>
                  <a:lnTo>
                    <a:pt x="136" y="214"/>
                  </a:lnTo>
                  <a:lnTo>
                    <a:pt x="136" y="214"/>
                  </a:lnTo>
                  <a:lnTo>
                    <a:pt x="142" y="210"/>
                  </a:lnTo>
                  <a:lnTo>
                    <a:pt x="146" y="206"/>
                  </a:lnTo>
                  <a:lnTo>
                    <a:pt x="148" y="202"/>
                  </a:lnTo>
                  <a:lnTo>
                    <a:pt x="148" y="198"/>
                  </a:lnTo>
                  <a:lnTo>
                    <a:pt x="148" y="74"/>
                  </a:lnTo>
                  <a:lnTo>
                    <a:pt x="148" y="74"/>
                  </a:lnTo>
                  <a:lnTo>
                    <a:pt x="148" y="62"/>
                  </a:lnTo>
                  <a:lnTo>
                    <a:pt x="146" y="52"/>
                  </a:lnTo>
                  <a:lnTo>
                    <a:pt x="142" y="44"/>
                  </a:lnTo>
                  <a:lnTo>
                    <a:pt x="136" y="38"/>
                  </a:lnTo>
                  <a:lnTo>
                    <a:pt x="130" y="32"/>
                  </a:lnTo>
                  <a:lnTo>
                    <a:pt x="122" y="28"/>
                  </a:lnTo>
                  <a:lnTo>
                    <a:pt x="112" y="26"/>
                  </a:lnTo>
                  <a:lnTo>
                    <a:pt x="102" y="26"/>
                  </a:lnTo>
                  <a:lnTo>
                    <a:pt x="102" y="26"/>
                  </a:lnTo>
                  <a:lnTo>
                    <a:pt x="88" y="28"/>
                  </a:lnTo>
                  <a:lnTo>
                    <a:pt x="76" y="32"/>
                  </a:lnTo>
                  <a:lnTo>
                    <a:pt x="66" y="38"/>
                  </a:lnTo>
                  <a:lnTo>
                    <a:pt x="56" y="48"/>
                  </a:lnTo>
                  <a:lnTo>
                    <a:pt x="56" y="198"/>
                  </a:lnTo>
                  <a:lnTo>
                    <a:pt x="56" y="198"/>
                  </a:lnTo>
                  <a:lnTo>
                    <a:pt x="56" y="202"/>
                  </a:lnTo>
                  <a:lnTo>
                    <a:pt x="58" y="206"/>
                  </a:lnTo>
                  <a:lnTo>
                    <a:pt x="58" y="206"/>
                  </a:lnTo>
                  <a:lnTo>
                    <a:pt x="68" y="214"/>
                  </a:lnTo>
                  <a:lnTo>
                    <a:pt x="4" y="214"/>
                  </a:lnTo>
                  <a:lnTo>
                    <a:pt x="4" y="214"/>
                  </a:lnTo>
                  <a:lnTo>
                    <a:pt x="10" y="210"/>
                  </a:lnTo>
                  <a:lnTo>
                    <a:pt x="14" y="206"/>
                  </a:lnTo>
                  <a:lnTo>
                    <a:pt x="16" y="202"/>
                  </a:lnTo>
                  <a:lnTo>
                    <a:pt x="16" y="198"/>
                  </a:lnTo>
                  <a:lnTo>
                    <a:pt x="16" y="28"/>
                  </a:lnTo>
                  <a:lnTo>
                    <a:pt x="16" y="28"/>
                  </a:lnTo>
                  <a:lnTo>
                    <a:pt x="16" y="22"/>
                  </a:lnTo>
                  <a:lnTo>
                    <a:pt x="12" y="16"/>
                  </a:lnTo>
                  <a:lnTo>
                    <a:pt x="12" y="16"/>
                  </a:lnTo>
                  <a:lnTo>
                    <a:pt x="6" y="12"/>
                  </a:lnTo>
                  <a:lnTo>
                    <a:pt x="0" y="10"/>
                  </a:lnTo>
                  <a:lnTo>
                    <a:pt x="56" y="0"/>
                  </a:lnTo>
                  <a:lnTo>
                    <a:pt x="56" y="30"/>
                  </a:lnTo>
                  <a:lnTo>
                    <a:pt x="56" y="30"/>
                  </a:lnTo>
                  <a:lnTo>
                    <a:pt x="70" y="20"/>
                  </a:lnTo>
                  <a:lnTo>
                    <a:pt x="86" y="10"/>
                  </a:lnTo>
                  <a:lnTo>
                    <a:pt x="86" y="10"/>
                  </a:lnTo>
                  <a:lnTo>
                    <a:pt x="94" y="6"/>
                  </a:lnTo>
                  <a:lnTo>
                    <a:pt x="102" y="2"/>
                  </a:lnTo>
                  <a:lnTo>
                    <a:pt x="112" y="0"/>
                  </a:lnTo>
                  <a:lnTo>
                    <a:pt x="122" y="0"/>
                  </a:lnTo>
                  <a:lnTo>
                    <a:pt x="122" y="0"/>
                  </a:lnTo>
                  <a:lnTo>
                    <a:pt x="132" y="0"/>
                  </a:lnTo>
                  <a:lnTo>
                    <a:pt x="142" y="2"/>
                  </a:lnTo>
                  <a:lnTo>
                    <a:pt x="150" y="6"/>
                  </a:lnTo>
                  <a:lnTo>
                    <a:pt x="160" y="10"/>
                  </a:lnTo>
                  <a:lnTo>
                    <a:pt x="160" y="10"/>
                  </a:lnTo>
                  <a:lnTo>
                    <a:pt x="168" y="16"/>
                  </a:lnTo>
                  <a:lnTo>
                    <a:pt x="174" y="22"/>
                  </a:lnTo>
                  <a:lnTo>
                    <a:pt x="180" y="30"/>
                  </a:lnTo>
                  <a:lnTo>
                    <a:pt x="184" y="40"/>
                  </a:lnTo>
                  <a:lnTo>
                    <a:pt x="184" y="40"/>
                  </a:lnTo>
                  <a:lnTo>
                    <a:pt x="198" y="24"/>
                  </a:lnTo>
                  <a:lnTo>
                    <a:pt x="216" y="12"/>
                  </a:lnTo>
                  <a:lnTo>
                    <a:pt x="216" y="12"/>
                  </a:lnTo>
                  <a:lnTo>
                    <a:pt x="226" y="6"/>
                  </a:lnTo>
                  <a:lnTo>
                    <a:pt x="236" y="2"/>
                  </a:lnTo>
                  <a:lnTo>
                    <a:pt x="246" y="0"/>
                  </a:lnTo>
                  <a:lnTo>
                    <a:pt x="256" y="0"/>
                  </a:lnTo>
                  <a:lnTo>
                    <a:pt x="256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0" name="Freeform 113"/>
            <p:cNvSpPr>
              <a:spLocks/>
            </p:cNvSpPr>
            <p:nvPr/>
          </p:nvSpPr>
          <p:spPr bwMode="auto">
            <a:xfrm>
              <a:off x="2117" y="1550"/>
              <a:ext cx="130" cy="254"/>
            </a:xfrm>
            <a:custGeom>
              <a:avLst/>
              <a:gdLst>
                <a:gd name="T0" fmla="*/ 60 w 130"/>
                <a:gd name="T1" fmla="*/ 0 h 254"/>
                <a:gd name="T2" fmla="*/ 60 w 130"/>
                <a:gd name="T3" fmla="*/ 42 h 254"/>
                <a:gd name="T4" fmla="*/ 122 w 130"/>
                <a:gd name="T5" fmla="*/ 42 h 254"/>
                <a:gd name="T6" fmla="*/ 106 w 130"/>
                <a:gd name="T7" fmla="*/ 60 h 254"/>
                <a:gd name="T8" fmla="*/ 58 w 130"/>
                <a:gd name="T9" fmla="*/ 60 h 254"/>
                <a:gd name="T10" fmla="*/ 58 w 130"/>
                <a:gd name="T11" fmla="*/ 188 h 254"/>
                <a:gd name="T12" fmla="*/ 58 w 130"/>
                <a:gd name="T13" fmla="*/ 188 h 254"/>
                <a:gd name="T14" fmla="*/ 60 w 130"/>
                <a:gd name="T15" fmla="*/ 200 h 254"/>
                <a:gd name="T16" fmla="*/ 62 w 130"/>
                <a:gd name="T17" fmla="*/ 208 h 254"/>
                <a:gd name="T18" fmla="*/ 64 w 130"/>
                <a:gd name="T19" fmla="*/ 216 h 254"/>
                <a:gd name="T20" fmla="*/ 70 w 130"/>
                <a:gd name="T21" fmla="*/ 224 h 254"/>
                <a:gd name="T22" fmla="*/ 74 w 130"/>
                <a:gd name="T23" fmla="*/ 228 h 254"/>
                <a:gd name="T24" fmla="*/ 82 w 130"/>
                <a:gd name="T25" fmla="*/ 232 h 254"/>
                <a:gd name="T26" fmla="*/ 90 w 130"/>
                <a:gd name="T27" fmla="*/ 234 h 254"/>
                <a:gd name="T28" fmla="*/ 100 w 130"/>
                <a:gd name="T29" fmla="*/ 236 h 254"/>
                <a:gd name="T30" fmla="*/ 100 w 130"/>
                <a:gd name="T31" fmla="*/ 236 h 254"/>
                <a:gd name="T32" fmla="*/ 110 w 130"/>
                <a:gd name="T33" fmla="*/ 234 h 254"/>
                <a:gd name="T34" fmla="*/ 116 w 130"/>
                <a:gd name="T35" fmla="*/ 232 h 254"/>
                <a:gd name="T36" fmla="*/ 116 w 130"/>
                <a:gd name="T37" fmla="*/ 232 h 254"/>
                <a:gd name="T38" fmla="*/ 130 w 130"/>
                <a:gd name="T39" fmla="*/ 224 h 254"/>
                <a:gd name="T40" fmla="*/ 130 w 130"/>
                <a:gd name="T41" fmla="*/ 224 h 254"/>
                <a:gd name="T42" fmla="*/ 128 w 130"/>
                <a:gd name="T43" fmla="*/ 228 h 254"/>
                <a:gd name="T44" fmla="*/ 126 w 130"/>
                <a:gd name="T45" fmla="*/ 234 h 254"/>
                <a:gd name="T46" fmla="*/ 114 w 130"/>
                <a:gd name="T47" fmla="*/ 244 h 254"/>
                <a:gd name="T48" fmla="*/ 114 w 130"/>
                <a:gd name="T49" fmla="*/ 244 h 254"/>
                <a:gd name="T50" fmla="*/ 108 w 130"/>
                <a:gd name="T51" fmla="*/ 248 h 254"/>
                <a:gd name="T52" fmla="*/ 100 w 130"/>
                <a:gd name="T53" fmla="*/ 252 h 254"/>
                <a:gd name="T54" fmla="*/ 92 w 130"/>
                <a:gd name="T55" fmla="*/ 254 h 254"/>
                <a:gd name="T56" fmla="*/ 84 w 130"/>
                <a:gd name="T57" fmla="*/ 254 h 254"/>
                <a:gd name="T58" fmla="*/ 84 w 130"/>
                <a:gd name="T59" fmla="*/ 254 h 254"/>
                <a:gd name="T60" fmla="*/ 70 w 130"/>
                <a:gd name="T61" fmla="*/ 254 h 254"/>
                <a:gd name="T62" fmla="*/ 58 w 130"/>
                <a:gd name="T63" fmla="*/ 250 h 254"/>
                <a:gd name="T64" fmla="*/ 46 w 130"/>
                <a:gd name="T65" fmla="*/ 244 h 254"/>
                <a:gd name="T66" fmla="*/ 38 w 130"/>
                <a:gd name="T67" fmla="*/ 236 h 254"/>
                <a:gd name="T68" fmla="*/ 38 w 130"/>
                <a:gd name="T69" fmla="*/ 236 h 254"/>
                <a:gd name="T70" fmla="*/ 30 w 130"/>
                <a:gd name="T71" fmla="*/ 228 h 254"/>
                <a:gd name="T72" fmla="*/ 24 w 130"/>
                <a:gd name="T73" fmla="*/ 216 h 254"/>
                <a:gd name="T74" fmla="*/ 22 w 130"/>
                <a:gd name="T75" fmla="*/ 204 h 254"/>
                <a:gd name="T76" fmla="*/ 20 w 130"/>
                <a:gd name="T77" fmla="*/ 188 h 254"/>
                <a:gd name="T78" fmla="*/ 20 w 130"/>
                <a:gd name="T79" fmla="*/ 60 h 254"/>
                <a:gd name="T80" fmla="*/ 0 w 130"/>
                <a:gd name="T81" fmla="*/ 60 h 254"/>
                <a:gd name="T82" fmla="*/ 60 w 130"/>
                <a:gd name="T83" fmla="*/ 0 h 254"/>
                <a:gd name="T84" fmla="*/ 60 w 130"/>
                <a:gd name="T85" fmla="*/ 0 h 2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130" h="254">
                  <a:moveTo>
                    <a:pt x="60" y="0"/>
                  </a:moveTo>
                  <a:lnTo>
                    <a:pt x="60" y="42"/>
                  </a:lnTo>
                  <a:lnTo>
                    <a:pt x="122" y="42"/>
                  </a:lnTo>
                  <a:lnTo>
                    <a:pt x="106" y="60"/>
                  </a:lnTo>
                  <a:lnTo>
                    <a:pt x="58" y="60"/>
                  </a:lnTo>
                  <a:lnTo>
                    <a:pt x="58" y="188"/>
                  </a:lnTo>
                  <a:lnTo>
                    <a:pt x="58" y="188"/>
                  </a:lnTo>
                  <a:lnTo>
                    <a:pt x="60" y="200"/>
                  </a:lnTo>
                  <a:lnTo>
                    <a:pt x="62" y="208"/>
                  </a:lnTo>
                  <a:lnTo>
                    <a:pt x="64" y="216"/>
                  </a:lnTo>
                  <a:lnTo>
                    <a:pt x="70" y="224"/>
                  </a:lnTo>
                  <a:lnTo>
                    <a:pt x="74" y="228"/>
                  </a:lnTo>
                  <a:lnTo>
                    <a:pt x="82" y="232"/>
                  </a:lnTo>
                  <a:lnTo>
                    <a:pt x="90" y="234"/>
                  </a:lnTo>
                  <a:lnTo>
                    <a:pt x="100" y="236"/>
                  </a:lnTo>
                  <a:lnTo>
                    <a:pt x="100" y="236"/>
                  </a:lnTo>
                  <a:lnTo>
                    <a:pt x="110" y="234"/>
                  </a:lnTo>
                  <a:lnTo>
                    <a:pt x="116" y="232"/>
                  </a:lnTo>
                  <a:lnTo>
                    <a:pt x="116" y="232"/>
                  </a:lnTo>
                  <a:lnTo>
                    <a:pt x="130" y="224"/>
                  </a:lnTo>
                  <a:lnTo>
                    <a:pt x="130" y="224"/>
                  </a:lnTo>
                  <a:lnTo>
                    <a:pt x="128" y="228"/>
                  </a:lnTo>
                  <a:lnTo>
                    <a:pt x="126" y="234"/>
                  </a:lnTo>
                  <a:lnTo>
                    <a:pt x="114" y="244"/>
                  </a:lnTo>
                  <a:lnTo>
                    <a:pt x="114" y="244"/>
                  </a:lnTo>
                  <a:lnTo>
                    <a:pt x="108" y="248"/>
                  </a:lnTo>
                  <a:lnTo>
                    <a:pt x="100" y="252"/>
                  </a:lnTo>
                  <a:lnTo>
                    <a:pt x="92" y="254"/>
                  </a:lnTo>
                  <a:lnTo>
                    <a:pt x="84" y="254"/>
                  </a:lnTo>
                  <a:lnTo>
                    <a:pt x="84" y="254"/>
                  </a:lnTo>
                  <a:lnTo>
                    <a:pt x="70" y="254"/>
                  </a:lnTo>
                  <a:lnTo>
                    <a:pt x="58" y="250"/>
                  </a:lnTo>
                  <a:lnTo>
                    <a:pt x="46" y="244"/>
                  </a:lnTo>
                  <a:lnTo>
                    <a:pt x="38" y="236"/>
                  </a:lnTo>
                  <a:lnTo>
                    <a:pt x="38" y="236"/>
                  </a:lnTo>
                  <a:lnTo>
                    <a:pt x="30" y="228"/>
                  </a:lnTo>
                  <a:lnTo>
                    <a:pt x="24" y="216"/>
                  </a:lnTo>
                  <a:lnTo>
                    <a:pt x="22" y="204"/>
                  </a:lnTo>
                  <a:lnTo>
                    <a:pt x="20" y="188"/>
                  </a:lnTo>
                  <a:lnTo>
                    <a:pt x="20" y="60"/>
                  </a:lnTo>
                  <a:lnTo>
                    <a:pt x="0" y="60"/>
                  </a:lnTo>
                  <a:lnTo>
                    <a:pt x="60" y="0"/>
                  </a:lnTo>
                  <a:lnTo>
                    <a:pt x="6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1" name="Freeform 114"/>
            <p:cNvSpPr>
              <a:spLocks noEditPoints="1"/>
            </p:cNvSpPr>
            <p:nvPr/>
          </p:nvSpPr>
          <p:spPr bwMode="auto">
            <a:xfrm>
              <a:off x="2245" y="1586"/>
              <a:ext cx="200" cy="218"/>
            </a:xfrm>
            <a:custGeom>
              <a:avLst/>
              <a:gdLst>
                <a:gd name="T0" fmla="*/ 102 w 200"/>
                <a:gd name="T1" fmla="*/ 0 h 218"/>
                <a:gd name="T2" fmla="*/ 130 w 200"/>
                <a:gd name="T3" fmla="*/ 4 h 218"/>
                <a:gd name="T4" fmla="*/ 156 w 200"/>
                <a:gd name="T5" fmla="*/ 16 h 218"/>
                <a:gd name="T6" fmla="*/ 166 w 200"/>
                <a:gd name="T7" fmla="*/ 24 h 218"/>
                <a:gd name="T8" fmla="*/ 184 w 200"/>
                <a:gd name="T9" fmla="*/ 44 h 218"/>
                <a:gd name="T10" fmla="*/ 190 w 200"/>
                <a:gd name="T11" fmla="*/ 56 h 218"/>
                <a:gd name="T12" fmla="*/ 198 w 200"/>
                <a:gd name="T13" fmla="*/ 82 h 218"/>
                <a:gd name="T14" fmla="*/ 200 w 200"/>
                <a:gd name="T15" fmla="*/ 110 h 218"/>
                <a:gd name="T16" fmla="*/ 200 w 200"/>
                <a:gd name="T17" fmla="*/ 122 h 218"/>
                <a:gd name="T18" fmla="*/ 192 w 200"/>
                <a:gd name="T19" fmla="*/ 148 h 218"/>
                <a:gd name="T20" fmla="*/ 188 w 200"/>
                <a:gd name="T21" fmla="*/ 162 h 218"/>
                <a:gd name="T22" fmla="*/ 172 w 200"/>
                <a:gd name="T23" fmla="*/ 184 h 218"/>
                <a:gd name="T24" fmla="*/ 152 w 200"/>
                <a:gd name="T25" fmla="*/ 204 h 218"/>
                <a:gd name="T26" fmla="*/ 140 w 200"/>
                <a:gd name="T27" fmla="*/ 210 h 218"/>
                <a:gd name="T28" fmla="*/ 114 w 200"/>
                <a:gd name="T29" fmla="*/ 218 h 218"/>
                <a:gd name="T30" fmla="*/ 100 w 200"/>
                <a:gd name="T31" fmla="*/ 218 h 218"/>
                <a:gd name="T32" fmla="*/ 66 w 200"/>
                <a:gd name="T33" fmla="*/ 214 h 218"/>
                <a:gd name="T34" fmla="*/ 48 w 200"/>
                <a:gd name="T35" fmla="*/ 206 h 218"/>
                <a:gd name="T36" fmla="*/ 32 w 200"/>
                <a:gd name="T37" fmla="*/ 192 h 218"/>
                <a:gd name="T38" fmla="*/ 26 w 200"/>
                <a:gd name="T39" fmla="*/ 186 h 218"/>
                <a:gd name="T40" fmla="*/ 8 w 200"/>
                <a:gd name="T41" fmla="*/ 150 h 218"/>
                <a:gd name="T42" fmla="*/ 0 w 200"/>
                <a:gd name="T43" fmla="*/ 110 h 218"/>
                <a:gd name="T44" fmla="*/ 2 w 200"/>
                <a:gd name="T45" fmla="*/ 96 h 218"/>
                <a:gd name="T46" fmla="*/ 8 w 200"/>
                <a:gd name="T47" fmla="*/ 70 h 218"/>
                <a:gd name="T48" fmla="*/ 14 w 200"/>
                <a:gd name="T49" fmla="*/ 56 h 218"/>
                <a:gd name="T50" fmla="*/ 28 w 200"/>
                <a:gd name="T51" fmla="*/ 34 h 218"/>
                <a:gd name="T52" fmla="*/ 48 w 200"/>
                <a:gd name="T53" fmla="*/ 16 h 218"/>
                <a:gd name="T54" fmla="*/ 60 w 200"/>
                <a:gd name="T55" fmla="*/ 8 h 218"/>
                <a:gd name="T56" fmla="*/ 86 w 200"/>
                <a:gd name="T57" fmla="*/ 0 h 218"/>
                <a:gd name="T58" fmla="*/ 102 w 200"/>
                <a:gd name="T59" fmla="*/ 0 h 218"/>
                <a:gd name="T60" fmla="*/ 98 w 200"/>
                <a:gd name="T61" fmla="*/ 16 h 218"/>
                <a:gd name="T62" fmla="*/ 72 w 200"/>
                <a:gd name="T63" fmla="*/ 24 h 218"/>
                <a:gd name="T64" fmla="*/ 54 w 200"/>
                <a:gd name="T65" fmla="*/ 46 h 218"/>
                <a:gd name="T66" fmla="*/ 48 w 200"/>
                <a:gd name="T67" fmla="*/ 60 h 218"/>
                <a:gd name="T68" fmla="*/ 42 w 200"/>
                <a:gd name="T69" fmla="*/ 92 h 218"/>
                <a:gd name="T70" fmla="*/ 42 w 200"/>
                <a:gd name="T71" fmla="*/ 112 h 218"/>
                <a:gd name="T72" fmla="*/ 48 w 200"/>
                <a:gd name="T73" fmla="*/ 148 h 218"/>
                <a:gd name="T74" fmla="*/ 60 w 200"/>
                <a:gd name="T75" fmla="*/ 176 h 218"/>
                <a:gd name="T76" fmla="*/ 68 w 200"/>
                <a:gd name="T77" fmla="*/ 188 h 218"/>
                <a:gd name="T78" fmla="*/ 90 w 200"/>
                <a:gd name="T79" fmla="*/ 200 h 218"/>
                <a:gd name="T80" fmla="*/ 104 w 200"/>
                <a:gd name="T81" fmla="*/ 200 h 218"/>
                <a:gd name="T82" fmla="*/ 128 w 200"/>
                <a:gd name="T83" fmla="*/ 192 h 218"/>
                <a:gd name="T84" fmla="*/ 146 w 200"/>
                <a:gd name="T85" fmla="*/ 172 h 218"/>
                <a:gd name="T86" fmla="*/ 152 w 200"/>
                <a:gd name="T87" fmla="*/ 158 h 218"/>
                <a:gd name="T88" fmla="*/ 158 w 200"/>
                <a:gd name="T89" fmla="*/ 126 h 218"/>
                <a:gd name="T90" fmla="*/ 158 w 200"/>
                <a:gd name="T91" fmla="*/ 106 h 218"/>
                <a:gd name="T92" fmla="*/ 150 w 200"/>
                <a:gd name="T93" fmla="*/ 60 h 218"/>
                <a:gd name="T94" fmla="*/ 142 w 200"/>
                <a:gd name="T95" fmla="*/ 42 h 218"/>
                <a:gd name="T96" fmla="*/ 130 w 200"/>
                <a:gd name="T97" fmla="*/ 28 h 218"/>
                <a:gd name="T98" fmla="*/ 116 w 200"/>
                <a:gd name="T99" fmla="*/ 20 h 218"/>
                <a:gd name="T100" fmla="*/ 98 w 200"/>
                <a:gd name="T101" fmla="*/ 16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200" h="218">
                  <a:moveTo>
                    <a:pt x="102" y="0"/>
                  </a:moveTo>
                  <a:lnTo>
                    <a:pt x="102" y="0"/>
                  </a:lnTo>
                  <a:lnTo>
                    <a:pt x="116" y="0"/>
                  </a:lnTo>
                  <a:lnTo>
                    <a:pt x="130" y="4"/>
                  </a:lnTo>
                  <a:lnTo>
                    <a:pt x="144" y="8"/>
                  </a:lnTo>
                  <a:lnTo>
                    <a:pt x="156" y="16"/>
                  </a:lnTo>
                  <a:lnTo>
                    <a:pt x="156" y="16"/>
                  </a:lnTo>
                  <a:lnTo>
                    <a:pt x="166" y="24"/>
                  </a:lnTo>
                  <a:lnTo>
                    <a:pt x="176" y="34"/>
                  </a:lnTo>
                  <a:lnTo>
                    <a:pt x="184" y="44"/>
                  </a:lnTo>
                  <a:lnTo>
                    <a:pt x="190" y="56"/>
                  </a:lnTo>
                  <a:lnTo>
                    <a:pt x="190" y="56"/>
                  </a:lnTo>
                  <a:lnTo>
                    <a:pt x="194" y="70"/>
                  </a:lnTo>
                  <a:lnTo>
                    <a:pt x="198" y="82"/>
                  </a:lnTo>
                  <a:lnTo>
                    <a:pt x="200" y="96"/>
                  </a:lnTo>
                  <a:lnTo>
                    <a:pt x="200" y="110"/>
                  </a:lnTo>
                  <a:lnTo>
                    <a:pt x="200" y="110"/>
                  </a:lnTo>
                  <a:lnTo>
                    <a:pt x="200" y="122"/>
                  </a:lnTo>
                  <a:lnTo>
                    <a:pt x="196" y="136"/>
                  </a:lnTo>
                  <a:lnTo>
                    <a:pt x="192" y="148"/>
                  </a:lnTo>
                  <a:lnTo>
                    <a:pt x="188" y="162"/>
                  </a:lnTo>
                  <a:lnTo>
                    <a:pt x="188" y="162"/>
                  </a:lnTo>
                  <a:lnTo>
                    <a:pt x="180" y="174"/>
                  </a:lnTo>
                  <a:lnTo>
                    <a:pt x="172" y="184"/>
                  </a:lnTo>
                  <a:lnTo>
                    <a:pt x="162" y="194"/>
                  </a:lnTo>
                  <a:lnTo>
                    <a:pt x="152" y="204"/>
                  </a:lnTo>
                  <a:lnTo>
                    <a:pt x="152" y="204"/>
                  </a:lnTo>
                  <a:lnTo>
                    <a:pt x="140" y="210"/>
                  </a:lnTo>
                  <a:lnTo>
                    <a:pt x="128" y="214"/>
                  </a:lnTo>
                  <a:lnTo>
                    <a:pt x="114" y="218"/>
                  </a:lnTo>
                  <a:lnTo>
                    <a:pt x="100" y="218"/>
                  </a:lnTo>
                  <a:lnTo>
                    <a:pt x="100" y="218"/>
                  </a:lnTo>
                  <a:lnTo>
                    <a:pt x="78" y="216"/>
                  </a:lnTo>
                  <a:lnTo>
                    <a:pt x="66" y="214"/>
                  </a:lnTo>
                  <a:lnTo>
                    <a:pt x="58" y="210"/>
                  </a:lnTo>
                  <a:lnTo>
                    <a:pt x="48" y="206"/>
                  </a:lnTo>
                  <a:lnTo>
                    <a:pt x="40" y="200"/>
                  </a:lnTo>
                  <a:lnTo>
                    <a:pt x="32" y="192"/>
                  </a:lnTo>
                  <a:lnTo>
                    <a:pt x="26" y="186"/>
                  </a:lnTo>
                  <a:lnTo>
                    <a:pt x="26" y="186"/>
                  </a:lnTo>
                  <a:lnTo>
                    <a:pt x="14" y="168"/>
                  </a:lnTo>
                  <a:lnTo>
                    <a:pt x="8" y="150"/>
                  </a:lnTo>
                  <a:lnTo>
                    <a:pt x="2" y="130"/>
                  </a:lnTo>
                  <a:lnTo>
                    <a:pt x="0" y="110"/>
                  </a:lnTo>
                  <a:lnTo>
                    <a:pt x="0" y="110"/>
                  </a:lnTo>
                  <a:lnTo>
                    <a:pt x="2" y="96"/>
                  </a:lnTo>
                  <a:lnTo>
                    <a:pt x="4" y="82"/>
                  </a:lnTo>
                  <a:lnTo>
                    <a:pt x="8" y="70"/>
                  </a:lnTo>
                  <a:lnTo>
                    <a:pt x="14" y="56"/>
                  </a:lnTo>
                  <a:lnTo>
                    <a:pt x="14" y="56"/>
                  </a:lnTo>
                  <a:lnTo>
                    <a:pt x="20" y="44"/>
                  </a:lnTo>
                  <a:lnTo>
                    <a:pt x="28" y="34"/>
                  </a:lnTo>
                  <a:lnTo>
                    <a:pt x="38" y="24"/>
                  </a:lnTo>
                  <a:lnTo>
                    <a:pt x="48" y="16"/>
                  </a:lnTo>
                  <a:lnTo>
                    <a:pt x="48" y="16"/>
                  </a:lnTo>
                  <a:lnTo>
                    <a:pt x="60" y="8"/>
                  </a:lnTo>
                  <a:lnTo>
                    <a:pt x="74" y="4"/>
                  </a:lnTo>
                  <a:lnTo>
                    <a:pt x="86" y="0"/>
                  </a:lnTo>
                  <a:lnTo>
                    <a:pt x="102" y="0"/>
                  </a:lnTo>
                  <a:lnTo>
                    <a:pt x="102" y="0"/>
                  </a:lnTo>
                  <a:close/>
                  <a:moveTo>
                    <a:pt x="98" y="16"/>
                  </a:moveTo>
                  <a:lnTo>
                    <a:pt x="98" y="16"/>
                  </a:lnTo>
                  <a:lnTo>
                    <a:pt x="84" y="18"/>
                  </a:lnTo>
                  <a:lnTo>
                    <a:pt x="72" y="24"/>
                  </a:lnTo>
                  <a:lnTo>
                    <a:pt x="62" y="34"/>
                  </a:lnTo>
                  <a:lnTo>
                    <a:pt x="54" y="46"/>
                  </a:lnTo>
                  <a:lnTo>
                    <a:pt x="54" y="46"/>
                  </a:lnTo>
                  <a:lnTo>
                    <a:pt x="48" y="60"/>
                  </a:lnTo>
                  <a:lnTo>
                    <a:pt x="44" y="76"/>
                  </a:lnTo>
                  <a:lnTo>
                    <a:pt x="42" y="92"/>
                  </a:lnTo>
                  <a:lnTo>
                    <a:pt x="42" y="112"/>
                  </a:lnTo>
                  <a:lnTo>
                    <a:pt x="42" y="112"/>
                  </a:lnTo>
                  <a:lnTo>
                    <a:pt x="44" y="130"/>
                  </a:lnTo>
                  <a:lnTo>
                    <a:pt x="48" y="148"/>
                  </a:lnTo>
                  <a:lnTo>
                    <a:pt x="52" y="162"/>
                  </a:lnTo>
                  <a:lnTo>
                    <a:pt x="60" y="176"/>
                  </a:lnTo>
                  <a:lnTo>
                    <a:pt x="60" y="176"/>
                  </a:lnTo>
                  <a:lnTo>
                    <a:pt x="68" y="188"/>
                  </a:lnTo>
                  <a:lnTo>
                    <a:pt x="80" y="196"/>
                  </a:lnTo>
                  <a:lnTo>
                    <a:pt x="90" y="200"/>
                  </a:lnTo>
                  <a:lnTo>
                    <a:pt x="104" y="200"/>
                  </a:lnTo>
                  <a:lnTo>
                    <a:pt x="104" y="200"/>
                  </a:lnTo>
                  <a:lnTo>
                    <a:pt x="116" y="198"/>
                  </a:lnTo>
                  <a:lnTo>
                    <a:pt x="128" y="192"/>
                  </a:lnTo>
                  <a:lnTo>
                    <a:pt x="138" y="184"/>
                  </a:lnTo>
                  <a:lnTo>
                    <a:pt x="146" y="172"/>
                  </a:lnTo>
                  <a:lnTo>
                    <a:pt x="146" y="172"/>
                  </a:lnTo>
                  <a:lnTo>
                    <a:pt x="152" y="158"/>
                  </a:lnTo>
                  <a:lnTo>
                    <a:pt x="156" y="142"/>
                  </a:lnTo>
                  <a:lnTo>
                    <a:pt x="158" y="126"/>
                  </a:lnTo>
                  <a:lnTo>
                    <a:pt x="158" y="106"/>
                  </a:lnTo>
                  <a:lnTo>
                    <a:pt x="158" y="106"/>
                  </a:lnTo>
                  <a:lnTo>
                    <a:pt x="156" y="82"/>
                  </a:lnTo>
                  <a:lnTo>
                    <a:pt x="150" y="60"/>
                  </a:lnTo>
                  <a:lnTo>
                    <a:pt x="150" y="60"/>
                  </a:lnTo>
                  <a:lnTo>
                    <a:pt x="142" y="42"/>
                  </a:lnTo>
                  <a:lnTo>
                    <a:pt x="130" y="28"/>
                  </a:lnTo>
                  <a:lnTo>
                    <a:pt x="130" y="28"/>
                  </a:lnTo>
                  <a:lnTo>
                    <a:pt x="124" y="22"/>
                  </a:lnTo>
                  <a:lnTo>
                    <a:pt x="116" y="20"/>
                  </a:lnTo>
                  <a:lnTo>
                    <a:pt x="106" y="16"/>
                  </a:lnTo>
                  <a:lnTo>
                    <a:pt x="98" y="16"/>
                  </a:lnTo>
                  <a:lnTo>
                    <a:pt x="98" y="16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2" name="Freeform 115"/>
            <p:cNvSpPr>
              <a:spLocks/>
            </p:cNvSpPr>
            <p:nvPr/>
          </p:nvSpPr>
          <p:spPr bwMode="auto">
            <a:xfrm>
              <a:off x="2453" y="1586"/>
              <a:ext cx="200" cy="214"/>
            </a:xfrm>
            <a:custGeom>
              <a:avLst/>
              <a:gdLst>
                <a:gd name="T0" fmla="*/ 120 w 200"/>
                <a:gd name="T1" fmla="*/ 0 h 214"/>
                <a:gd name="T2" fmla="*/ 154 w 200"/>
                <a:gd name="T3" fmla="*/ 8 h 214"/>
                <a:gd name="T4" fmla="*/ 168 w 200"/>
                <a:gd name="T5" fmla="*/ 16 h 214"/>
                <a:gd name="T6" fmla="*/ 178 w 200"/>
                <a:gd name="T7" fmla="*/ 30 h 214"/>
                <a:gd name="T8" fmla="*/ 186 w 200"/>
                <a:gd name="T9" fmla="*/ 44 h 214"/>
                <a:gd name="T10" fmla="*/ 188 w 200"/>
                <a:gd name="T11" fmla="*/ 62 h 214"/>
                <a:gd name="T12" fmla="*/ 188 w 200"/>
                <a:gd name="T13" fmla="*/ 198 h 214"/>
                <a:gd name="T14" fmla="*/ 190 w 200"/>
                <a:gd name="T15" fmla="*/ 206 h 214"/>
                <a:gd name="T16" fmla="*/ 200 w 200"/>
                <a:gd name="T17" fmla="*/ 214 h 214"/>
                <a:gd name="T18" fmla="*/ 138 w 200"/>
                <a:gd name="T19" fmla="*/ 214 h 214"/>
                <a:gd name="T20" fmla="*/ 146 w 200"/>
                <a:gd name="T21" fmla="*/ 206 h 214"/>
                <a:gd name="T22" fmla="*/ 150 w 200"/>
                <a:gd name="T23" fmla="*/ 198 h 214"/>
                <a:gd name="T24" fmla="*/ 150 w 200"/>
                <a:gd name="T25" fmla="*/ 78 h 214"/>
                <a:gd name="T26" fmla="*/ 146 w 200"/>
                <a:gd name="T27" fmla="*/ 56 h 214"/>
                <a:gd name="T28" fmla="*/ 138 w 200"/>
                <a:gd name="T29" fmla="*/ 40 h 214"/>
                <a:gd name="T30" fmla="*/ 122 w 200"/>
                <a:gd name="T31" fmla="*/ 30 h 214"/>
                <a:gd name="T32" fmla="*/ 102 w 200"/>
                <a:gd name="T33" fmla="*/ 26 h 214"/>
                <a:gd name="T34" fmla="*/ 88 w 200"/>
                <a:gd name="T35" fmla="*/ 28 h 214"/>
                <a:gd name="T36" fmla="*/ 76 w 200"/>
                <a:gd name="T37" fmla="*/ 34 h 214"/>
                <a:gd name="T38" fmla="*/ 56 w 200"/>
                <a:gd name="T39" fmla="*/ 50 h 214"/>
                <a:gd name="T40" fmla="*/ 56 w 200"/>
                <a:gd name="T41" fmla="*/ 198 h 214"/>
                <a:gd name="T42" fmla="*/ 58 w 200"/>
                <a:gd name="T43" fmla="*/ 206 h 214"/>
                <a:gd name="T44" fmla="*/ 68 w 200"/>
                <a:gd name="T45" fmla="*/ 214 h 214"/>
                <a:gd name="T46" fmla="*/ 4 w 200"/>
                <a:gd name="T47" fmla="*/ 214 h 214"/>
                <a:gd name="T48" fmla="*/ 12 w 200"/>
                <a:gd name="T49" fmla="*/ 206 h 214"/>
                <a:gd name="T50" fmla="*/ 16 w 200"/>
                <a:gd name="T51" fmla="*/ 198 h 214"/>
                <a:gd name="T52" fmla="*/ 16 w 200"/>
                <a:gd name="T53" fmla="*/ 28 h 214"/>
                <a:gd name="T54" fmla="*/ 12 w 200"/>
                <a:gd name="T55" fmla="*/ 18 h 214"/>
                <a:gd name="T56" fmla="*/ 0 w 200"/>
                <a:gd name="T57" fmla="*/ 10 h 214"/>
                <a:gd name="T58" fmla="*/ 56 w 200"/>
                <a:gd name="T59" fmla="*/ 32 h 214"/>
                <a:gd name="T60" fmla="*/ 68 w 200"/>
                <a:gd name="T61" fmla="*/ 20 h 214"/>
                <a:gd name="T62" fmla="*/ 84 w 200"/>
                <a:gd name="T63" fmla="*/ 10 h 214"/>
                <a:gd name="T64" fmla="*/ 102 w 200"/>
                <a:gd name="T65" fmla="*/ 2 h 214"/>
                <a:gd name="T66" fmla="*/ 120 w 200"/>
                <a:gd name="T67" fmla="*/ 0 h 2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200" h="214">
                  <a:moveTo>
                    <a:pt x="120" y="0"/>
                  </a:moveTo>
                  <a:lnTo>
                    <a:pt x="120" y="0"/>
                  </a:lnTo>
                  <a:lnTo>
                    <a:pt x="138" y="2"/>
                  </a:lnTo>
                  <a:lnTo>
                    <a:pt x="154" y="8"/>
                  </a:lnTo>
                  <a:lnTo>
                    <a:pt x="154" y="8"/>
                  </a:lnTo>
                  <a:lnTo>
                    <a:pt x="168" y="16"/>
                  </a:lnTo>
                  <a:lnTo>
                    <a:pt x="178" y="30"/>
                  </a:lnTo>
                  <a:lnTo>
                    <a:pt x="178" y="30"/>
                  </a:lnTo>
                  <a:lnTo>
                    <a:pt x="182" y="36"/>
                  </a:lnTo>
                  <a:lnTo>
                    <a:pt x="186" y="44"/>
                  </a:lnTo>
                  <a:lnTo>
                    <a:pt x="188" y="54"/>
                  </a:lnTo>
                  <a:lnTo>
                    <a:pt x="188" y="62"/>
                  </a:lnTo>
                  <a:lnTo>
                    <a:pt x="188" y="198"/>
                  </a:lnTo>
                  <a:lnTo>
                    <a:pt x="188" y="198"/>
                  </a:lnTo>
                  <a:lnTo>
                    <a:pt x="188" y="202"/>
                  </a:lnTo>
                  <a:lnTo>
                    <a:pt x="190" y="206"/>
                  </a:lnTo>
                  <a:lnTo>
                    <a:pt x="190" y="206"/>
                  </a:lnTo>
                  <a:lnTo>
                    <a:pt x="200" y="214"/>
                  </a:lnTo>
                  <a:lnTo>
                    <a:pt x="138" y="214"/>
                  </a:lnTo>
                  <a:lnTo>
                    <a:pt x="138" y="214"/>
                  </a:lnTo>
                  <a:lnTo>
                    <a:pt x="142" y="212"/>
                  </a:lnTo>
                  <a:lnTo>
                    <a:pt x="146" y="206"/>
                  </a:lnTo>
                  <a:lnTo>
                    <a:pt x="148" y="202"/>
                  </a:lnTo>
                  <a:lnTo>
                    <a:pt x="150" y="198"/>
                  </a:lnTo>
                  <a:lnTo>
                    <a:pt x="150" y="78"/>
                  </a:lnTo>
                  <a:lnTo>
                    <a:pt x="150" y="78"/>
                  </a:lnTo>
                  <a:lnTo>
                    <a:pt x="148" y="66"/>
                  </a:lnTo>
                  <a:lnTo>
                    <a:pt x="146" y="56"/>
                  </a:lnTo>
                  <a:lnTo>
                    <a:pt x="142" y="46"/>
                  </a:lnTo>
                  <a:lnTo>
                    <a:pt x="138" y="40"/>
                  </a:lnTo>
                  <a:lnTo>
                    <a:pt x="130" y="34"/>
                  </a:lnTo>
                  <a:lnTo>
                    <a:pt x="122" y="30"/>
                  </a:lnTo>
                  <a:lnTo>
                    <a:pt x="112" y="28"/>
                  </a:lnTo>
                  <a:lnTo>
                    <a:pt x="102" y="26"/>
                  </a:lnTo>
                  <a:lnTo>
                    <a:pt x="102" y="26"/>
                  </a:lnTo>
                  <a:lnTo>
                    <a:pt x="88" y="28"/>
                  </a:lnTo>
                  <a:lnTo>
                    <a:pt x="76" y="34"/>
                  </a:lnTo>
                  <a:lnTo>
                    <a:pt x="76" y="34"/>
                  </a:lnTo>
                  <a:lnTo>
                    <a:pt x="64" y="40"/>
                  </a:lnTo>
                  <a:lnTo>
                    <a:pt x="56" y="50"/>
                  </a:lnTo>
                  <a:lnTo>
                    <a:pt x="56" y="198"/>
                  </a:lnTo>
                  <a:lnTo>
                    <a:pt x="56" y="198"/>
                  </a:lnTo>
                  <a:lnTo>
                    <a:pt x="56" y="202"/>
                  </a:lnTo>
                  <a:lnTo>
                    <a:pt x="58" y="206"/>
                  </a:lnTo>
                  <a:lnTo>
                    <a:pt x="58" y="206"/>
                  </a:lnTo>
                  <a:lnTo>
                    <a:pt x="68" y="214"/>
                  </a:lnTo>
                  <a:lnTo>
                    <a:pt x="4" y="214"/>
                  </a:lnTo>
                  <a:lnTo>
                    <a:pt x="4" y="214"/>
                  </a:lnTo>
                  <a:lnTo>
                    <a:pt x="10" y="212"/>
                  </a:lnTo>
                  <a:lnTo>
                    <a:pt x="12" y="206"/>
                  </a:lnTo>
                  <a:lnTo>
                    <a:pt x="14" y="202"/>
                  </a:lnTo>
                  <a:lnTo>
                    <a:pt x="16" y="198"/>
                  </a:lnTo>
                  <a:lnTo>
                    <a:pt x="16" y="28"/>
                  </a:lnTo>
                  <a:lnTo>
                    <a:pt x="16" y="28"/>
                  </a:lnTo>
                  <a:lnTo>
                    <a:pt x="14" y="22"/>
                  </a:lnTo>
                  <a:lnTo>
                    <a:pt x="12" y="18"/>
                  </a:lnTo>
                  <a:lnTo>
                    <a:pt x="8" y="14"/>
                  </a:lnTo>
                  <a:lnTo>
                    <a:pt x="0" y="10"/>
                  </a:lnTo>
                  <a:lnTo>
                    <a:pt x="56" y="0"/>
                  </a:lnTo>
                  <a:lnTo>
                    <a:pt x="56" y="32"/>
                  </a:lnTo>
                  <a:lnTo>
                    <a:pt x="56" y="32"/>
                  </a:lnTo>
                  <a:lnTo>
                    <a:pt x="68" y="20"/>
                  </a:lnTo>
                  <a:lnTo>
                    <a:pt x="84" y="10"/>
                  </a:lnTo>
                  <a:lnTo>
                    <a:pt x="84" y="10"/>
                  </a:lnTo>
                  <a:lnTo>
                    <a:pt x="94" y="6"/>
                  </a:lnTo>
                  <a:lnTo>
                    <a:pt x="102" y="2"/>
                  </a:lnTo>
                  <a:lnTo>
                    <a:pt x="112" y="0"/>
                  </a:lnTo>
                  <a:lnTo>
                    <a:pt x="120" y="0"/>
                  </a:lnTo>
                  <a:lnTo>
                    <a:pt x="12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3" name="Freeform 116"/>
            <p:cNvSpPr>
              <a:spLocks/>
            </p:cNvSpPr>
            <p:nvPr/>
          </p:nvSpPr>
          <p:spPr bwMode="auto">
            <a:xfrm>
              <a:off x="1901" y="1586"/>
              <a:ext cx="206" cy="318"/>
            </a:xfrm>
            <a:custGeom>
              <a:avLst/>
              <a:gdLst>
                <a:gd name="T0" fmla="*/ 198 w 206"/>
                <a:gd name="T1" fmla="*/ 60 h 318"/>
                <a:gd name="T2" fmla="*/ 176 w 206"/>
                <a:gd name="T3" fmla="*/ 26 h 318"/>
                <a:gd name="T4" fmla="*/ 162 w 206"/>
                <a:gd name="T5" fmla="*/ 14 h 318"/>
                <a:gd name="T6" fmla="*/ 148 w 206"/>
                <a:gd name="T7" fmla="*/ 6 h 318"/>
                <a:gd name="T8" fmla="*/ 116 w 206"/>
                <a:gd name="T9" fmla="*/ 0 h 318"/>
                <a:gd name="T10" fmla="*/ 98 w 206"/>
                <a:gd name="T11" fmla="*/ 2 h 318"/>
                <a:gd name="T12" fmla="*/ 80 w 206"/>
                <a:gd name="T13" fmla="*/ 8 h 318"/>
                <a:gd name="T14" fmla="*/ 54 w 206"/>
                <a:gd name="T15" fmla="*/ 28 h 318"/>
                <a:gd name="T16" fmla="*/ 0 w 206"/>
                <a:gd name="T17" fmla="*/ 12 h 318"/>
                <a:gd name="T18" fmla="*/ 6 w 206"/>
                <a:gd name="T19" fmla="*/ 14 h 318"/>
                <a:gd name="T20" fmla="*/ 14 w 206"/>
                <a:gd name="T21" fmla="*/ 24 h 318"/>
                <a:gd name="T22" fmla="*/ 16 w 206"/>
                <a:gd name="T23" fmla="*/ 300 h 318"/>
                <a:gd name="T24" fmla="*/ 14 w 206"/>
                <a:gd name="T25" fmla="*/ 306 h 318"/>
                <a:gd name="T26" fmla="*/ 8 w 206"/>
                <a:gd name="T27" fmla="*/ 316 h 318"/>
                <a:gd name="T28" fmla="*/ 66 w 206"/>
                <a:gd name="T29" fmla="*/ 318 h 318"/>
                <a:gd name="T30" fmla="*/ 62 w 206"/>
                <a:gd name="T31" fmla="*/ 316 h 318"/>
                <a:gd name="T32" fmla="*/ 56 w 206"/>
                <a:gd name="T33" fmla="*/ 306 h 318"/>
                <a:gd name="T34" fmla="*/ 54 w 206"/>
                <a:gd name="T35" fmla="*/ 48 h 318"/>
                <a:gd name="T36" fmla="*/ 64 w 206"/>
                <a:gd name="T37" fmla="*/ 38 h 318"/>
                <a:gd name="T38" fmla="*/ 74 w 206"/>
                <a:gd name="T39" fmla="*/ 32 h 318"/>
                <a:gd name="T40" fmla="*/ 100 w 206"/>
                <a:gd name="T41" fmla="*/ 24 h 318"/>
                <a:gd name="T42" fmla="*/ 112 w 206"/>
                <a:gd name="T43" fmla="*/ 26 h 318"/>
                <a:gd name="T44" fmla="*/ 134 w 206"/>
                <a:gd name="T45" fmla="*/ 36 h 318"/>
                <a:gd name="T46" fmla="*/ 144 w 206"/>
                <a:gd name="T47" fmla="*/ 44 h 318"/>
                <a:gd name="T48" fmla="*/ 158 w 206"/>
                <a:gd name="T49" fmla="*/ 70 h 318"/>
                <a:gd name="T50" fmla="*/ 162 w 206"/>
                <a:gd name="T51" fmla="*/ 110 h 318"/>
                <a:gd name="T52" fmla="*/ 162 w 206"/>
                <a:gd name="T53" fmla="*/ 130 h 318"/>
                <a:gd name="T54" fmla="*/ 152 w 206"/>
                <a:gd name="T55" fmla="*/ 164 h 318"/>
                <a:gd name="T56" fmla="*/ 144 w 206"/>
                <a:gd name="T57" fmla="*/ 176 h 318"/>
                <a:gd name="T58" fmla="*/ 124 w 206"/>
                <a:gd name="T59" fmla="*/ 194 h 318"/>
                <a:gd name="T60" fmla="*/ 96 w 206"/>
                <a:gd name="T61" fmla="*/ 200 h 318"/>
                <a:gd name="T62" fmla="*/ 86 w 206"/>
                <a:gd name="T63" fmla="*/ 200 h 318"/>
                <a:gd name="T64" fmla="*/ 70 w 206"/>
                <a:gd name="T65" fmla="*/ 194 h 318"/>
                <a:gd name="T66" fmla="*/ 72 w 206"/>
                <a:gd name="T67" fmla="*/ 214 h 318"/>
                <a:gd name="T68" fmla="*/ 86 w 206"/>
                <a:gd name="T69" fmla="*/ 218 h 318"/>
                <a:gd name="T70" fmla="*/ 102 w 206"/>
                <a:gd name="T71" fmla="*/ 218 h 318"/>
                <a:gd name="T72" fmla="*/ 134 w 206"/>
                <a:gd name="T73" fmla="*/ 214 h 318"/>
                <a:gd name="T74" fmla="*/ 154 w 206"/>
                <a:gd name="T75" fmla="*/ 204 h 318"/>
                <a:gd name="T76" fmla="*/ 170 w 206"/>
                <a:gd name="T77" fmla="*/ 192 h 318"/>
                <a:gd name="T78" fmla="*/ 178 w 206"/>
                <a:gd name="T79" fmla="*/ 184 h 318"/>
                <a:gd name="T80" fmla="*/ 198 w 206"/>
                <a:gd name="T81" fmla="*/ 148 h 318"/>
                <a:gd name="T82" fmla="*/ 206 w 206"/>
                <a:gd name="T83" fmla="*/ 108 h 318"/>
                <a:gd name="T84" fmla="*/ 204 w 206"/>
                <a:gd name="T85" fmla="*/ 82 h 318"/>
                <a:gd name="T86" fmla="*/ 198 w 206"/>
                <a:gd name="T87" fmla="*/ 60 h 3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206" h="318">
                  <a:moveTo>
                    <a:pt x="198" y="60"/>
                  </a:moveTo>
                  <a:lnTo>
                    <a:pt x="198" y="60"/>
                  </a:lnTo>
                  <a:lnTo>
                    <a:pt x="188" y="40"/>
                  </a:lnTo>
                  <a:lnTo>
                    <a:pt x="176" y="26"/>
                  </a:lnTo>
                  <a:lnTo>
                    <a:pt x="176" y="26"/>
                  </a:lnTo>
                  <a:lnTo>
                    <a:pt x="162" y="14"/>
                  </a:lnTo>
                  <a:lnTo>
                    <a:pt x="148" y="6"/>
                  </a:lnTo>
                  <a:lnTo>
                    <a:pt x="148" y="6"/>
                  </a:lnTo>
                  <a:lnTo>
                    <a:pt x="132" y="2"/>
                  </a:lnTo>
                  <a:lnTo>
                    <a:pt x="116" y="0"/>
                  </a:lnTo>
                  <a:lnTo>
                    <a:pt x="116" y="0"/>
                  </a:lnTo>
                  <a:lnTo>
                    <a:pt x="98" y="2"/>
                  </a:lnTo>
                  <a:lnTo>
                    <a:pt x="80" y="8"/>
                  </a:lnTo>
                  <a:lnTo>
                    <a:pt x="80" y="8"/>
                  </a:lnTo>
                  <a:lnTo>
                    <a:pt x="66" y="18"/>
                  </a:lnTo>
                  <a:lnTo>
                    <a:pt x="54" y="28"/>
                  </a:lnTo>
                  <a:lnTo>
                    <a:pt x="54" y="0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6" y="14"/>
                  </a:lnTo>
                  <a:lnTo>
                    <a:pt x="12" y="18"/>
                  </a:lnTo>
                  <a:lnTo>
                    <a:pt x="14" y="24"/>
                  </a:lnTo>
                  <a:lnTo>
                    <a:pt x="16" y="30"/>
                  </a:lnTo>
                  <a:lnTo>
                    <a:pt x="16" y="300"/>
                  </a:lnTo>
                  <a:lnTo>
                    <a:pt x="16" y="300"/>
                  </a:lnTo>
                  <a:lnTo>
                    <a:pt x="14" y="306"/>
                  </a:lnTo>
                  <a:lnTo>
                    <a:pt x="12" y="312"/>
                  </a:lnTo>
                  <a:lnTo>
                    <a:pt x="8" y="316"/>
                  </a:lnTo>
                  <a:lnTo>
                    <a:pt x="4" y="318"/>
                  </a:lnTo>
                  <a:lnTo>
                    <a:pt x="66" y="318"/>
                  </a:lnTo>
                  <a:lnTo>
                    <a:pt x="66" y="318"/>
                  </a:lnTo>
                  <a:lnTo>
                    <a:pt x="62" y="316"/>
                  </a:lnTo>
                  <a:lnTo>
                    <a:pt x="58" y="312"/>
                  </a:lnTo>
                  <a:lnTo>
                    <a:pt x="56" y="306"/>
                  </a:lnTo>
                  <a:lnTo>
                    <a:pt x="54" y="300"/>
                  </a:lnTo>
                  <a:lnTo>
                    <a:pt x="54" y="48"/>
                  </a:lnTo>
                  <a:lnTo>
                    <a:pt x="54" y="48"/>
                  </a:lnTo>
                  <a:lnTo>
                    <a:pt x="64" y="38"/>
                  </a:lnTo>
                  <a:lnTo>
                    <a:pt x="74" y="32"/>
                  </a:lnTo>
                  <a:lnTo>
                    <a:pt x="74" y="32"/>
                  </a:lnTo>
                  <a:lnTo>
                    <a:pt x="86" y="26"/>
                  </a:lnTo>
                  <a:lnTo>
                    <a:pt x="100" y="24"/>
                  </a:lnTo>
                  <a:lnTo>
                    <a:pt x="100" y="24"/>
                  </a:lnTo>
                  <a:lnTo>
                    <a:pt x="112" y="26"/>
                  </a:lnTo>
                  <a:lnTo>
                    <a:pt x="122" y="30"/>
                  </a:lnTo>
                  <a:lnTo>
                    <a:pt x="134" y="36"/>
                  </a:lnTo>
                  <a:lnTo>
                    <a:pt x="144" y="44"/>
                  </a:lnTo>
                  <a:lnTo>
                    <a:pt x="144" y="44"/>
                  </a:lnTo>
                  <a:lnTo>
                    <a:pt x="152" y="56"/>
                  </a:lnTo>
                  <a:lnTo>
                    <a:pt x="158" y="70"/>
                  </a:lnTo>
                  <a:lnTo>
                    <a:pt x="162" y="88"/>
                  </a:lnTo>
                  <a:lnTo>
                    <a:pt x="162" y="110"/>
                  </a:lnTo>
                  <a:lnTo>
                    <a:pt x="162" y="110"/>
                  </a:lnTo>
                  <a:lnTo>
                    <a:pt x="162" y="130"/>
                  </a:lnTo>
                  <a:lnTo>
                    <a:pt x="158" y="148"/>
                  </a:lnTo>
                  <a:lnTo>
                    <a:pt x="152" y="164"/>
                  </a:lnTo>
                  <a:lnTo>
                    <a:pt x="144" y="176"/>
                  </a:lnTo>
                  <a:lnTo>
                    <a:pt x="144" y="176"/>
                  </a:lnTo>
                  <a:lnTo>
                    <a:pt x="134" y="188"/>
                  </a:lnTo>
                  <a:lnTo>
                    <a:pt x="124" y="194"/>
                  </a:lnTo>
                  <a:lnTo>
                    <a:pt x="110" y="200"/>
                  </a:lnTo>
                  <a:lnTo>
                    <a:pt x="96" y="200"/>
                  </a:lnTo>
                  <a:lnTo>
                    <a:pt x="96" y="200"/>
                  </a:lnTo>
                  <a:lnTo>
                    <a:pt x="86" y="200"/>
                  </a:lnTo>
                  <a:lnTo>
                    <a:pt x="78" y="198"/>
                  </a:lnTo>
                  <a:lnTo>
                    <a:pt x="70" y="194"/>
                  </a:lnTo>
                  <a:lnTo>
                    <a:pt x="62" y="186"/>
                  </a:lnTo>
                  <a:lnTo>
                    <a:pt x="72" y="214"/>
                  </a:lnTo>
                  <a:lnTo>
                    <a:pt x="72" y="214"/>
                  </a:lnTo>
                  <a:lnTo>
                    <a:pt x="86" y="218"/>
                  </a:lnTo>
                  <a:lnTo>
                    <a:pt x="102" y="218"/>
                  </a:lnTo>
                  <a:lnTo>
                    <a:pt x="102" y="218"/>
                  </a:lnTo>
                  <a:lnTo>
                    <a:pt x="124" y="216"/>
                  </a:lnTo>
                  <a:lnTo>
                    <a:pt x="134" y="214"/>
                  </a:lnTo>
                  <a:lnTo>
                    <a:pt x="144" y="210"/>
                  </a:lnTo>
                  <a:lnTo>
                    <a:pt x="154" y="204"/>
                  </a:lnTo>
                  <a:lnTo>
                    <a:pt x="162" y="200"/>
                  </a:lnTo>
                  <a:lnTo>
                    <a:pt x="170" y="192"/>
                  </a:lnTo>
                  <a:lnTo>
                    <a:pt x="178" y="184"/>
                  </a:lnTo>
                  <a:lnTo>
                    <a:pt x="178" y="184"/>
                  </a:lnTo>
                  <a:lnTo>
                    <a:pt x="190" y="166"/>
                  </a:lnTo>
                  <a:lnTo>
                    <a:pt x="198" y="148"/>
                  </a:lnTo>
                  <a:lnTo>
                    <a:pt x="204" y="128"/>
                  </a:lnTo>
                  <a:lnTo>
                    <a:pt x="206" y="108"/>
                  </a:lnTo>
                  <a:lnTo>
                    <a:pt x="206" y="108"/>
                  </a:lnTo>
                  <a:lnTo>
                    <a:pt x="204" y="82"/>
                  </a:lnTo>
                  <a:lnTo>
                    <a:pt x="198" y="60"/>
                  </a:lnTo>
                  <a:lnTo>
                    <a:pt x="198" y="6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4" name="Freeform 117"/>
            <p:cNvSpPr>
              <a:spLocks/>
            </p:cNvSpPr>
            <p:nvPr/>
          </p:nvSpPr>
          <p:spPr bwMode="auto">
            <a:xfrm>
              <a:off x="795" y="1586"/>
              <a:ext cx="146" cy="218"/>
            </a:xfrm>
            <a:custGeom>
              <a:avLst/>
              <a:gdLst>
                <a:gd name="T0" fmla="*/ 128 w 146"/>
                <a:gd name="T1" fmla="*/ 186 h 218"/>
                <a:gd name="T2" fmla="*/ 128 w 146"/>
                <a:gd name="T3" fmla="*/ 186 h 218"/>
                <a:gd name="T4" fmla="*/ 116 w 146"/>
                <a:gd name="T5" fmla="*/ 190 h 218"/>
                <a:gd name="T6" fmla="*/ 102 w 146"/>
                <a:gd name="T7" fmla="*/ 192 h 218"/>
                <a:gd name="T8" fmla="*/ 102 w 146"/>
                <a:gd name="T9" fmla="*/ 192 h 218"/>
                <a:gd name="T10" fmla="*/ 92 w 146"/>
                <a:gd name="T11" fmla="*/ 192 h 218"/>
                <a:gd name="T12" fmla="*/ 84 w 146"/>
                <a:gd name="T13" fmla="*/ 188 h 218"/>
                <a:gd name="T14" fmla="*/ 76 w 146"/>
                <a:gd name="T15" fmla="*/ 184 h 218"/>
                <a:gd name="T16" fmla="*/ 70 w 146"/>
                <a:gd name="T17" fmla="*/ 176 h 218"/>
                <a:gd name="T18" fmla="*/ 70 w 146"/>
                <a:gd name="T19" fmla="*/ 176 h 218"/>
                <a:gd name="T20" fmla="*/ 64 w 146"/>
                <a:gd name="T21" fmla="*/ 168 h 218"/>
                <a:gd name="T22" fmla="*/ 58 w 146"/>
                <a:gd name="T23" fmla="*/ 158 h 218"/>
                <a:gd name="T24" fmla="*/ 56 w 146"/>
                <a:gd name="T25" fmla="*/ 146 h 218"/>
                <a:gd name="T26" fmla="*/ 56 w 146"/>
                <a:gd name="T27" fmla="*/ 134 h 218"/>
                <a:gd name="T28" fmla="*/ 56 w 146"/>
                <a:gd name="T29" fmla="*/ 0 h 218"/>
                <a:gd name="T30" fmla="*/ 0 w 146"/>
                <a:gd name="T31" fmla="*/ 10 h 218"/>
                <a:gd name="T32" fmla="*/ 0 w 146"/>
                <a:gd name="T33" fmla="*/ 10 h 218"/>
                <a:gd name="T34" fmla="*/ 8 w 146"/>
                <a:gd name="T35" fmla="*/ 14 h 218"/>
                <a:gd name="T36" fmla="*/ 12 w 146"/>
                <a:gd name="T37" fmla="*/ 18 h 218"/>
                <a:gd name="T38" fmla="*/ 16 w 146"/>
                <a:gd name="T39" fmla="*/ 22 h 218"/>
                <a:gd name="T40" fmla="*/ 16 w 146"/>
                <a:gd name="T41" fmla="*/ 28 h 218"/>
                <a:gd name="T42" fmla="*/ 16 w 146"/>
                <a:gd name="T43" fmla="*/ 134 h 218"/>
                <a:gd name="T44" fmla="*/ 16 w 146"/>
                <a:gd name="T45" fmla="*/ 134 h 218"/>
                <a:gd name="T46" fmla="*/ 18 w 146"/>
                <a:gd name="T47" fmla="*/ 154 h 218"/>
                <a:gd name="T48" fmla="*/ 22 w 146"/>
                <a:gd name="T49" fmla="*/ 172 h 218"/>
                <a:gd name="T50" fmla="*/ 28 w 146"/>
                <a:gd name="T51" fmla="*/ 186 h 218"/>
                <a:gd name="T52" fmla="*/ 38 w 146"/>
                <a:gd name="T53" fmla="*/ 198 h 218"/>
                <a:gd name="T54" fmla="*/ 38 w 146"/>
                <a:gd name="T55" fmla="*/ 198 h 218"/>
                <a:gd name="T56" fmla="*/ 50 w 146"/>
                <a:gd name="T57" fmla="*/ 208 h 218"/>
                <a:gd name="T58" fmla="*/ 60 w 146"/>
                <a:gd name="T59" fmla="*/ 214 h 218"/>
                <a:gd name="T60" fmla="*/ 72 w 146"/>
                <a:gd name="T61" fmla="*/ 218 h 218"/>
                <a:gd name="T62" fmla="*/ 86 w 146"/>
                <a:gd name="T63" fmla="*/ 218 h 218"/>
                <a:gd name="T64" fmla="*/ 86 w 146"/>
                <a:gd name="T65" fmla="*/ 218 h 218"/>
                <a:gd name="T66" fmla="*/ 100 w 146"/>
                <a:gd name="T67" fmla="*/ 218 h 218"/>
                <a:gd name="T68" fmla="*/ 114 w 146"/>
                <a:gd name="T69" fmla="*/ 214 h 218"/>
                <a:gd name="T70" fmla="*/ 126 w 146"/>
                <a:gd name="T71" fmla="*/ 208 h 218"/>
                <a:gd name="T72" fmla="*/ 138 w 146"/>
                <a:gd name="T73" fmla="*/ 198 h 218"/>
                <a:gd name="T74" fmla="*/ 146 w 146"/>
                <a:gd name="T75" fmla="*/ 172 h 218"/>
                <a:gd name="T76" fmla="*/ 146 w 146"/>
                <a:gd name="T77" fmla="*/ 172 h 218"/>
                <a:gd name="T78" fmla="*/ 138 w 146"/>
                <a:gd name="T79" fmla="*/ 180 h 218"/>
                <a:gd name="T80" fmla="*/ 128 w 146"/>
                <a:gd name="T81" fmla="*/ 186 h 218"/>
                <a:gd name="T82" fmla="*/ 128 w 146"/>
                <a:gd name="T83" fmla="*/ 186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146" h="218">
                  <a:moveTo>
                    <a:pt x="128" y="186"/>
                  </a:moveTo>
                  <a:lnTo>
                    <a:pt x="128" y="186"/>
                  </a:lnTo>
                  <a:lnTo>
                    <a:pt x="116" y="190"/>
                  </a:lnTo>
                  <a:lnTo>
                    <a:pt x="102" y="192"/>
                  </a:lnTo>
                  <a:lnTo>
                    <a:pt x="102" y="192"/>
                  </a:lnTo>
                  <a:lnTo>
                    <a:pt x="92" y="192"/>
                  </a:lnTo>
                  <a:lnTo>
                    <a:pt x="84" y="188"/>
                  </a:lnTo>
                  <a:lnTo>
                    <a:pt x="76" y="184"/>
                  </a:lnTo>
                  <a:lnTo>
                    <a:pt x="70" y="176"/>
                  </a:lnTo>
                  <a:lnTo>
                    <a:pt x="70" y="176"/>
                  </a:lnTo>
                  <a:lnTo>
                    <a:pt x="64" y="168"/>
                  </a:lnTo>
                  <a:lnTo>
                    <a:pt x="58" y="158"/>
                  </a:lnTo>
                  <a:lnTo>
                    <a:pt x="56" y="146"/>
                  </a:lnTo>
                  <a:lnTo>
                    <a:pt x="56" y="134"/>
                  </a:lnTo>
                  <a:lnTo>
                    <a:pt x="56" y="0"/>
                  </a:lnTo>
                  <a:lnTo>
                    <a:pt x="0" y="10"/>
                  </a:lnTo>
                  <a:lnTo>
                    <a:pt x="0" y="10"/>
                  </a:lnTo>
                  <a:lnTo>
                    <a:pt x="8" y="14"/>
                  </a:lnTo>
                  <a:lnTo>
                    <a:pt x="12" y="18"/>
                  </a:lnTo>
                  <a:lnTo>
                    <a:pt x="16" y="22"/>
                  </a:lnTo>
                  <a:lnTo>
                    <a:pt x="16" y="28"/>
                  </a:lnTo>
                  <a:lnTo>
                    <a:pt x="16" y="134"/>
                  </a:lnTo>
                  <a:lnTo>
                    <a:pt x="16" y="134"/>
                  </a:lnTo>
                  <a:lnTo>
                    <a:pt x="18" y="154"/>
                  </a:lnTo>
                  <a:lnTo>
                    <a:pt x="22" y="172"/>
                  </a:lnTo>
                  <a:lnTo>
                    <a:pt x="28" y="186"/>
                  </a:lnTo>
                  <a:lnTo>
                    <a:pt x="38" y="198"/>
                  </a:lnTo>
                  <a:lnTo>
                    <a:pt x="38" y="198"/>
                  </a:lnTo>
                  <a:lnTo>
                    <a:pt x="50" y="208"/>
                  </a:lnTo>
                  <a:lnTo>
                    <a:pt x="60" y="214"/>
                  </a:lnTo>
                  <a:lnTo>
                    <a:pt x="72" y="218"/>
                  </a:lnTo>
                  <a:lnTo>
                    <a:pt x="86" y="218"/>
                  </a:lnTo>
                  <a:lnTo>
                    <a:pt x="86" y="218"/>
                  </a:lnTo>
                  <a:lnTo>
                    <a:pt x="100" y="218"/>
                  </a:lnTo>
                  <a:lnTo>
                    <a:pt x="114" y="214"/>
                  </a:lnTo>
                  <a:lnTo>
                    <a:pt x="126" y="208"/>
                  </a:lnTo>
                  <a:lnTo>
                    <a:pt x="138" y="198"/>
                  </a:lnTo>
                  <a:lnTo>
                    <a:pt x="146" y="172"/>
                  </a:lnTo>
                  <a:lnTo>
                    <a:pt x="146" y="172"/>
                  </a:lnTo>
                  <a:lnTo>
                    <a:pt x="138" y="180"/>
                  </a:lnTo>
                  <a:lnTo>
                    <a:pt x="128" y="186"/>
                  </a:lnTo>
                  <a:lnTo>
                    <a:pt x="128" y="186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5" name="Freeform 118"/>
            <p:cNvSpPr>
              <a:spLocks/>
            </p:cNvSpPr>
            <p:nvPr/>
          </p:nvSpPr>
          <p:spPr bwMode="auto">
            <a:xfrm>
              <a:off x="929" y="1586"/>
              <a:ext cx="74" cy="218"/>
            </a:xfrm>
            <a:custGeom>
              <a:avLst/>
              <a:gdLst>
                <a:gd name="T0" fmla="*/ 56 w 74"/>
                <a:gd name="T1" fmla="*/ 178 h 218"/>
                <a:gd name="T2" fmla="*/ 56 w 74"/>
                <a:gd name="T3" fmla="*/ 0 h 218"/>
                <a:gd name="T4" fmla="*/ 0 w 74"/>
                <a:gd name="T5" fmla="*/ 10 h 218"/>
                <a:gd name="T6" fmla="*/ 0 w 74"/>
                <a:gd name="T7" fmla="*/ 10 h 218"/>
                <a:gd name="T8" fmla="*/ 8 w 74"/>
                <a:gd name="T9" fmla="*/ 12 h 218"/>
                <a:gd name="T10" fmla="*/ 12 w 74"/>
                <a:gd name="T11" fmla="*/ 16 h 218"/>
                <a:gd name="T12" fmla="*/ 12 w 74"/>
                <a:gd name="T13" fmla="*/ 16 h 218"/>
                <a:gd name="T14" fmla="*/ 16 w 74"/>
                <a:gd name="T15" fmla="*/ 22 h 218"/>
                <a:gd name="T16" fmla="*/ 16 w 74"/>
                <a:gd name="T17" fmla="*/ 28 h 218"/>
                <a:gd name="T18" fmla="*/ 16 w 74"/>
                <a:gd name="T19" fmla="*/ 168 h 218"/>
                <a:gd name="T20" fmla="*/ 18 w 74"/>
                <a:gd name="T21" fmla="*/ 186 h 218"/>
                <a:gd name="T22" fmla="*/ 18 w 74"/>
                <a:gd name="T23" fmla="*/ 186 h 218"/>
                <a:gd name="T24" fmla="*/ 18 w 74"/>
                <a:gd name="T25" fmla="*/ 186 h 218"/>
                <a:gd name="T26" fmla="*/ 18 w 74"/>
                <a:gd name="T27" fmla="*/ 186 h 218"/>
                <a:gd name="T28" fmla="*/ 18 w 74"/>
                <a:gd name="T29" fmla="*/ 198 h 218"/>
                <a:gd name="T30" fmla="*/ 22 w 74"/>
                <a:gd name="T31" fmla="*/ 206 h 218"/>
                <a:gd name="T32" fmla="*/ 22 w 74"/>
                <a:gd name="T33" fmla="*/ 206 h 218"/>
                <a:gd name="T34" fmla="*/ 26 w 74"/>
                <a:gd name="T35" fmla="*/ 212 h 218"/>
                <a:gd name="T36" fmla="*/ 34 w 74"/>
                <a:gd name="T37" fmla="*/ 218 h 218"/>
                <a:gd name="T38" fmla="*/ 74 w 74"/>
                <a:gd name="T39" fmla="*/ 204 h 218"/>
                <a:gd name="T40" fmla="*/ 74 w 74"/>
                <a:gd name="T41" fmla="*/ 204 h 218"/>
                <a:gd name="T42" fmla="*/ 66 w 74"/>
                <a:gd name="T43" fmla="*/ 202 h 218"/>
                <a:gd name="T44" fmla="*/ 60 w 74"/>
                <a:gd name="T45" fmla="*/ 196 h 218"/>
                <a:gd name="T46" fmla="*/ 56 w 74"/>
                <a:gd name="T47" fmla="*/ 188 h 218"/>
                <a:gd name="T48" fmla="*/ 56 w 74"/>
                <a:gd name="T49" fmla="*/ 178 h 218"/>
                <a:gd name="T50" fmla="*/ 56 w 74"/>
                <a:gd name="T51" fmla="*/ 178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74" h="218">
                  <a:moveTo>
                    <a:pt x="56" y="178"/>
                  </a:moveTo>
                  <a:lnTo>
                    <a:pt x="56" y="0"/>
                  </a:lnTo>
                  <a:lnTo>
                    <a:pt x="0" y="10"/>
                  </a:lnTo>
                  <a:lnTo>
                    <a:pt x="0" y="10"/>
                  </a:lnTo>
                  <a:lnTo>
                    <a:pt x="8" y="12"/>
                  </a:lnTo>
                  <a:lnTo>
                    <a:pt x="12" y="16"/>
                  </a:lnTo>
                  <a:lnTo>
                    <a:pt x="12" y="16"/>
                  </a:lnTo>
                  <a:lnTo>
                    <a:pt x="16" y="22"/>
                  </a:lnTo>
                  <a:lnTo>
                    <a:pt x="16" y="28"/>
                  </a:lnTo>
                  <a:lnTo>
                    <a:pt x="16" y="168"/>
                  </a:lnTo>
                  <a:lnTo>
                    <a:pt x="18" y="186"/>
                  </a:lnTo>
                  <a:lnTo>
                    <a:pt x="18" y="186"/>
                  </a:lnTo>
                  <a:lnTo>
                    <a:pt x="18" y="186"/>
                  </a:lnTo>
                  <a:lnTo>
                    <a:pt x="18" y="186"/>
                  </a:lnTo>
                  <a:lnTo>
                    <a:pt x="18" y="198"/>
                  </a:lnTo>
                  <a:lnTo>
                    <a:pt x="22" y="206"/>
                  </a:lnTo>
                  <a:lnTo>
                    <a:pt x="22" y="206"/>
                  </a:lnTo>
                  <a:lnTo>
                    <a:pt x="26" y="212"/>
                  </a:lnTo>
                  <a:lnTo>
                    <a:pt x="34" y="218"/>
                  </a:lnTo>
                  <a:lnTo>
                    <a:pt x="74" y="204"/>
                  </a:lnTo>
                  <a:lnTo>
                    <a:pt x="74" y="204"/>
                  </a:lnTo>
                  <a:lnTo>
                    <a:pt x="66" y="202"/>
                  </a:lnTo>
                  <a:lnTo>
                    <a:pt x="60" y="196"/>
                  </a:lnTo>
                  <a:lnTo>
                    <a:pt x="56" y="188"/>
                  </a:lnTo>
                  <a:lnTo>
                    <a:pt x="56" y="178"/>
                  </a:lnTo>
                  <a:lnTo>
                    <a:pt x="56" y="178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6" name="Freeform 119"/>
            <p:cNvSpPr>
              <a:spLocks/>
            </p:cNvSpPr>
            <p:nvPr/>
          </p:nvSpPr>
          <p:spPr bwMode="auto">
            <a:xfrm>
              <a:off x="1371" y="1586"/>
              <a:ext cx="176" cy="218"/>
            </a:xfrm>
            <a:custGeom>
              <a:avLst/>
              <a:gdLst>
                <a:gd name="T0" fmla="*/ 164 w 176"/>
                <a:gd name="T1" fmla="*/ 196 h 218"/>
                <a:gd name="T2" fmla="*/ 162 w 176"/>
                <a:gd name="T3" fmla="*/ 182 h 218"/>
                <a:gd name="T4" fmla="*/ 162 w 176"/>
                <a:gd name="T5" fmla="*/ 60 h 218"/>
                <a:gd name="T6" fmla="*/ 156 w 176"/>
                <a:gd name="T7" fmla="*/ 32 h 218"/>
                <a:gd name="T8" fmla="*/ 140 w 176"/>
                <a:gd name="T9" fmla="*/ 12 h 218"/>
                <a:gd name="T10" fmla="*/ 130 w 176"/>
                <a:gd name="T11" fmla="*/ 8 h 218"/>
                <a:gd name="T12" fmla="*/ 104 w 176"/>
                <a:gd name="T13" fmla="*/ 0 h 218"/>
                <a:gd name="T14" fmla="*/ 90 w 176"/>
                <a:gd name="T15" fmla="*/ 0 h 218"/>
                <a:gd name="T16" fmla="*/ 54 w 176"/>
                <a:gd name="T17" fmla="*/ 6 h 218"/>
                <a:gd name="T18" fmla="*/ 20 w 176"/>
                <a:gd name="T19" fmla="*/ 22 h 218"/>
                <a:gd name="T20" fmla="*/ 20 w 176"/>
                <a:gd name="T21" fmla="*/ 78 h 218"/>
                <a:gd name="T22" fmla="*/ 30 w 176"/>
                <a:gd name="T23" fmla="*/ 52 h 218"/>
                <a:gd name="T24" fmla="*/ 44 w 176"/>
                <a:gd name="T25" fmla="*/ 34 h 218"/>
                <a:gd name="T26" fmla="*/ 52 w 176"/>
                <a:gd name="T27" fmla="*/ 26 h 218"/>
                <a:gd name="T28" fmla="*/ 74 w 176"/>
                <a:gd name="T29" fmla="*/ 18 h 218"/>
                <a:gd name="T30" fmla="*/ 86 w 176"/>
                <a:gd name="T31" fmla="*/ 16 h 218"/>
                <a:gd name="T32" fmla="*/ 102 w 176"/>
                <a:gd name="T33" fmla="*/ 20 h 218"/>
                <a:gd name="T34" fmla="*/ 114 w 176"/>
                <a:gd name="T35" fmla="*/ 28 h 218"/>
                <a:gd name="T36" fmla="*/ 120 w 176"/>
                <a:gd name="T37" fmla="*/ 34 h 218"/>
                <a:gd name="T38" fmla="*/ 124 w 176"/>
                <a:gd name="T39" fmla="*/ 48 h 218"/>
                <a:gd name="T40" fmla="*/ 124 w 176"/>
                <a:gd name="T41" fmla="*/ 56 h 218"/>
                <a:gd name="T42" fmla="*/ 122 w 176"/>
                <a:gd name="T43" fmla="*/ 76 h 218"/>
                <a:gd name="T44" fmla="*/ 116 w 176"/>
                <a:gd name="T45" fmla="*/ 82 h 218"/>
                <a:gd name="T46" fmla="*/ 106 w 176"/>
                <a:gd name="T47" fmla="*/ 86 h 218"/>
                <a:gd name="T48" fmla="*/ 68 w 176"/>
                <a:gd name="T49" fmla="*/ 98 h 218"/>
                <a:gd name="T50" fmla="*/ 30 w 176"/>
                <a:gd name="T51" fmla="*/ 112 h 218"/>
                <a:gd name="T52" fmla="*/ 16 w 176"/>
                <a:gd name="T53" fmla="*/ 122 h 218"/>
                <a:gd name="T54" fmla="*/ 2 w 176"/>
                <a:gd name="T55" fmla="*/ 148 h 218"/>
                <a:gd name="T56" fmla="*/ 0 w 176"/>
                <a:gd name="T57" fmla="*/ 164 h 218"/>
                <a:gd name="T58" fmla="*/ 4 w 176"/>
                <a:gd name="T59" fmla="*/ 182 h 218"/>
                <a:gd name="T60" fmla="*/ 14 w 176"/>
                <a:gd name="T61" fmla="*/ 200 h 218"/>
                <a:gd name="T62" fmla="*/ 22 w 176"/>
                <a:gd name="T63" fmla="*/ 208 h 218"/>
                <a:gd name="T64" fmla="*/ 42 w 176"/>
                <a:gd name="T65" fmla="*/ 218 h 218"/>
                <a:gd name="T66" fmla="*/ 54 w 176"/>
                <a:gd name="T67" fmla="*/ 218 h 218"/>
                <a:gd name="T68" fmla="*/ 84 w 176"/>
                <a:gd name="T69" fmla="*/ 214 h 218"/>
                <a:gd name="T70" fmla="*/ 112 w 176"/>
                <a:gd name="T71" fmla="*/ 196 h 218"/>
                <a:gd name="T72" fmla="*/ 120 w 176"/>
                <a:gd name="T73" fmla="*/ 174 h 218"/>
                <a:gd name="T74" fmla="*/ 98 w 176"/>
                <a:gd name="T75" fmla="*/ 188 h 218"/>
                <a:gd name="T76" fmla="*/ 72 w 176"/>
                <a:gd name="T77" fmla="*/ 192 h 218"/>
                <a:gd name="T78" fmla="*/ 66 w 176"/>
                <a:gd name="T79" fmla="*/ 192 h 218"/>
                <a:gd name="T80" fmla="*/ 52 w 176"/>
                <a:gd name="T81" fmla="*/ 188 h 218"/>
                <a:gd name="T82" fmla="*/ 48 w 176"/>
                <a:gd name="T83" fmla="*/ 182 h 218"/>
                <a:gd name="T84" fmla="*/ 40 w 176"/>
                <a:gd name="T85" fmla="*/ 170 h 218"/>
                <a:gd name="T86" fmla="*/ 38 w 176"/>
                <a:gd name="T87" fmla="*/ 156 h 218"/>
                <a:gd name="T88" fmla="*/ 38 w 176"/>
                <a:gd name="T89" fmla="*/ 148 h 218"/>
                <a:gd name="T90" fmla="*/ 44 w 176"/>
                <a:gd name="T91" fmla="*/ 136 h 218"/>
                <a:gd name="T92" fmla="*/ 48 w 176"/>
                <a:gd name="T93" fmla="*/ 130 h 218"/>
                <a:gd name="T94" fmla="*/ 76 w 176"/>
                <a:gd name="T95" fmla="*/ 114 h 218"/>
                <a:gd name="T96" fmla="*/ 108 w 176"/>
                <a:gd name="T97" fmla="*/ 104 h 218"/>
                <a:gd name="T98" fmla="*/ 124 w 176"/>
                <a:gd name="T99" fmla="*/ 170 h 218"/>
                <a:gd name="T100" fmla="*/ 124 w 176"/>
                <a:gd name="T101" fmla="*/ 184 h 218"/>
                <a:gd name="T102" fmla="*/ 126 w 176"/>
                <a:gd name="T103" fmla="*/ 198 h 218"/>
                <a:gd name="T104" fmla="*/ 128 w 176"/>
                <a:gd name="T105" fmla="*/ 206 h 218"/>
                <a:gd name="T106" fmla="*/ 140 w 176"/>
                <a:gd name="T107" fmla="*/ 218 h 218"/>
                <a:gd name="T108" fmla="*/ 176 w 176"/>
                <a:gd name="T109" fmla="*/ 204 h 218"/>
                <a:gd name="T110" fmla="*/ 164 w 176"/>
                <a:gd name="T111" fmla="*/ 196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176" h="218">
                  <a:moveTo>
                    <a:pt x="164" y="196"/>
                  </a:moveTo>
                  <a:lnTo>
                    <a:pt x="164" y="196"/>
                  </a:lnTo>
                  <a:lnTo>
                    <a:pt x="162" y="192"/>
                  </a:lnTo>
                  <a:lnTo>
                    <a:pt x="162" y="182"/>
                  </a:lnTo>
                  <a:lnTo>
                    <a:pt x="162" y="60"/>
                  </a:lnTo>
                  <a:lnTo>
                    <a:pt x="162" y="60"/>
                  </a:lnTo>
                  <a:lnTo>
                    <a:pt x="160" y="44"/>
                  </a:lnTo>
                  <a:lnTo>
                    <a:pt x="156" y="32"/>
                  </a:lnTo>
                  <a:lnTo>
                    <a:pt x="150" y="20"/>
                  </a:lnTo>
                  <a:lnTo>
                    <a:pt x="140" y="12"/>
                  </a:lnTo>
                  <a:lnTo>
                    <a:pt x="140" y="12"/>
                  </a:lnTo>
                  <a:lnTo>
                    <a:pt x="130" y="8"/>
                  </a:lnTo>
                  <a:lnTo>
                    <a:pt x="118" y="4"/>
                  </a:lnTo>
                  <a:lnTo>
                    <a:pt x="104" y="0"/>
                  </a:lnTo>
                  <a:lnTo>
                    <a:pt x="90" y="0"/>
                  </a:lnTo>
                  <a:lnTo>
                    <a:pt x="90" y="0"/>
                  </a:lnTo>
                  <a:lnTo>
                    <a:pt x="72" y="2"/>
                  </a:lnTo>
                  <a:lnTo>
                    <a:pt x="54" y="6"/>
                  </a:lnTo>
                  <a:lnTo>
                    <a:pt x="36" y="12"/>
                  </a:lnTo>
                  <a:lnTo>
                    <a:pt x="20" y="22"/>
                  </a:lnTo>
                  <a:lnTo>
                    <a:pt x="20" y="78"/>
                  </a:lnTo>
                  <a:lnTo>
                    <a:pt x="20" y="78"/>
                  </a:lnTo>
                  <a:lnTo>
                    <a:pt x="26" y="64"/>
                  </a:lnTo>
                  <a:lnTo>
                    <a:pt x="30" y="52"/>
                  </a:lnTo>
                  <a:lnTo>
                    <a:pt x="38" y="42"/>
                  </a:lnTo>
                  <a:lnTo>
                    <a:pt x="44" y="34"/>
                  </a:lnTo>
                  <a:lnTo>
                    <a:pt x="44" y="34"/>
                  </a:lnTo>
                  <a:lnTo>
                    <a:pt x="52" y="26"/>
                  </a:lnTo>
                  <a:lnTo>
                    <a:pt x="62" y="22"/>
                  </a:lnTo>
                  <a:lnTo>
                    <a:pt x="74" y="18"/>
                  </a:lnTo>
                  <a:lnTo>
                    <a:pt x="86" y="16"/>
                  </a:lnTo>
                  <a:lnTo>
                    <a:pt x="86" y="16"/>
                  </a:lnTo>
                  <a:lnTo>
                    <a:pt x="94" y="18"/>
                  </a:lnTo>
                  <a:lnTo>
                    <a:pt x="102" y="20"/>
                  </a:lnTo>
                  <a:lnTo>
                    <a:pt x="110" y="24"/>
                  </a:lnTo>
                  <a:lnTo>
                    <a:pt x="114" y="28"/>
                  </a:lnTo>
                  <a:lnTo>
                    <a:pt x="114" y="28"/>
                  </a:lnTo>
                  <a:lnTo>
                    <a:pt x="120" y="34"/>
                  </a:lnTo>
                  <a:lnTo>
                    <a:pt x="122" y="42"/>
                  </a:lnTo>
                  <a:lnTo>
                    <a:pt x="124" y="48"/>
                  </a:lnTo>
                  <a:lnTo>
                    <a:pt x="124" y="56"/>
                  </a:lnTo>
                  <a:lnTo>
                    <a:pt x="124" y="56"/>
                  </a:lnTo>
                  <a:lnTo>
                    <a:pt x="124" y="70"/>
                  </a:lnTo>
                  <a:lnTo>
                    <a:pt x="122" y="76"/>
                  </a:lnTo>
                  <a:lnTo>
                    <a:pt x="122" y="76"/>
                  </a:lnTo>
                  <a:lnTo>
                    <a:pt x="116" y="82"/>
                  </a:lnTo>
                  <a:lnTo>
                    <a:pt x="106" y="86"/>
                  </a:lnTo>
                  <a:lnTo>
                    <a:pt x="106" y="86"/>
                  </a:lnTo>
                  <a:lnTo>
                    <a:pt x="68" y="98"/>
                  </a:lnTo>
                  <a:lnTo>
                    <a:pt x="68" y="98"/>
                  </a:lnTo>
                  <a:lnTo>
                    <a:pt x="44" y="106"/>
                  </a:lnTo>
                  <a:lnTo>
                    <a:pt x="30" y="112"/>
                  </a:lnTo>
                  <a:lnTo>
                    <a:pt x="30" y="112"/>
                  </a:lnTo>
                  <a:lnTo>
                    <a:pt x="16" y="122"/>
                  </a:lnTo>
                  <a:lnTo>
                    <a:pt x="8" y="134"/>
                  </a:lnTo>
                  <a:lnTo>
                    <a:pt x="2" y="148"/>
                  </a:lnTo>
                  <a:lnTo>
                    <a:pt x="0" y="164"/>
                  </a:lnTo>
                  <a:lnTo>
                    <a:pt x="0" y="164"/>
                  </a:lnTo>
                  <a:lnTo>
                    <a:pt x="0" y="172"/>
                  </a:lnTo>
                  <a:lnTo>
                    <a:pt x="4" y="182"/>
                  </a:lnTo>
                  <a:lnTo>
                    <a:pt x="8" y="190"/>
                  </a:lnTo>
                  <a:lnTo>
                    <a:pt x="14" y="200"/>
                  </a:lnTo>
                  <a:lnTo>
                    <a:pt x="14" y="200"/>
                  </a:lnTo>
                  <a:lnTo>
                    <a:pt x="22" y="208"/>
                  </a:lnTo>
                  <a:lnTo>
                    <a:pt x="30" y="214"/>
                  </a:lnTo>
                  <a:lnTo>
                    <a:pt x="42" y="218"/>
                  </a:lnTo>
                  <a:lnTo>
                    <a:pt x="54" y="218"/>
                  </a:lnTo>
                  <a:lnTo>
                    <a:pt x="54" y="218"/>
                  </a:lnTo>
                  <a:lnTo>
                    <a:pt x="70" y="218"/>
                  </a:lnTo>
                  <a:lnTo>
                    <a:pt x="84" y="214"/>
                  </a:lnTo>
                  <a:lnTo>
                    <a:pt x="98" y="206"/>
                  </a:lnTo>
                  <a:lnTo>
                    <a:pt x="112" y="196"/>
                  </a:lnTo>
                  <a:lnTo>
                    <a:pt x="120" y="174"/>
                  </a:lnTo>
                  <a:lnTo>
                    <a:pt x="120" y="174"/>
                  </a:lnTo>
                  <a:lnTo>
                    <a:pt x="110" y="182"/>
                  </a:lnTo>
                  <a:lnTo>
                    <a:pt x="98" y="188"/>
                  </a:lnTo>
                  <a:lnTo>
                    <a:pt x="86" y="192"/>
                  </a:lnTo>
                  <a:lnTo>
                    <a:pt x="72" y="192"/>
                  </a:lnTo>
                  <a:lnTo>
                    <a:pt x="72" y="192"/>
                  </a:lnTo>
                  <a:lnTo>
                    <a:pt x="66" y="192"/>
                  </a:lnTo>
                  <a:lnTo>
                    <a:pt x="58" y="190"/>
                  </a:lnTo>
                  <a:lnTo>
                    <a:pt x="52" y="188"/>
                  </a:lnTo>
                  <a:lnTo>
                    <a:pt x="48" y="182"/>
                  </a:lnTo>
                  <a:lnTo>
                    <a:pt x="48" y="182"/>
                  </a:lnTo>
                  <a:lnTo>
                    <a:pt x="44" y="178"/>
                  </a:lnTo>
                  <a:lnTo>
                    <a:pt x="40" y="170"/>
                  </a:lnTo>
                  <a:lnTo>
                    <a:pt x="38" y="164"/>
                  </a:lnTo>
                  <a:lnTo>
                    <a:pt x="38" y="156"/>
                  </a:lnTo>
                  <a:lnTo>
                    <a:pt x="38" y="156"/>
                  </a:lnTo>
                  <a:lnTo>
                    <a:pt x="38" y="148"/>
                  </a:lnTo>
                  <a:lnTo>
                    <a:pt x="40" y="142"/>
                  </a:lnTo>
                  <a:lnTo>
                    <a:pt x="44" y="136"/>
                  </a:lnTo>
                  <a:lnTo>
                    <a:pt x="48" y="130"/>
                  </a:lnTo>
                  <a:lnTo>
                    <a:pt x="48" y="130"/>
                  </a:lnTo>
                  <a:lnTo>
                    <a:pt x="60" y="122"/>
                  </a:lnTo>
                  <a:lnTo>
                    <a:pt x="76" y="114"/>
                  </a:lnTo>
                  <a:lnTo>
                    <a:pt x="76" y="114"/>
                  </a:lnTo>
                  <a:lnTo>
                    <a:pt x="108" y="104"/>
                  </a:lnTo>
                  <a:lnTo>
                    <a:pt x="124" y="96"/>
                  </a:lnTo>
                  <a:lnTo>
                    <a:pt x="124" y="170"/>
                  </a:lnTo>
                  <a:lnTo>
                    <a:pt x="124" y="170"/>
                  </a:lnTo>
                  <a:lnTo>
                    <a:pt x="124" y="184"/>
                  </a:lnTo>
                  <a:lnTo>
                    <a:pt x="124" y="184"/>
                  </a:lnTo>
                  <a:lnTo>
                    <a:pt x="126" y="198"/>
                  </a:lnTo>
                  <a:lnTo>
                    <a:pt x="128" y="206"/>
                  </a:lnTo>
                  <a:lnTo>
                    <a:pt x="128" y="206"/>
                  </a:lnTo>
                  <a:lnTo>
                    <a:pt x="134" y="212"/>
                  </a:lnTo>
                  <a:lnTo>
                    <a:pt x="140" y="218"/>
                  </a:lnTo>
                  <a:lnTo>
                    <a:pt x="176" y="204"/>
                  </a:lnTo>
                  <a:lnTo>
                    <a:pt x="176" y="204"/>
                  </a:lnTo>
                  <a:lnTo>
                    <a:pt x="168" y="200"/>
                  </a:lnTo>
                  <a:lnTo>
                    <a:pt x="164" y="196"/>
                  </a:lnTo>
                  <a:lnTo>
                    <a:pt x="164" y="196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7" name="Freeform 120"/>
            <p:cNvSpPr>
              <a:spLocks/>
            </p:cNvSpPr>
            <p:nvPr/>
          </p:nvSpPr>
          <p:spPr bwMode="auto">
            <a:xfrm>
              <a:off x="1273" y="1414"/>
              <a:ext cx="96" cy="120"/>
            </a:xfrm>
            <a:custGeom>
              <a:avLst/>
              <a:gdLst>
                <a:gd name="T0" fmla="*/ 22 w 96"/>
                <a:gd name="T1" fmla="*/ 8 h 120"/>
                <a:gd name="T2" fmla="*/ 22 w 96"/>
                <a:gd name="T3" fmla="*/ 82 h 120"/>
                <a:gd name="T4" fmla="*/ 22 w 96"/>
                <a:gd name="T5" fmla="*/ 82 h 120"/>
                <a:gd name="T6" fmla="*/ 24 w 96"/>
                <a:gd name="T7" fmla="*/ 92 h 120"/>
                <a:gd name="T8" fmla="*/ 28 w 96"/>
                <a:gd name="T9" fmla="*/ 100 h 120"/>
                <a:gd name="T10" fmla="*/ 32 w 96"/>
                <a:gd name="T11" fmla="*/ 106 h 120"/>
                <a:gd name="T12" fmla="*/ 36 w 96"/>
                <a:gd name="T13" fmla="*/ 108 h 120"/>
                <a:gd name="T14" fmla="*/ 44 w 96"/>
                <a:gd name="T15" fmla="*/ 110 h 120"/>
                <a:gd name="T16" fmla="*/ 52 w 96"/>
                <a:gd name="T17" fmla="*/ 112 h 120"/>
                <a:gd name="T18" fmla="*/ 52 w 96"/>
                <a:gd name="T19" fmla="*/ 112 h 120"/>
                <a:gd name="T20" fmla="*/ 60 w 96"/>
                <a:gd name="T21" fmla="*/ 112 h 120"/>
                <a:gd name="T22" fmla="*/ 66 w 96"/>
                <a:gd name="T23" fmla="*/ 110 h 120"/>
                <a:gd name="T24" fmla="*/ 72 w 96"/>
                <a:gd name="T25" fmla="*/ 106 h 120"/>
                <a:gd name="T26" fmla="*/ 76 w 96"/>
                <a:gd name="T27" fmla="*/ 102 h 120"/>
                <a:gd name="T28" fmla="*/ 78 w 96"/>
                <a:gd name="T29" fmla="*/ 98 h 120"/>
                <a:gd name="T30" fmla="*/ 80 w 96"/>
                <a:gd name="T31" fmla="*/ 92 h 120"/>
                <a:gd name="T32" fmla="*/ 82 w 96"/>
                <a:gd name="T33" fmla="*/ 82 h 120"/>
                <a:gd name="T34" fmla="*/ 82 w 96"/>
                <a:gd name="T35" fmla="*/ 8 h 120"/>
                <a:gd name="T36" fmla="*/ 82 w 96"/>
                <a:gd name="T37" fmla="*/ 8 h 120"/>
                <a:gd name="T38" fmla="*/ 80 w 96"/>
                <a:gd name="T39" fmla="*/ 2 h 120"/>
                <a:gd name="T40" fmla="*/ 76 w 96"/>
                <a:gd name="T41" fmla="*/ 0 h 120"/>
                <a:gd name="T42" fmla="*/ 96 w 96"/>
                <a:gd name="T43" fmla="*/ 0 h 120"/>
                <a:gd name="T44" fmla="*/ 96 w 96"/>
                <a:gd name="T45" fmla="*/ 0 h 120"/>
                <a:gd name="T46" fmla="*/ 92 w 96"/>
                <a:gd name="T47" fmla="*/ 2 h 120"/>
                <a:gd name="T48" fmla="*/ 92 w 96"/>
                <a:gd name="T49" fmla="*/ 8 h 120"/>
                <a:gd name="T50" fmla="*/ 90 w 96"/>
                <a:gd name="T51" fmla="*/ 80 h 120"/>
                <a:gd name="T52" fmla="*/ 90 w 96"/>
                <a:gd name="T53" fmla="*/ 80 h 120"/>
                <a:gd name="T54" fmla="*/ 90 w 96"/>
                <a:gd name="T55" fmla="*/ 90 h 120"/>
                <a:gd name="T56" fmla="*/ 88 w 96"/>
                <a:gd name="T57" fmla="*/ 98 h 120"/>
                <a:gd name="T58" fmla="*/ 84 w 96"/>
                <a:gd name="T59" fmla="*/ 106 h 120"/>
                <a:gd name="T60" fmla="*/ 78 w 96"/>
                <a:gd name="T61" fmla="*/ 110 h 120"/>
                <a:gd name="T62" fmla="*/ 72 w 96"/>
                <a:gd name="T63" fmla="*/ 114 h 120"/>
                <a:gd name="T64" fmla="*/ 66 w 96"/>
                <a:gd name="T65" fmla="*/ 118 h 120"/>
                <a:gd name="T66" fmla="*/ 50 w 96"/>
                <a:gd name="T67" fmla="*/ 120 h 120"/>
                <a:gd name="T68" fmla="*/ 50 w 96"/>
                <a:gd name="T69" fmla="*/ 120 h 120"/>
                <a:gd name="T70" fmla="*/ 36 w 96"/>
                <a:gd name="T71" fmla="*/ 118 h 120"/>
                <a:gd name="T72" fmla="*/ 28 w 96"/>
                <a:gd name="T73" fmla="*/ 116 h 120"/>
                <a:gd name="T74" fmla="*/ 22 w 96"/>
                <a:gd name="T75" fmla="*/ 112 h 120"/>
                <a:gd name="T76" fmla="*/ 14 w 96"/>
                <a:gd name="T77" fmla="*/ 106 h 120"/>
                <a:gd name="T78" fmla="*/ 10 w 96"/>
                <a:gd name="T79" fmla="*/ 100 h 120"/>
                <a:gd name="T80" fmla="*/ 6 w 96"/>
                <a:gd name="T81" fmla="*/ 90 h 120"/>
                <a:gd name="T82" fmla="*/ 6 w 96"/>
                <a:gd name="T83" fmla="*/ 80 h 120"/>
                <a:gd name="T84" fmla="*/ 6 w 96"/>
                <a:gd name="T85" fmla="*/ 8 h 120"/>
                <a:gd name="T86" fmla="*/ 6 w 96"/>
                <a:gd name="T87" fmla="*/ 8 h 120"/>
                <a:gd name="T88" fmla="*/ 4 w 96"/>
                <a:gd name="T89" fmla="*/ 2 h 120"/>
                <a:gd name="T90" fmla="*/ 0 w 96"/>
                <a:gd name="T91" fmla="*/ 0 h 120"/>
                <a:gd name="T92" fmla="*/ 28 w 96"/>
                <a:gd name="T93" fmla="*/ 0 h 120"/>
                <a:gd name="T94" fmla="*/ 28 w 96"/>
                <a:gd name="T95" fmla="*/ 0 h 120"/>
                <a:gd name="T96" fmla="*/ 24 w 96"/>
                <a:gd name="T97" fmla="*/ 2 h 120"/>
                <a:gd name="T98" fmla="*/ 22 w 96"/>
                <a:gd name="T99" fmla="*/ 8 h 120"/>
                <a:gd name="T100" fmla="*/ 22 w 96"/>
                <a:gd name="T101" fmla="*/ 8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96" h="120">
                  <a:moveTo>
                    <a:pt x="22" y="8"/>
                  </a:moveTo>
                  <a:lnTo>
                    <a:pt x="22" y="82"/>
                  </a:lnTo>
                  <a:lnTo>
                    <a:pt x="22" y="82"/>
                  </a:lnTo>
                  <a:lnTo>
                    <a:pt x="24" y="92"/>
                  </a:lnTo>
                  <a:lnTo>
                    <a:pt x="28" y="100"/>
                  </a:lnTo>
                  <a:lnTo>
                    <a:pt x="32" y="106"/>
                  </a:lnTo>
                  <a:lnTo>
                    <a:pt x="36" y="108"/>
                  </a:lnTo>
                  <a:lnTo>
                    <a:pt x="44" y="110"/>
                  </a:lnTo>
                  <a:lnTo>
                    <a:pt x="52" y="112"/>
                  </a:lnTo>
                  <a:lnTo>
                    <a:pt x="52" y="112"/>
                  </a:lnTo>
                  <a:lnTo>
                    <a:pt x="60" y="112"/>
                  </a:lnTo>
                  <a:lnTo>
                    <a:pt x="66" y="110"/>
                  </a:lnTo>
                  <a:lnTo>
                    <a:pt x="72" y="106"/>
                  </a:lnTo>
                  <a:lnTo>
                    <a:pt x="76" y="102"/>
                  </a:lnTo>
                  <a:lnTo>
                    <a:pt x="78" y="98"/>
                  </a:lnTo>
                  <a:lnTo>
                    <a:pt x="80" y="92"/>
                  </a:lnTo>
                  <a:lnTo>
                    <a:pt x="82" y="82"/>
                  </a:lnTo>
                  <a:lnTo>
                    <a:pt x="82" y="8"/>
                  </a:lnTo>
                  <a:lnTo>
                    <a:pt x="82" y="8"/>
                  </a:lnTo>
                  <a:lnTo>
                    <a:pt x="80" y="2"/>
                  </a:lnTo>
                  <a:lnTo>
                    <a:pt x="76" y="0"/>
                  </a:lnTo>
                  <a:lnTo>
                    <a:pt x="96" y="0"/>
                  </a:lnTo>
                  <a:lnTo>
                    <a:pt x="96" y="0"/>
                  </a:lnTo>
                  <a:lnTo>
                    <a:pt x="92" y="2"/>
                  </a:lnTo>
                  <a:lnTo>
                    <a:pt x="92" y="8"/>
                  </a:lnTo>
                  <a:lnTo>
                    <a:pt x="90" y="80"/>
                  </a:lnTo>
                  <a:lnTo>
                    <a:pt x="90" y="80"/>
                  </a:lnTo>
                  <a:lnTo>
                    <a:pt x="90" y="90"/>
                  </a:lnTo>
                  <a:lnTo>
                    <a:pt x="88" y="98"/>
                  </a:lnTo>
                  <a:lnTo>
                    <a:pt x="84" y="106"/>
                  </a:lnTo>
                  <a:lnTo>
                    <a:pt x="78" y="110"/>
                  </a:lnTo>
                  <a:lnTo>
                    <a:pt x="72" y="114"/>
                  </a:lnTo>
                  <a:lnTo>
                    <a:pt x="66" y="118"/>
                  </a:lnTo>
                  <a:lnTo>
                    <a:pt x="50" y="120"/>
                  </a:lnTo>
                  <a:lnTo>
                    <a:pt x="50" y="120"/>
                  </a:lnTo>
                  <a:lnTo>
                    <a:pt x="36" y="118"/>
                  </a:lnTo>
                  <a:lnTo>
                    <a:pt x="28" y="116"/>
                  </a:lnTo>
                  <a:lnTo>
                    <a:pt x="22" y="112"/>
                  </a:lnTo>
                  <a:lnTo>
                    <a:pt x="14" y="106"/>
                  </a:lnTo>
                  <a:lnTo>
                    <a:pt x="10" y="100"/>
                  </a:lnTo>
                  <a:lnTo>
                    <a:pt x="6" y="90"/>
                  </a:lnTo>
                  <a:lnTo>
                    <a:pt x="6" y="80"/>
                  </a:lnTo>
                  <a:lnTo>
                    <a:pt x="6" y="8"/>
                  </a:lnTo>
                  <a:lnTo>
                    <a:pt x="6" y="8"/>
                  </a:lnTo>
                  <a:lnTo>
                    <a:pt x="4" y="2"/>
                  </a:lnTo>
                  <a:lnTo>
                    <a:pt x="0" y="0"/>
                  </a:lnTo>
                  <a:lnTo>
                    <a:pt x="28" y="0"/>
                  </a:lnTo>
                  <a:lnTo>
                    <a:pt x="28" y="0"/>
                  </a:lnTo>
                  <a:lnTo>
                    <a:pt x="24" y="2"/>
                  </a:lnTo>
                  <a:lnTo>
                    <a:pt x="22" y="8"/>
                  </a:lnTo>
                  <a:lnTo>
                    <a:pt x="22" y="8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8" name="Freeform 121"/>
            <p:cNvSpPr>
              <a:spLocks/>
            </p:cNvSpPr>
            <p:nvPr/>
          </p:nvSpPr>
          <p:spPr bwMode="auto">
            <a:xfrm>
              <a:off x="1379" y="1414"/>
              <a:ext cx="108" cy="122"/>
            </a:xfrm>
            <a:custGeom>
              <a:avLst/>
              <a:gdLst>
                <a:gd name="T0" fmla="*/ 94 w 108"/>
                <a:gd name="T1" fmla="*/ 8 h 122"/>
                <a:gd name="T2" fmla="*/ 94 w 108"/>
                <a:gd name="T3" fmla="*/ 8 h 122"/>
                <a:gd name="T4" fmla="*/ 94 w 108"/>
                <a:gd name="T5" fmla="*/ 2 h 122"/>
                <a:gd name="T6" fmla="*/ 90 w 108"/>
                <a:gd name="T7" fmla="*/ 0 h 122"/>
                <a:gd name="T8" fmla="*/ 108 w 108"/>
                <a:gd name="T9" fmla="*/ 0 h 122"/>
                <a:gd name="T10" fmla="*/ 108 w 108"/>
                <a:gd name="T11" fmla="*/ 0 h 122"/>
                <a:gd name="T12" fmla="*/ 104 w 108"/>
                <a:gd name="T13" fmla="*/ 2 h 122"/>
                <a:gd name="T14" fmla="*/ 104 w 108"/>
                <a:gd name="T15" fmla="*/ 8 h 122"/>
                <a:gd name="T16" fmla="*/ 104 w 108"/>
                <a:gd name="T17" fmla="*/ 122 h 122"/>
                <a:gd name="T18" fmla="*/ 104 w 108"/>
                <a:gd name="T19" fmla="*/ 122 h 122"/>
                <a:gd name="T20" fmla="*/ 62 w 108"/>
                <a:gd name="T21" fmla="*/ 70 h 122"/>
                <a:gd name="T22" fmla="*/ 20 w 108"/>
                <a:gd name="T23" fmla="*/ 18 h 122"/>
                <a:gd name="T24" fmla="*/ 20 w 108"/>
                <a:gd name="T25" fmla="*/ 110 h 122"/>
                <a:gd name="T26" fmla="*/ 20 w 108"/>
                <a:gd name="T27" fmla="*/ 110 h 122"/>
                <a:gd name="T28" fmla="*/ 22 w 108"/>
                <a:gd name="T29" fmla="*/ 116 h 122"/>
                <a:gd name="T30" fmla="*/ 24 w 108"/>
                <a:gd name="T31" fmla="*/ 118 h 122"/>
                <a:gd name="T32" fmla="*/ 6 w 108"/>
                <a:gd name="T33" fmla="*/ 118 h 122"/>
                <a:gd name="T34" fmla="*/ 6 w 108"/>
                <a:gd name="T35" fmla="*/ 118 h 122"/>
                <a:gd name="T36" fmla="*/ 10 w 108"/>
                <a:gd name="T37" fmla="*/ 116 h 122"/>
                <a:gd name="T38" fmla="*/ 10 w 108"/>
                <a:gd name="T39" fmla="*/ 110 h 122"/>
                <a:gd name="T40" fmla="*/ 10 w 108"/>
                <a:gd name="T41" fmla="*/ 14 h 122"/>
                <a:gd name="T42" fmla="*/ 10 w 108"/>
                <a:gd name="T43" fmla="*/ 14 h 122"/>
                <a:gd name="T44" fmla="*/ 10 w 108"/>
                <a:gd name="T45" fmla="*/ 10 h 122"/>
                <a:gd name="T46" fmla="*/ 8 w 108"/>
                <a:gd name="T47" fmla="*/ 6 h 122"/>
                <a:gd name="T48" fmla="*/ 8 w 108"/>
                <a:gd name="T49" fmla="*/ 6 h 122"/>
                <a:gd name="T50" fmla="*/ 6 w 108"/>
                <a:gd name="T51" fmla="*/ 2 h 122"/>
                <a:gd name="T52" fmla="*/ 0 w 108"/>
                <a:gd name="T53" fmla="*/ 0 h 122"/>
                <a:gd name="T54" fmla="*/ 26 w 108"/>
                <a:gd name="T55" fmla="*/ 0 h 122"/>
                <a:gd name="T56" fmla="*/ 94 w 108"/>
                <a:gd name="T57" fmla="*/ 84 h 122"/>
                <a:gd name="T58" fmla="*/ 94 w 108"/>
                <a:gd name="T59" fmla="*/ 8 h 122"/>
                <a:gd name="T60" fmla="*/ 94 w 108"/>
                <a:gd name="T61" fmla="*/ 8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108" h="122">
                  <a:moveTo>
                    <a:pt x="94" y="8"/>
                  </a:moveTo>
                  <a:lnTo>
                    <a:pt x="94" y="8"/>
                  </a:lnTo>
                  <a:lnTo>
                    <a:pt x="94" y="2"/>
                  </a:lnTo>
                  <a:lnTo>
                    <a:pt x="90" y="0"/>
                  </a:lnTo>
                  <a:lnTo>
                    <a:pt x="108" y="0"/>
                  </a:lnTo>
                  <a:lnTo>
                    <a:pt x="108" y="0"/>
                  </a:lnTo>
                  <a:lnTo>
                    <a:pt x="104" y="2"/>
                  </a:lnTo>
                  <a:lnTo>
                    <a:pt x="104" y="8"/>
                  </a:lnTo>
                  <a:lnTo>
                    <a:pt x="104" y="122"/>
                  </a:lnTo>
                  <a:lnTo>
                    <a:pt x="104" y="122"/>
                  </a:lnTo>
                  <a:lnTo>
                    <a:pt x="62" y="70"/>
                  </a:lnTo>
                  <a:lnTo>
                    <a:pt x="20" y="18"/>
                  </a:lnTo>
                  <a:lnTo>
                    <a:pt x="20" y="110"/>
                  </a:lnTo>
                  <a:lnTo>
                    <a:pt x="20" y="110"/>
                  </a:lnTo>
                  <a:lnTo>
                    <a:pt x="22" y="116"/>
                  </a:lnTo>
                  <a:lnTo>
                    <a:pt x="24" y="118"/>
                  </a:lnTo>
                  <a:lnTo>
                    <a:pt x="6" y="118"/>
                  </a:lnTo>
                  <a:lnTo>
                    <a:pt x="6" y="118"/>
                  </a:lnTo>
                  <a:lnTo>
                    <a:pt x="10" y="116"/>
                  </a:lnTo>
                  <a:lnTo>
                    <a:pt x="10" y="110"/>
                  </a:lnTo>
                  <a:lnTo>
                    <a:pt x="10" y="14"/>
                  </a:lnTo>
                  <a:lnTo>
                    <a:pt x="10" y="14"/>
                  </a:lnTo>
                  <a:lnTo>
                    <a:pt x="10" y="10"/>
                  </a:lnTo>
                  <a:lnTo>
                    <a:pt x="8" y="6"/>
                  </a:lnTo>
                  <a:lnTo>
                    <a:pt x="8" y="6"/>
                  </a:lnTo>
                  <a:lnTo>
                    <a:pt x="6" y="2"/>
                  </a:lnTo>
                  <a:lnTo>
                    <a:pt x="0" y="0"/>
                  </a:lnTo>
                  <a:lnTo>
                    <a:pt x="26" y="0"/>
                  </a:lnTo>
                  <a:lnTo>
                    <a:pt x="94" y="84"/>
                  </a:lnTo>
                  <a:lnTo>
                    <a:pt x="94" y="8"/>
                  </a:lnTo>
                  <a:lnTo>
                    <a:pt x="94" y="8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9" name="Freeform 122"/>
            <p:cNvSpPr>
              <a:spLocks/>
            </p:cNvSpPr>
            <p:nvPr/>
          </p:nvSpPr>
          <p:spPr bwMode="auto">
            <a:xfrm>
              <a:off x="1505" y="1414"/>
              <a:ext cx="26" cy="118"/>
            </a:xfrm>
            <a:custGeom>
              <a:avLst/>
              <a:gdLst>
                <a:gd name="T0" fmla="*/ 26 w 26"/>
                <a:gd name="T1" fmla="*/ 0 h 118"/>
                <a:gd name="T2" fmla="*/ 26 w 26"/>
                <a:gd name="T3" fmla="*/ 0 h 118"/>
                <a:gd name="T4" fmla="*/ 22 w 26"/>
                <a:gd name="T5" fmla="*/ 2 h 118"/>
                <a:gd name="T6" fmla="*/ 20 w 26"/>
                <a:gd name="T7" fmla="*/ 8 h 118"/>
                <a:gd name="T8" fmla="*/ 20 w 26"/>
                <a:gd name="T9" fmla="*/ 110 h 118"/>
                <a:gd name="T10" fmla="*/ 20 w 26"/>
                <a:gd name="T11" fmla="*/ 110 h 118"/>
                <a:gd name="T12" fmla="*/ 22 w 26"/>
                <a:gd name="T13" fmla="*/ 116 h 118"/>
                <a:gd name="T14" fmla="*/ 26 w 26"/>
                <a:gd name="T15" fmla="*/ 118 h 118"/>
                <a:gd name="T16" fmla="*/ 0 w 26"/>
                <a:gd name="T17" fmla="*/ 118 h 118"/>
                <a:gd name="T18" fmla="*/ 0 w 26"/>
                <a:gd name="T19" fmla="*/ 118 h 118"/>
                <a:gd name="T20" fmla="*/ 2 w 26"/>
                <a:gd name="T21" fmla="*/ 116 h 118"/>
                <a:gd name="T22" fmla="*/ 4 w 26"/>
                <a:gd name="T23" fmla="*/ 110 h 118"/>
                <a:gd name="T24" fmla="*/ 4 w 26"/>
                <a:gd name="T25" fmla="*/ 8 h 118"/>
                <a:gd name="T26" fmla="*/ 4 w 26"/>
                <a:gd name="T27" fmla="*/ 8 h 118"/>
                <a:gd name="T28" fmla="*/ 2 w 26"/>
                <a:gd name="T29" fmla="*/ 2 h 118"/>
                <a:gd name="T30" fmla="*/ 0 w 26"/>
                <a:gd name="T31" fmla="*/ 0 h 118"/>
                <a:gd name="T32" fmla="*/ 26 w 26"/>
                <a:gd name="T33" fmla="*/ 0 h 118"/>
                <a:gd name="T34" fmla="*/ 26 w 26"/>
                <a:gd name="T35" fmla="*/ 0 h 1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6" h="118">
                  <a:moveTo>
                    <a:pt x="26" y="0"/>
                  </a:moveTo>
                  <a:lnTo>
                    <a:pt x="26" y="0"/>
                  </a:lnTo>
                  <a:lnTo>
                    <a:pt x="22" y="2"/>
                  </a:lnTo>
                  <a:lnTo>
                    <a:pt x="20" y="8"/>
                  </a:lnTo>
                  <a:lnTo>
                    <a:pt x="20" y="110"/>
                  </a:lnTo>
                  <a:lnTo>
                    <a:pt x="20" y="110"/>
                  </a:lnTo>
                  <a:lnTo>
                    <a:pt x="22" y="116"/>
                  </a:lnTo>
                  <a:lnTo>
                    <a:pt x="26" y="118"/>
                  </a:lnTo>
                  <a:lnTo>
                    <a:pt x="0" y="118"/>
                  </a:lnTo>
                  <a:lnTo>
                    <a:pt x="0" y="118"/>
                  </a:lnTo>
                  <a:lnTo>
                    <a:pt x="2" y="116"/>
                  </a:lnTo>
                  <a:lnTo>
                    <a:pt x="4" y="110"/>
                  </a:lnTo>
                  <a:lnTo>
                    <a:pt x="4" y="8"/>
                  </a:lnTo>
                  <a:lnTo>
                    <a:pt x="4" y="8"/>
                  </a:lnTo>
                  <a:lnTo>
                    <a:pt x="2" y="2"/>
                  </a:lnTo>
                  <a:lnTo>
                    <a:pt x="0" y="0"/>
                  </a:lnTo>
                  <a:lnTo>
                    <a:pt x="26" y="0"/>
                  </a:lnTo>
                  <a:lnTo>
                    <a:pt x="26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0" name="Freeform 123"/>
            <p:cNvSpPr>
              <a:spLocks/>
            </p:cNvSpPr>
            <p:nvPr/>
          </p:nvSpPr>
          <p:spPr bwMode="auto">
            <a:xfrm>
              <a:off x="1539" y="1414"/>
              <a:ext cx="108" cy="122"/>
            </a:xfrm>
            <a:custGeom>
              <a:avLst/>
              <a:gdLst>
                <a:gd name="T0" fmla="*/ 92 w 108"/>
                <a:gd name="T1" fmla="*/ 8 h 122"/>
                <a:gd name="T2" fmla="*/ 92 w 108"/>
                <a:gd name="T3" fmla="*/ 8 h 122"/>
                <a:gd name="T4" fmla="*/ 92 w 108"/>
                <a:gd name="T5" fmla="*/ 2 h 122"/>
                <a:gd name="T6" fmla="*/ 88 w 108"/>
                <a:gd name="T7" fmla="*/ 0 h 122"/>
                <a:gd name="T8" fmla="*/ 108 w 108"/>
                <a:gd name="T9" fmla="*/ 0 h 122"/>
                <a:gd name="T10" fmla="*/ 108 w 108"/>
                <a:gd name="T11" fmla="*/ 0 h 122"/>
                <a:gd name="T12" fmla="*/ 104 w 108"/>
                <a:gd name="T13" fmla="*/ 4 h 122"/>
                <a:gd name="T14" fmla="*/ 100 w 108"/>
                <a:gd name="T15" fmla="*/ 8 h 122"/>
                <a:gd name="T16" fmla="*/ 100 w 108"/>
                <a:gd name="T17" fmla="*/ 8 h 122"/>
                <a:gd name="T18" fmla="*/ 58 w 108"/>
                <a:gd name="T19" fmla="*/ 122 h 122"/>
                <a:gd name="T20" fmla="*/ 58 w 108"/>
                <a:gd name="T21" fmla="*/ 122 h 122"/>
                <a:gd name="T22" fmla="*/ 10 w 108"/>
                <a:gd name="T23" fmla="*/ 8 h 122"/>
                <a:gd name="T24" fmla="*/ 10 w 108"/>
                <a:gd name="T25" fmla="*/ 8 h 122"/>
                <a:gd name="T26" fmla="*/ 6 w 108"/>
                <a:gd name="T27" fmla="*/ 4 h 122"/>
                <a:gd name="T28" fmla="*/ 0 w 108"/>
                <a:gd name="T29" fmla="*/ 0 h 122"/>
                <a:gd name="T30" fmla="*/ 32 w 108"/>
                <a:gd name="T31" fmla="*/ 0 h 122"/>
                <a:gd name="T32" fmla="*/ 32 w 108"/>
                <a:gd name="T33" fmla="*/ 0 h 122"/>
                <a:gd name="T34" fmla="*/ 30 w 108"/>
                <a:gd name="T35" fmla="*/ 2 h 122"/>
                <a:gd name="T36" fmla="*/ 28 w 108"/>
                <a:gd name="T37" fmla="*/ 4 h 122"/>
                <a:gd name="T38" fmla="*/ 30 w 108"/>
                <a:gd name="T39" fmla="*/ 10 h 122"/>
                <a:gd name="T40" fmla="*/ 30 w 108"/>
                <a:gd name="T41" fmla="*/ 10 h 122"/>
                <a:gd name="T42" fmla="*/ 60 w 108"/>
                <a:gd name="T43" fmla="*/ 90 h 122"/>
                <a:gd name="T44" fmla="*/ 60 w 108"/>
                <a:gd name="T45" fmla="*/ 90 h 122"/>
                <a:gd name="T46" fmla="*/ 92 w 108"/>
                <a:gd name="T47" fmla="*/ 8 h 122"/>
                <a:gd name="T48" fmla="*/ 92 w 108"/>
                <a:gd name="T49" fmla="*/ 8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08" h="122">
                  <a:moveTo>
                    <a:pt x="92" y="8"/>
                  </a:moveTo>
                  <a:lnTo>
                    <a:pt x="92" y="8"/>
                  </a:lnTo>
                  <a:lnTo>
                    <a:pt x="92" y="2"/>
                  </a:lnTo>
                  <a:lnTo>
                    <a:pt x="88" y="0"/>
                  </a:lnTo>
                  <a:lnTo>
                    <a:pt x="108" y="0"/>
                  </a:lnTo>
                  <a:lnTo>
                    <a:pt x="108" y="0"/>
                  </a:lnTo>
                  <a:lnTo>
                    <a:pt x="104" y="4"/>
                  </a:lnTo>
                  <a:lnTo>
                    <a:pt x="100" y="8"/>
                  </a:lnTo>
                  <a:lnTo>
                    <a:pt x="100" y="8"/>
                  </a:lnTo>
                  <a:lnTo>
                    <a:pt x="58" y="122"/>
                  </a:lnTo>
                  <a:lnTo>
                    <a:pt x="58" y="122"/>
                  </a:lnTo>
                  <a:lnTo>
                    <a:pt x="10" y="8"/>
                  </a:lnTo>
                  <a:lnTo>
                    <a:pt x="10" y="8"/>
                  </a:lnTo>
                  <a:lnTo>
                    <a:pt x="6" y="4"/>
                  </a:lnTo>
                  <a:lnTo>
                    <a:pt x="0" y="0"/>
                  </a:lnTo>
                  <a:lnTo>
                    <a:pt x="32" y="0"/>
                  </a:lnTo>
                  <a:lnTo>
                    <a:pt x="32" y="0"/>
                  </a:lnTo>
                  <a:lnTo>
                    <a:pt x="30" y="2"/>
                  </a:lnTo>
                  <a:lnTo>
                    <a:pt x="28" y="4"/>
                  </a:lnTo>
                  <a:lnTo>
                    <a:pt x="30" y="10"/>
                  </a:lnTo>
                  <a:lnTo>
                    <a:pt x="30" y="10"/>
                  </a:lnTo>
                  <a:lnTo>
                    <a:pt x="60" y="90"/>
                  </a:lnTo>
                  <a:lnTo>
                    <a:pt x="60" y="90"/>
                  </a:lnTo>
                  <a:lnTo>
                    <a:pt x="92" y="8"/>
                  </a:lnTo>
                  <a:lnTo>
                    <a:pt x="92" y="8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1" name="Freeform 124"/>
            <p:cNvSpPr>
              <a:spLocks/>
            </p:cNvSpPr>
            <p:nvPr/>
          </p:nvSpPr>
          <p:spPr bwMode="auto">
            <a:xfrm>
              <a:off x="1653" y="1414"/>
              <a:ext cx="74" cy="118"/>
            </a:xfrm>
            <a:custGeom>
              <a:avLst/>
              <a:gdLst>
                <a:gd name="T0" fmla="*/ 66 w 74"/>
                <a:gd name="T1" fmla="*/ 16 h 118"/>
                <a:gd name="T2" fmla="*/ 66 w 74"/>
                <a:gd name="T3" fmla="*/ 16 h 118"/>
                <a:gd name="T4" fmla="*/ 60 w 74"/>
                <a:gd name="T5" fmla="*/ 10 h 118"/>
                <a:gd name="T6" fmla="*/ 52 w 74"/>
                <a:gd name="T7" fmla="*/ 8 h 118"/>
                <a:gd name="T8" fmla="*/ 52 w 74"/>
                <a:gd name="T9" fmla="*/ 8 h 118"/>
                <a:gd name="T10" fmla="*/ 22 w 74"/>
                <a:gd name="T11" fmla="*/ 8 h 118"/>
                <a:gd name="T12" fmla="*/ 22 w 74"/>
                <a:gd name="T13" fmla="*/ 48 h 118"/>
                <a:gd name="T14" fmla="*/ 50 w 74"/>
                <a:gd name="T15" fmla="*/ 48 h 118"/>
                <a:gd name="T16" fmla="*/ 50 w 74"/>
                <a:gd name="T17" fmla="*/ 48 h 118"/>
                <a:gd name="T18" fmla="*/ 54 w 74"/>
                <a:gd name="T19" fmla="*/ 46 h 118"/>
                <a:gd name="T20" fmla="*/ 56 w 74"/>
                <a:gd name="T21" fmla="*/ 44 h 118"/>
                <a:gd name="T22" fmla="*/ 56 w 74"/>
                <a:gd name="T23" fmla="*/ 62 h 118"/>
                <a:gd name="T24" fmla="*/ 56 w 74"/>
                <a:gd name="T25" fmla="*/ 62 h 118"/>
                <a:gd name="T26" fmla="*/ 54 w 74"/>
                <a:gd name="T27" fmla="*/ 58 h 118"/>
                <a:gd name="T28" fmla="*/ 50 w 74"/>
                <a:gd name="T29" fmla="*/ 58 h 118"/>
                <a:gd name="T30" fmla="*/ 22 w 74"/>
                <a:gd name="T31" fmla="*/ 58 h 118"/>
                <a:gd name="T32" fmla="*/ 22 w 74"/>
                <a:gd name="T33" fmla="*/ 108 h 118"/>
                <a:gd name="T34" fmla="*/ 22 w 74"/>
                <a:gd name="T35" fmla="*/ 108 h 118"/>
                <a:gd name="T36" fmla="*/ 42 w 74"/>
                <a:gd name="T37" fmla="*/ 110 h 118"/>
                <a:gd name="T38" fmla="*/ 42 w 74"/>
                <a:gd name="T39" fmla="*/ 110 h 118"/>
                <a:gd name="T40" fmla="*/ 54 w 74"/>
                <a:gd name="T41" fmla="*/ 110 h 118"/>
                <a:gd name="T42" fmla="*/ 62 w 74"/>
                <a:gd name="T43" fmla="*/ 108 h 118"/>
                <a:gd name="T44" fmla="*/ 68 w 74"/>
                <a:gd name="T45" fmla="*/ 104 h 118"/>
                <a:gd name="T46" fmla="*/ 74 w 74"/>
                <a:gd name="T47" fmla="*/ 98 h 118"/>
                <a:gd name="T48" fmla="*/ 70 w 74"/>
                <a:gd name="T49" fmla="*/ 118 h 118"/>
                <a:gd name="T50" fmla="*/ 0 w 74"/>
                <a:gd name="T51" fmla="*/ 118 h 118"/>
                <a:gd name="T52" fmla="*/ 0 w 74"/>
                <a:gd name="T53" fmla="*/ 118 h 118"/>
                <a:gd name="T54" fmla="*/ 4 w 74"/>
                <a:gd name="T55" fmla="*/ 116 h 118"/>
                <a:gd name="T56" fmla="*/ 6 w 74"/>
                <a:gd name="T57" fmla="*/ 110 h 118"/>
                <a:gd name="T58" fmla="*/ 6 w 74"/>
                <a:gd name="T59" fmla="*/ 8 h 118"/>
                <a:gd name="T60" fmla="*/ 6 w 74"/>
                <a:gd name="T61" fmla="*/ 8 h 118"/>
                <a:gd name="T62" fmla="*/ 4 w 74"/>
                <a:gd name="T63" fmla="*/ 2 h 118"/>
                <a:gd name="T64" fmla="*/ 0 w 74"/>
                <a:gd name="T65" fmla="*/ 0 h 118"/>
                <a:gd name="T66" fmla="*/ 66 w 74"/>
                <a:gd name="T67" fmla="*/ 0 h 118"/>
                <a:gd name="T68" fmla="*/ 66 w 74"/>
                <a:gd name="T69" fmla="*/ 16 h 118"/>
                <a:gd name="T70" fmla="*/ 66 w 74"/>
                <a:gd name="T71" fmla="*/ 16 h 1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74" h="118">
                  <a:moveTo>
                    <a:pt x="66" y="16"/>
                  </a:moveTo>
                  <a:lnTo>
                    <a:pt x="66" y="16"/>
                  </a:lnTo>
                  <a:lnTo>
                    <a:pt x="60" y="10"/>
                  </a:lnTo>
                  <a:lnTo>
                    <a:pt x="52" y="8"/>
                  </a:lnTo>
                  <a:lnTo>
                    <a:pt x="52" y="8"/>
                  </a:lnTo>
                  <a:lnTo>
                    <a:pt x="22" y="8"/>
                  </a:lnTo>
                  <a:lnTo>
                    <a:pt x="22" y="48"/>
                  </a:lnTo>
                  <a:lnTo>
                    <a:pt x="50" y="48"/>
                  </a:lnTo>
                  <a:lnTo>
                    <a:pt x="50" y="48"/>
                  </a:lnTo>
                  <a:lnTo>
                    <a:pt x="54" y="46"/>
                  </a:lnTo>
                  <a:lnTo>
                    <a:pt x="56" y="44"/>
                  </a:lnTo>
                  <a:lnTo>
                    <a:pt x="56" y="62"/>
                  </a:lnTo>
                  <a:lnTo>
                    <a:pt x="56" y="62"/>
                  </a:lnTo>
                  <a:lnTo>
                    <a:pt x="54" y="58"/>
                  </a:lnTo>
                  <a:lnTo>
                    <a:pt x="50" y="58"/>
                  </a:lnTo>
                  <a:lnTo>
                    <a:pt x="22" y="58"/>
                  </a:lnTo>
                  <a:lnTo>
                    <a:pt x="22" y="108"/>
                  </a:lnTo>
                  <a:lnTo>
                    <a:pt x="22" y="108"/>
                  </a:lnTo>
                  <a:lnTo>
                    <a:pt x="42" y="110"/>
                  </a:lnTo>
                  <a:lnTo>
                    <a:pt x="42" y="110"/>
                  </a:lnTo>
                  <a:lnTo>
                    <a:pt x="54" y="110"/>
                  </a:lnTo>
                  <a:lnTo>
                    <a:pt x="62" y="108"/>
                  </a:lnTo>
                  <a:lnTo>
                    <a:pt x="68" y="104"/>
                  </a:lnTo>
                  <a:lnTo>
                    <a:pt x="74" y="98"/>
                  </a:lnTo>
                  <a:lnTo>
                    <a:pt x="70" y="118"/>
                  </a:lnTo>
                  <a:lnTo>
                    <a:pt x="0" y="118"/>
                  </a:lnTo>
                  <a:lnTo>
                    <a:pt x="0" y="118"/>
                  </a:lnTo>
                  <a:lnTo>
                    <a:pt x="4" y="116"/>
                  </a:lnTo>
                  <a:lnTo>
                    <a:pt x="6" y="110"/>
                  </a:lnTo>
                  <a:lnTo>
                    <a:pt x="6" y="8"/>
                  </a:lnTo>
                  <a:lnTo>
                    <a:pt x="6" y="8"/>
                  </a:lnTo>
                  <a:lnTo>
                    <a:pt x="4" y="2"/>
                  </a:lnTo>
                  <a:lnTo>
                    <a:pt x="0" y="0"/>
                  </a:lnTo>
                  <a:lnTo>
                    <a:pt x="66" y="0"/>
                  </a:lnTo>
                  <a:lnTo>
                    <a:pt x="66" y="16"/>
                  </a:lnTo>
                  <a:lnTo>
                    <a:pt x="66" y="16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2" name="Freeform 125"/>
            <p:cNvSpPr>
              <a:spLocks noEditPoints="1"/>
            </p:cNvSpPr>
            <p:nvPr/>
          </p:nvSpPr>
          <p:spPr bwMode="auto">
            <a:xfrm>
              <a:off x="1735" y="1414"/>
              <a:ext cx="102" cy="118"/>
            </a:xfrm>
            <a:custGeom>
              <a:avLst/>
              <a:gdLst>
                <a:gd name="T0" fmla="*/ 48 w 102"/>
                <a:gd name="T1" fmla="*/ 58 h 118"/>
                <a:gd name="T2" fmla="*/ 60 w 102"/>
                <a:gd name="T3" fmla="*/ 64 h 118"/>
                <a:gd name="T4" fmla="*/ 66 w 102"/>
                <a:gd name="T5" fmla="*/ 72 h 118"/>
                <a:gd name="T6" fmla="*/ 84 w 102"/>
                <a:gd name="T7" fmla="*/ 102 h 118"/>
                <a:gd name="T8" fmla="*/ 92 w 102"/>
                <a:gd name="T9" fmla="*/ 112 h 118"/>
                <a:gd name="T10" fmla="*/ 102 w 102"/>
                <a:gd name="T11" fmla="*/ 118 h 118"/>
                <a:gd name="T12" fmla="*/ 84 w 102"/>
                <a:gd name="T13" fmla="*/ 118 h 118"/>
                <a:gd name="T14" fmla="*/ 76 w 102"/>
                <a:gd name="T15" fmla="*/ 116 h 118"/>
                <a:gd name="T16" fmla="*/ 70 w 102"/>
                <a:gd name="T17" fmla="*/ 110 h 118"/>
                <a:gd name="T18" fmla="*/ 50 w 102"/>
                <a:gd name="T19" fmla="*/ 78 h 118"/>
                <a:gd name="T20" fmla="*/ 38 w 102"/>
                <a:gd name="T21" fmla="*/ 64 h 118"/>
                <a:gd name="T22" fmla="*/ 32 w 102"/>
                <a:gd name="T23" fmla="*/ 64 h 118"/>
                <a:gd name="T24" fmla="*/ 22 w 102"/>
                <a:gd name="T25" fmla="*/ 110 h 118"/>
                <a:gd name="T26" fmla="*/ 24 w 102"/>
                <a:gd name="T27" fmla="*/ 116 h 118"/>
                <a:gd name="T28" fmla="*/ 0 w 102"/>
                <a:gd name="T29" fmla="*/ 118 h 118"/>
                <a:gd name="T30" fmla="*/ 4 w 102"/>
                <a:gd name="T31" fmla="*/ 116 h 118"/>
                <a:gd name="T32" fmla="*/ 6 w 102"/>
                <a:gd name="T33" fmla="*/ 8 h 118"/>
                <a:gd name="T34" fmla="*/ 4 w 102"/>
                <a:gd name="T35" fmla="*/ 2 h 118"/>
                <a:gd name="T36" fmla="*/ 34 w 102"/>
                <a:gd name="T37" fmla="*/ 0 h 118"/>
                <a:gd name="T38" fmla="*/ 46 w 102"/>
                <a:gd name="T39" fmla="*/ 0 h 118"/>
                <a:gd name="T40" fmla="*/ 62 w 102"/>
                <a:gd name="T41" fmla="*/ 6 h 118"/>
                <a:gd name="T42" fmla="*/ 72 w 102"/>
                <a:gd name="T43" fmla="*/ 14 h 118"/>
                <a:gd name="T44" fmla="*/ 76 w 102"/>
                <a:gd name="T45" fmla="*/ 28 h 118"/>
                <a:gd name="T46" fmla="*/ 76 w 102"/>
                <a:gd name="T47" fmla="*/ 36 h 118"/>
                <a:gd name="T48" fmla="*/ 70 w 102"/>
                <a:gd name="T49" fmla="*/ 46 h 118"/>
                <a:gd name="T50" fmla="*/ 58 w 102"/>
                <a:gd name="T51" fmla="*/ 56 h 118"/>
                <a:gd name="T52" fmla="*/ 48 w 102"/>
                <a:gd name="T53" fmla="*/ 58 h 118"/>
                <a:gd name="T54" fmla="*/ 22 w 102"/>
                <a:gd name="T55" fmla="*/ 54 h 118"/>
                <a:gd name="T56" fmla="*/ 32 w 102"/>
                <a:gd name="T57" fmla="*/ 54 h 118"/>
                <a:gd name="T58" fmla="*/ 42 w 102"/>
                <a:gd name="T59" fmla="*/ 54 h 118"/>
                <a:gd name="T60" fmla="*/ 54 w 102"/>
                <a:gd name="T61" fmla="*/ 46 h 118"/>
                <a:gd name="T62" fmla="*/ 58 w 102"/>
                <a:gd name="T63" fmla="*/ 36 h 118"/>
                <a:gd name="T64" fmla="*/ 58 w 102"/>
                <a:gd name="T65" fmla="*/ 30 h 118"/>
                <a:gd name="T66" fmla="*/ 54 w 102"/>
                <a:gd name="T67" fmla="*/ 14 h 118"/>
                <a:gd name="T68" fmla="*/ 42 w 102"/>
                <a:gd name="T69" fmla="*/ 8 h 118"/>
                <a:gd name="T70" fmla="*/ 34 w 102"/>
                <a:gd name="T71" fmla="*/ 6 h 118"/>
                <a:gd name="T72" fmla="*/ 22 w 102"/>
                <a:gd name="T73" fmla="*/ 8 h 1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102" h="118">
                  <a:moveTo>
                    <a:pt x="48" y="58"/>
                  </a:moveTo>
                  <a:lnTo>
                    <a:pt x="48" y="58"/>
                  </a:lnTo>
                  <a:lnTo>
                    <a:pt x="54" y="60"/>
                  </a:lnTo>
                  <a:lnTo>
                    <a:pt x="60" y="64"/>
                  </a:lnTo>
                  <a:lnTo>
                    <a:pt x="66" y="72"/>
                  </a:lnTo>
                  <a:lnTo>
                    <a:pt x="66" y="72"/>
                  </a:lnTo>
                  <a:lnTo>
                    <a:pt x="76" y="88"/>
                  </a:lnTo>
                  <a:lnTo>
                    <a:pt x="84" y="102"/>
                  </a:lnTo>
                  <a:lnTo>
                    <a:pt x="92" y="112"/>
                  </a:lnTo>
                  <a:lnTo>
                    <a:pt x="92" y="112"/>
                  </a:lnTo>
                  <a:lnTo>
                    <a:pt x="98" y="116"/>
                  </a:lnTo>
                  <a:lnTo>
                    <a:pt x="102" y="118"/>
                  </a:lnTo>
                  <a:lnTo>
                    <a:pt x="84" y="118"/>
                  </a:lnTo>
                  <a:lnTo>
                    <a:pt x="84" y="118"/>
                  </a:lnTo>
                  <a:lnTo>
                    <a:pt x="80" y="118"/>
                  </a:lnTo>
                  <a:lnTo>
                    <a:pt x="76" y="116"/>
                  </a:lnTo>
                  <a:lnTo>
                    <a:pt x="70" y="110"/>
                  </a:lnTo>
                  <a:lnTo>
                    <a:pt x="70" y="110"/>
                  </a:lnTo>
                  <a:lnTo>
                    <a:pt x="50" y="78"/>
                  </a:lnTo>
                  <a:lnTo>
                    <a:pt x="50" y="78"/>
                  </a:lnTo>
                  <a:lnTo>
                    <a:pt x="42" y="68"/>
                  </a:lnTo>
                  <a:lnTo>
                    <a:pt x="38" y="64"/>
                  </a:lnTo>
                  <a:lnTo>
                    <a:pt x="32" y="64"/>
                  </a:lnTo>
                  <a:lnTo>
                    <a:pt x="32" y="64"/>
                  </a:lnTo>
                  <a:lnTo>
                    <a:pt x="22" y="64"/>
                  </a:lnTo>
                  <a:lnTo>
                    <a:pt x="22" y="110"/>
                  </a:lnTo>
                  <a:lnTo>
                    <a:pt x="22" y="110"/>
                  </a:lnTo>
                  <a:lnTo>
                    <a:pt x="24" y="116"/>
                  </a:lnTo>
                  <a:lnTo>
                    <a:pt x="26" y="118"/>
                  </a:lnTo>
                  <a:lnTo>
                    <a:pt x="0" y="118"/>
                  </a:lnTo>
                  <a:lnTo>
                    <a:pt x="0" y="118"/>
                  </a:lnTo>
                  <a:lnTo>
                    <a:pt x="4" y="116"/>
                  </a:lnTo>
                  <a:lnTo>
                    <a:pt x="6" y="110"/>
                  </a:lnTo>
                  <a:lnTo>
                    <a:pt x="6" y="8"/>
                  </a:lnTo>
                  <a:lnTo>
                    <a:pt x="6" y="8"/>
                  </a:lnTo>
                  <a:lnTo>
                    <a:pt x="4" y="2"/>
                  </a:lnTo>
                  <a:lnTo>
                    <a:pt x="0" y="0"/>
                  </a:lnTo>
                  <a:lnTo>
                    <a:pt x="34" y="0"/>
                  </a:lnTo>
                  <a:lnTo>
                    <a:pt x="34" y="0"/>
                  </a:lnTo>
                  <a:lnTo>
                    <a:pt x="46" y="0"/>
                  </a:lnTo>
                  <a:lnTo>
                    <a:pt x="54" y="2"/>
                  </a:lnTo>
                  <a:lnTo>
                    <a:pt x="62" y="6"/>
                  </a:lnTo>
                  <a:lnTo>
                    <a:pt x="68" y="10"/>
                  </a:lnTo>
                  <a:lnTo>
                    <a:pt x="72" y="14"/>
                  </a:lnTo>
                  <a:lnTo>
                    <a:pt x="74" y="20"/>
                  </a:lnTo>
                  <a:lnTo>
                    <a:pt x="76" y="28"/>
                  </a:lnTo>
                  <a:lnTo>
                    <a:pt x="76" y="28"/>
                  </a:lnTo>
                  <a:lnTo>
                    <a:pt x="76" y="36"/>
                  </a:lnTo>
                  <a:lnTo>
                    <a:pt x="74" y="42"/>
                  </a:lnTo>
                  <a:lnTo>
                    <a:pt x="70" y="46"/>
                  </a:lnTo>
                  <a:lnTo>
                    <a:pt x="66" y="50"/>
                  </a:lnTo>
                  <a:lnTo>
                    <a:pt x="58" y="56"/>
                  </a:lnTo>
                  <a:lnTo>
                    <a:pt x="48" y="58"/>
                  </a:lnTo>
                  <a:lnTo>
                    <a:pt x="48" y="58"/>
                  </a:lnTo>
                  <a:close/>
                  <a:moveTo>
                    <a:pt x="22" y="8"/>
                  </a:moveTo>
                  <a:lnTo>
                    <a:pt x="22" y="54"/>
                  </a:lnTo>
                  <a:lnTo>
                    <a:pt x="22" y="54"/>
                  </a:lnTo>
                  <a:lnTo>
                    <a:pt x="32" y="54"/>
                  </a:lnTo>
                  <a:lnTo>
                    <a:pt x="32" y="54"/>
                  </a:lnTo>
                  <a:lnTo>
                    <a:pt x="42" y="54"/>
                  </a:lnTo>
                  <a:lnTo>
                    <a:pt x="50" y="48"/>
                  </a:lnTo>
                  <a:lnTo>
                    <a:pt x="54" y="46"/>
                  </a:lnTo>
                  <a:lnTo>
                    <a:pt x="56" y="40"/>
                  </a:lnTo>
                  <a:lnTo>
                    <a:pt x="58" y="36"/>
                  </a:lnTo>
                  <a:lnTo>
                    <a:pt x="58" y="30"/>
                  </a:lnTo>
                  <a:lnTo>
                    <a:pt x="58" y="30"/>
                  </a:lnTo>
                  <a:lnTo>
                    <a:pt x="58" y="22"/>
                  </a:lnTo>
                  <a:lnTo>
                    <a:pt x="54" y="14"/>
                  </a:lnTo>
                  <a:lnTo>
                    <a:pt x="46" y="8"/>
                  </a:lnTo>
                  <a:lnTo>
                    <a:pt x="42" y="8"/>
                  </a:lnTo>
                  <a:lnTo>
                    <a:pt x="34" y="6"/>
                  </a:lnTo>
                  <a:lnTo>
                    <a:pt x="34" y="6"/>
                  </a:lnTo>
                  <a:lnTo>
                    <a:pt x="22" y="8"/>
                  </a:lnTo>
                  <a:lnTo>
                    <a:pt x="22" y="8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3" name="Freeform 126"/>
            <p:cNvSpPr>
              <a:spLocks/>
            </p:cNvSpPr>
            <p:nvPr/>
          </p:nvSpPr>
          <p:spPr bwMode="auto">
            <a:xfrm>
              <a:off x="1837" y="1412"/>
              <a:ext cx="72" cy="122"/>
            </a:xfrm>
            <a:custGeom>
              <a:avLst/>
              <a:gdLst>
                <a:gd name="T0" fmla="*/ 72 w 72"/>
                <a:gd name="T1" fmla="*/ 86 h 122"/>
                <a:gd name="T2" fmla="*/ 68 w 72"/>
                <a:gd name="T3" fmla="*/ 100 h 122"/>
                <a:gd name="T4" fmla="*/ 60 w 72"/>
                <a:gd name="T5" fmla="*/ 112 h 122"/>
                <a:gd name="T6" fmla="*/ 48 w 72"/>
                <a:gd name="T7" fmla="*/ 120 h 122"/>
                <a:gd name="T8" fmla="*/ 34 w 72"/>
                <a:gd name="T9" fmla="*/ 122 h 122"/>
                <a:gd name="T10" fmla="*/ 24 w 72"/>
                <a:gd name="T11" fmla="*/ 120 h 122"/>
                <a:gd name="T12" fmla="*/ 2 w 72"/>
                <a:gd name="T13" fmla="*/ 112 h 122"/>
                <a:gd name="T14" fmla="*/ 0 w 72"/>
                <a:gd name="T15" fmla="*/ 86 h 122"/>
                <a:gd name="T16" fmla="*/ 10 w 72"/>
                <a:gd name="T17" fmla="*/ 104 h 122"/>
                <a:gd name="T18" fmla="*/ 26 w 72"/>
                <a:gd name="T19" fmla="*/ 114 h 122"/>
                <a:gd name="T20" fmla="*/ 32 w 72"/>
                <a:gd name="T21" fmla="*/ 114 h 122"/>
                <a:gd name="T22" fmla="*/ 44 w 72"/>
                <a:gd name="T23" fmla="*/ 112 h 122"/>
                <a:gd name="T24" fmla="*/ 52 w 72"/>
                <a:gd name="T25" fmla="*/ 106 h 122"/>
                <a:gd name="T26" fmla="*/ 56 w 72"/>
                <a:gd name="T27" fmla="*/ 92 h 122"/>
                <a:gd name="T28" fmla="*/ 56 w 72"/>
                <a:gd name="T29" fmla="*/ 86 h 122"/>
                <a:gd name="T30" fmla="*/ 48 w 72"/>
                <a:gd name="T31" fmla="*/ 74 h 122"/>
                <a:gd name="T32" fmla="*/ 26 w 72"/>
                <a:gd name="T33" fmla="*/ 62 h 122"/>
                <a:gd name="T34" fmla="*/ 16 w 72"/>
                <a:gd name="T35" fmla="*/ 56 h 122"/>
                <a:gd name="T36" fmla="*/ 2 w 72"/>
                <a:gd name="T37" fmla="*/ 40 h 122"/>
                <a:gd name="T38" fmla="*/ 2 w 72"/>
                <a:gd name="T39" fmla="*/ 30 h 122"/>
                <a:gd name="T40" fmla="*/ 4 w 72"/>
                <a:gd name="T41" fmla="*/ 18 h 122"/>
                <a:gd name="T42" fmla="*/ 14 w 72"/>
                <a:gd name="T43" fmla="*/ 8 h 122"/>
                <a:gd name="T44" fmla="*/ 38 w 72"/>
                <a:gd name="T45" fmla="*/ 0 h 122"/>
                <a:gd name="T46" fmla="*/ 50 w 72"/>
                <a:gd name="T47" fmla="*/ 2 h 122"/>
                <a:gd name="T48" fmla="*/ 62 w 72"/>
                <a:gd name="T49" fmla="*/ 6 h 122"/>
                <a:gd name="T50" fmla="*/ 64 w 72"/>
                <a:gd name="T51" fmla="*/ 30 h 122"/>
                <a:gd name="T52" fmla="*/ 54 w 72"/>
                <a:gd name="T53" fmla="*/ 16 h 122"/>
                <a:gd name="T54" fmla="*/ 40 w 72"/>
                <a:gd name="T55" fmla="*/ 8 h 122"/>
                <a:gd name="T56" fmla="*/ 34 w 72"/>
                <a:gd name="T57" fmla="*/ 8 h 122"/>
                <a:gd name="T58" fmla="*/ 20 w 72"/>
                <a:gd name="T59" fmla="*/ 14 h 122"/>
                <a:gd name="T60" fmla="*/ 16 w 72"/>
                <a:gd name="T61" fmla="*/ 26 h 122"/>
                <a:gd name="T62" fmla="*/ 16 w 72"/>
                <a:gd name="T63" fmla="*/ 32 h 122"/>
                <a:gd name="T64" fmla="*/ 28 w 72"/>
                <a:gd name="T65" fmla="*/ 44 h 122"/>
                <a:gd name="T66" fmla="*/ 40 w 72"/>
                <a:gd name="T67" fmla="*/ 48 h 122"/>
                <a:gd name="T68" fmla="*/ 62 w 72"/>
                <a:gd name="T69" fmla="*/ 62 h 122"/>
                <a:gd name="T70" fmla="*/ 70 w 72"/>
                <a:gd name="T71" fmla="*/ 72 h 122"/>
                <a:gd name="T72" fmla="*/ 72 w 72"/>
                <a:gd name="T73" fmla="*/ 86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72" h="122">
                  <a:moveTo>
                    <a:pt x="72" y="86"/>
                  </a:moveTo>
                  <a:lnTo>
                    <a:pt x="72" y="86"/>
                  </a:lnTo>
                  <a:lnTo>
                    <a:pt x="72" y="94"/>
                  </a:lnTo>
                  <a:lnTo>
                    <a:pt x="68" y="100"/>
                  </a:lnTo>
                  <a:lnTo>
                    <a:pt x="64" y="106"/>
                  </a:lnTo>
                  <a:lnTo>
                    <a:pt x="60" y="112"/>
                  </a:lnTo>
                  <a:lnTo>
                    <a:pt x="54" y="116"/>
                  </a:lnTo>
                  <a:lnTo>
                    <a:pt x="48" y="120"/>
                  </a:lnTo>
                  <a:lnTo>
                    <a:pt x="40" y="122"/>
                  </a:lnTo>
                  <a:lnTo>
                    <a:pt x="34" y="122"/>
                  </a:lnTo>
                  <a:lnTo>
                    <a:pt x="34" y="122"/>
                  </a:lnTo>
                  <a:lnTo>
                    <a:pt x="24" y="120"/>
                  </a:lnTo>
                  <a:lnTo>
                    <a:pt x="14" y="118"/>
                  </a:lnTo>
                  <a:lnTo>
                    <a:pt x="2" y="112"/>
                  </a:lnTo>
                  <a:lnTo>
                    <a:pt x="0" y="86"/>
                  </a:lnTo>
                  <a:lnTo>
                    <a:pt x="0" y="86"/>
                  </a:lnTo>
                  <a:lnTo>
                    <a:pt x="4" y="96"/>
                  </a:lnTo>
                  <a:lnTo>
                    <a:pt x="10" y="104"/>
                  </a:lnTo>
                  <a:lnTo>
                    <a:pt x="20" y="112"/>
                  </a:lnTo>
                  <a:lnTo>
                    <a:pt x="26" y="114"/>
                  </a:lnTo>
                  <a:lnTo>
                    <a:pt x="32" y="114"/>
                  </a:lnTo>
                  <a:lnTo>
                    <a:pt x="32" y="114"/>
                  </a:lnTo>
                  <a:lnTo>
                    <a:pt x="38" y="114"/>
                  </a:lnTo>
                  <a:lnTo>
                    <a:pt x="44" y="112"/>
                  </a:lnTo>
                  <a:lnTo>
                    <a:pt x="48" y="110"/>
                  </a:lnTo>
                  <a:lnTo>
                    <a:pt x="52" y="106"/>
                  </a:lnTo>
                  <a:lnTo>
                    <a:pt x="56" y="98"/>
                  </a:lnTo>
                  <a:lnTo>
                    <a:pt x="56" y="92"/>
                  </a:lnTo>
                  <a:lnTo>
                    <a:pt x="56" y="92"/>
                  </a:lnTo>
                  <a:lnTo>
                    <a:pt x="56" y="86"/>
                  </a:lnTo>
                  <a:lnTo>
                    <a:pt x="54" y="80"/>
                  </a:lnTo>
                  <a:lnTo>
                    <a:pt x="48" y="74"/>
                  </a:lnTo>
                  <a:lnTo>
                    <a:pt x="38" y="68"/>
                  </a:lnTo>
                  <a:lnTo>
                    <a:pt x="26" y="62"/>
                  </a:lnTo>
                  <a:lnTo>
                    <a:pt x="26" y="62"/>
                  </a:lnTo>
                  <a:lnTo>
                    <a:pt x="16" y="56"/>
                  </a:lnTo>
                  <a:lnTo>
                    <a:pt x="8" y="48"/>
                  </a:lnTo>
                  <a:lnTo>
                    <a:pt x="2" y="40"/>
                  </a:lnTo>
                  <a:lnTo>
                    <a:pt x="2" y="30"/>
                  </a:lnTo>
                  <a:lnTo>
                    <a:pt x="2" y="30"/>
                  </a:lnTo>
                  <a:lnTo>
                    <a:pt x="2" y="24"/>
                  </a:lnTo>
                  <a:lnTo>
                    <a:pt x="4" y="18"/>
                  </a:lnTo>
                  <a:lnTo>
                    <a:pt x="8" y="12"/>
                  </a:lnTo>
                  <a:lnTo>
                    <a:pt x="14" y="8"/>
                  </a:lnTo>
                  <a:lnTo>
                    <a:pt x="24" y="2"/>
                  </a:lnTo>
                  <a:lnTo>
                    <a:pt x="38" y="0"/>
                  </a:lnTo>
                  <a:lnTo>
                    <a:pt x="38" y="0"/>
                  </a:lnTo>
                  <a:lnTo>
                    <a:pt x="50" y="2"/>
                  </a:lnTo>
                  <a:lnTo>
                    <a:pt x="56" y="4"/>
                  </a:lnTo>
                  <a:lnTo>
                    <a:pt x="62" y="6"/>
                  </a:lnTo>
                  <a:lnTo>
                    <a:pt x="64" y="30"/>
                  </a:lnTo>
                  <a:lnTo>
                    <a:pt x="64" y="30"/>
                  </a:lnTo>
                  <a:lnTo>
                    <a:pt x="60" y="22"/>
                  </a:lnTo>
                  <a:lnTo>
                    <a:pt x="54" y="16"/>
                  </a:lnTo>
                  <a:lnTo>
                    <a:pt x="46" y="10"/>
                  </a:lnTo>
                  <a:lnTo>
                    <a:pt x="40" y="8"/>
                  </a:lnTo>
                  <a:lnTo>
                    <a:pt x="34" y="8"/>
                  </a:lnTo>
                  <a:lnTo>
                    <a:pt x="34" y="8"/>
                  </a:lnTo>
                  <a:lnTo>
                    <a:pt x="26" y="8"/>
                  </a:lnTo>
                  <a:lnTo>
                    <a:pt x="20" y="14"/>
                  </a:lnTo>
                  <a:lnTo>
                    <a:pt x="16" y="20"/>
                  </a:lnTo>
                  <a:lnTo>
                    <a:pt x="16" y="26"/>
                  </a:lnTo>
                  <a:lnTo>
                    <a:pt x="16" y="26"/>
                  </a:lnTo>
                  <a:lnTo>
                    <a:pt x="16" y="32"/>
                  </a:lnTo>
                  <a:lnTo>
                    <a:pt x="22" y="38"/>
                  </a:lnTo>
                  <a:lnTo>
                    <a:pt x="28" y="44"/>
                  </a:lnTo>
                  <a:lnTo>
                    <a:pt x="40" y="48"/>
                  </a:lnTo>
                  <a:lnTo>
                    <a:pt x="40" y="48"/>
                  </a:lnTo>
                  <a:lnTo>
                    <a:pt x="52" y="54"/>
                  </a:lnTo>
                  <a:lnTo>
                    <a:pt x="62" y="62"/>
                  </a:lnTo>
                  <a:lnTo>
                    <a:pt x="66" y="66"/>
                  </a:lnTo>
                  <a:lnTo>
                    <a:pt x="70" y="72"/>
                  </a:lnTo>
                  <a:lnTo>
                    <a:pt x="72" y="78"/>
                  </a:lnTo>
                  <a:lnTo>
                    <a:pt x="72" y="86"/>
                  </a:lnTo>
                  <a:lnTo>
                    <a:pt x="72" y="86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4" name="Freeform 127"/>
            <p:cNvSpPr>
              <a:spLocks/>
            </p:cNvSpPr>
            <p:nvPr/>
          </p:nvSpPr>
          <p:spPr bwMode="auto">
            <a:xfrm>
              <a:off x="1921" y="1414"/>
              <a:ext cx="26" cy="118"/>
            </a:xfrm>
            <a:custGeom>
              <a:avLst/>
              <a:gdLst>
                <a:gd name="T0" fmla="*/ 26 w 26"/>
                <a:gd name="T1" fmla="*/ 0 h 118"/>
                <a:gd name="T2" fmla="*/ 26 w 26"/>
                <a:gd name="T3" fmla="*/ 0 h 118"/>
                <a:gd name="T4" fmla="*/ 22 w 26"/>
                <a:gd name="T5" fmla="*/ 2 h 118"/>
                <a:gd name="T6" fmla="*/ 20 w 26"/>
                <a:gd name="T7" fmla="*/ 8 h 118"/>
                <a:gd name="T8" fmla="*/ 20 w 26"/>
                <a:gd name="T9" fmla="*/ 110 h 118"/>
                <a:gd name="T10" fmla="*/ 20 w 26"/>
                <a:gd name="T11" fmla="*/ 110 h 118"/>
                <a:gd name="T12" fmla="*/ 22 w 26"/>
                <a:gd name="T13" fmla="*/ 116 h 118"/>
                <a:gd name="T14" fmla="*/ 26 w 26"/>
                <a:gd name="T15" fmla="*/ 118 h 118"/>
                <a:gd name="T16" fmla="*/ 0 w 26"/>
                <a:gd name="T17" fmla="*/ 118 h 118"/>
                <a:gd name="T18" fmla="*/ 0 w 26"/>
                <a:gd name="T19" fmla="*/ 118 h 118"/>
                <a:gd name="T20" fmla="*/ 2 w 26"/>
                <a:gd name="T21" fmla="*/ 116 h 118"/>
                <a:gd name="T22" fmla="*/ 4 w 26"/>
                <a:gd name="T23" fmla="*/ 110 h 118"/>
                <a:gd name="T24" fmla="*/ 4 w 26"/>
                <a:gd name="T25" fmla="*/ 8 h 118"/>
                <a:gd name="T26" fmla="*/ 4 w 26"/>
                <a:gd name="T27" fmla="*/ 8 h 118"/>
                <a:gd name="T28" fmla="*/ 2 w 26"/>
                <a:gd name="T29" fmla="*/ 2 h 118"/>
                <a:gd name="T30" fmla="*/ 0 w 26"/>
                <a:gd name="T31" fmla="*/ 0 h 118"/>
                <a:gd name="T32" fmla="*/ 26 w 26"/>
                <a:gd name="T33" fmla="*/ 0 h 118"/>
                <a:gd name="T34" fmla="*/ 26 w 26"/>
                <a:gd name="T35" fmla="*/ 0 h 1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6" h="118">
                  <a:moveTo>
                    <a:pt x="26" y="0"/>
                  </a:moveTo>
                  <a:lnTo>
                    <a:pt x="26" y="0"/>
                  </a:lnTo>
                  <a:lnTo>
                    <a:pt x="22" y="2"/>
                  </a:lnTo>
                  <a:lnTo>
                    <a:pt x="20" y="8"/>
                  </a:lnTo>
                  <a:lnTo>
                    <a:pt x="20" y="110"/>
                  </a:lnTo>
                  <a:lnTo>
                    <a:pt x="20" y="110"/>
                  </a:lnTo>
                  <a:lnTo>
                    <a:pt x="22" y="116"/>
                  </a:lnTo>
                  <a:lnTo>
                    <a:pt x="26" y="118"/>
                  </a:lnTo>
                  <a:lnTo>
                    <a:pt x="0" y="118"/>
                  </a:lnTo>
                  <a:lnTo>
                    <a:pt x="0" y="118"/>
                  </a:lnTo>
                  <a:lnTo>
                    <a:pt x="2" y="116"/>
                  </a:lnTo>
                  <a:lnTo>
                    <a:pt x="4" y="110"/>
                  </a:lnTo>
                  <a:lnTo>
                    <a:pt x="4" y="8"/>
                  </a:lnTo>
                  <a:lnTo>
                    <a:pt x="4" y="8"/>
                  </a:lnTo>
                  <a:lnTo>
                    <a:pt x="2" y="2"/>
                  </a:lnTo>
                  <a:lnTo>
                    <a:pt x="0" y="0"/>
                  </a:lnTo>
                  <a:lnTo>
                    <a:pt x="26" y="0"/>
                  </a:lnTo>
                  <a:lnTo>
                    <a:pt x="26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5" name="Freeform 128"/>
            <p:cNvSpPr>
              <a:spLocks/>
            </p:cNvSpPr>
            <p:nvPr/>
          </p:nvSpPr>
          <p:spPr bwMode="auto">
            <a:xfrm>
              <a:off x="1955" y="1414"/>
              <a:ext cx="92" cy="118"/>
            </a:xfrm>
            <a:custGeom>
              <a:avLst/>
              <a:gdLst>
                <a:gd name="T0" fmla="*/ 56 w 92"/>
                <a:gd name="T1" fmla="*/ 8 h 118"/>
                <a:gd name="T2" fmla="*/ 56 w 92"/>
                <a:gd name="T3" fmla="*/ 110 h 118"/>
                <a:gd name="T4" fmla="*/ 56 w 92"/>
                <a:gd name="T5" fmla="*/ 110 h 118"/>
                <a:gd name="T6" fmla="*/ 56 w 92"/>
                <a:gd name="T7" fmla="*/ 116 h 118"/>
                <a:gd name="T8" fmla="*/ 60 w 92"/>
                <a:gd name="T9" fmla="*/ 118 h 118"/>
                <a:gd name="T10" fmla="*/ 34 w 92"/>
                <a:gd name="T11" fmla="*/ 118 h 118"/>
                <a:gd name="T12" fmla="*/ 34 w 92"/>
                <a:gd name="T13" fmla="*/ 118 h 118"/>
                <a:gd name="T14" fmla="*/ 38 w 92"/>
                <a:gd name="T15" fmla="*/ 116 h 118"/>
                <a:gd name="T16" fmla="*/ 38 w 92"/>
                <a:gd name="T17" fmla="*/ 110 h 118"/>
                <a:gd name="T18" fmla="*/ 38 w 92"/>
                <a:gd name="T19" fmla="*/ 8 h 118"/>
                <a:gd name="T20" fmla="*/ 38 w 92"/>
                <a:gd name="T21" fmla="*/ 8 h 118"/>
                <a:gd name="T22" fmla="*/ 10 w 92"/>
                <a:gd name="T23" fmla="*/ 10 h 118"/>
                <a:gd name="T24" fmla="*/ 10 w 92"/>
                <a:gd name="T25" fmla="*/ 10 h 118"/>
                <a:gd name="T26" fmla="*/ 8 w 92"/>
                <a:gd name="T27" fmla="*/ 10 h 118"/>
                <a:gd name="T28" fmla="*/ 4 w 92"/>
                <a:gd name="T29" fmla="*/ 12 h 118"/>
                <a:gd name="T30" fmla="*/ 0 w 92"/>
                <a:gd name="T31" fmla="*/ 16 h 118"/>
                <a:gd name="T32" fmla="*/ 0 w 92"/>
                <a:gd name="T33" fmla="*/ 0 h 118"/>
                <a:gd name="T34" fmla="*/ 92 w 92"/>
                <a:gd name="T35" fmla="*/ 0 h 118"/>
                <a:gd name="T36" fmla="*/ 92 w 92"/>
                <a:gd name="T37" fmla="*/ 16 h 118"/>
                <a:gd name="T38" fmla="*/ 92 w 92"/>
                <a:gd name="T39" fmla="*/ 16 h 118"/>
                <a:gd name="T40" fmla="*/ 90 w 92"/>
                <a:gd name="T41" fmla="*/ 12 h 118"/>
                <a:gd name="T42" fmla="*/ 84 w 92"/>
                <a:gd name="T43" fmla="*/ 10 h 118"/>
                <a:gd name="T44" fmla="*/ 84 w 92"/>
                <a:gd name="T45" fmla="*/ 10 h 118"/>
                <a:gd name="T46" fmla="*/ 56 w 92"/>
                <a:gd name="T47" fmla="*/ 8 h 118"/>
                <a:gd name="T48" fmla="*/ 56 w 92"/>
                <a:gd name="T49" fmla="*/ 8 h 1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92" h="118">
                  <a:moveTo>
                    <a:pt x="56" y="8"/>
                  </a:moveTo>
                  <a:lnTo>
                    <a:pt x="56" y="110"/>
                  </a:lnTo>
                  <a:lnTo>
                    <a:pt x="56" y="110"/>
                  </a:lnTo>
                  <a:lnTo>
                    <a:pt x="56" y="116"/>
                  </a:lnTo>
                  <a:lnTo>
                    <a:pt x="60" y="118"/>
                  </a:lnTo>
                  <a:lnTo>
                    <a:pt x="34" y="118"/>
                  </a:lnTo>
                  <a:lnTo>
                    <a:pt x="34" y="118"/>
                  </a:lnTo>
                  <a:lnTo>
                    <a:pt x="38" y="116"/>
                  </a:lnTo>
                  <a:lnTo>
                    <a:pt x="38" y="110"/>
                  </a:lnTo>
                  <a:lnTo>
                    <a:pt x="38" y="8"/>
                  </a:lnTo>
                  <a:lnTo>
                    <a:pt x="38" y="8"/>
                  </a:lnTo>
                  <a:lnTo>
                    <a:pt x="10" y="10"/>
                  </a:lnTo>
                  <a:lnTo>
                    <a:pt x="10" y="10"/>
                  </a:lnTo>
                  <a:lnTo>
                    <a:pt x="8" y="10"/>
                  </a:lnTo>
                  <a:lnTo>
                    <a:pt x="4" y="12"/>
                  </a:lnTo>
                  <a:lnTo>
                    <a:pt x="0" y="16"/>
                  </a:lnTo>
                  <a:lnTo>
                    <a:pt x="0" y="0"/>
                  </a:lnTo>
                  <a:lnTo>
                    <a:pt x="92" y="0"/>
                  </a:lnTo>
                  <a:lnTo>
                    <a:pt x="92" y="16"/>
                  </a:lnTo>
                  <a:lnTo>
                    <a:pt x="92" y="16"/>
                  </a:lnTo>
                  <a:lnTo>
                    <a:pt x="90" y="12"/>
                  </a:lnTo>
                  <a:lnTo>
                    <a:pt x="84" y="10"/>
                  </a:lnTo>
                  <a:lnTo>
                    <a:pt x="84" y="10"/>
                  </a:lnTo>
                  <a:lnTo>
                    <a:pt x="56" y="8"/>
                  </a:lnTo>
                  <a:lnTo>
                    <a:pt x="56" y="8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6" name="Freeform 129"/>
            <p:cNvSpPr>
              <a:spLocks/>
            </p:cNvSpPr>
            <p:nvPr/>
          </p:nvSpPr>
          <p:spPr bwMode="auto">
            <a:xfrm>
              <a:off x="2051" y="1414"/>
              <a:ext cx="100" cy="118"/>
            </a:xfrm>
            <a:custGeom>
              <a:avLst/>
              <a:gdLst>
                <a:gd name="T0" fmla="*/ 100 w 100"/>
                <a:gd name="T1" fmla="*/ 0 h 118"/>
                <a:gd name="T2" fmla="*/ 100 w 100"/>
                <a:gd name="T3" fmla="*/ 0 h 118"/>
                <a:gd name="T4" fmla="*/ 92 w 100"/>
                <a:gd name="T5" fmla="*/ 4 h 118"/>
                <a:gd name="T6" fmla="*/ 88 w 100"/>
                <a:gd name="T7" fmla="*/ 10 h 118"/>
                <a:gd name="T8" fmla="*/ 60 w 100"/>
                <a:gd name="T9" fmla="*/ 62 h 118"/>
                <a:gd name="T10" fmla="*/ 60 w 100"/>
                <a:gd name="T11" fmla="*/ 110 h 118"/>
                <a:gd name="T12" fmla="*/ 60 w 100"/>
                <a:gd name="T13" fmla="*/ 110 h 118"/>
                <a:gd name="T14" fmla="*/ 62 w 100"/>
                <a:gd name="T15" fmla="*/ 116 h 118"/>
                <a:gd name="T16" fmla="*/ 68 w 100"/>
                <a:gd name="T17" fmla="*/ 118 h 118"/>
                <a:gd name="T18" fmla="*/ 38 w 100"/>
                <a:gd name="T19" fmla="*/ 118 h 118"/>
                <a:gd name="T20" fmla="*/ 38 w 100"/>
                <a:gd name="T21" fmla="*/ 118 h 118"/>
                <a:gd name="T22" fmla="*/ 42 w 100"/>
                <a:gd name="T23" fmla="*/ 116 h 118"/>
                <a:gd name="T24" fmla="*/ 44 w 100"/>
                <a:gd name="T25" fmla="*/ 114 h 118"/>
                <a:gd name="T26" fmla="*/ 44 w 100"/>
                <a:gd name="T27" fmla="*/ 110 h 118"/>
                <a:gd name="T28" fmla="*/ 44 w 100"/>
                <a:gd name="T29" fmla="*/ 62 h 118"/>
                <a:gd name="T30" fmla="*/ 10 w 100"/>
                <a:gd name="T31" fmla="*/ 8 h 118"/>
                <a:gd name="T32" fmla="*/ 10 w 100"/>
                <a:gd name="T33" fmla="*/ 8 h 118"/>
                <a:gd name="T34" fmla="*/ 6 w 100"/>
                <a:gd name="T35" fmla="*/ 4 h 118"/>
                <a:gd name="T36" fmla="*/ 0 w 100"/>
                <a:gd name="T37" fmla="*/ 0 h 118"/>
                <a:gd name="T38" fmla="*/ 34 w 100"/>
                <a:gd name="T39" fmla="*/ 0 h 118"/>
                <a:gd name="T40" fmla="*/ 34 w 100"/>
                <a:gd name="T41" fmla="*/ 0 h 118"/>
                <a:gd name="T42" fmla="*/ 32 w 100"/>
                <a:gd name="T43" fmla="*/ 0 h 118"/>
                <a:gd name="T44" fmla="*/ 30 w 100"/>
                <a:gd name="T45" fmla="*/ 2 h 118"/>
                <a:gd name="T46" fmla="*/ 30 w 100"/>
                <a:gd name="T47" fmla="*/ 6 h 118"/>
                <a:gd name="T48" fmla="*/ 32 w 100"/>
                <a:gd name="T49" fmla="*/ 10 h 118"/>
                <a:gd name="T50" fmla="*/ 56 w 100"/>
                <a:gd name="T51" fmla="*/ 54 h 118"/>
                <a:gd name="T52" fmla="*/ 80 w 100"/>
                <a:gd name="T53" fmla="*/ 8 h 118"/>
                <a:gd name="T54" fmla="*/ 80 w 100"/>
                <a:gd name="T55" fmla="*/ 8 h 118"/>
                <a:gd name="T56" fmla="*/ 80 w 100"/>
                <a:gd name="T57" fmla="*/ 4 h 118"/>
                <a:gd name="T58" fmla="*/ 80 w 100"/>
                <a:gd name="T59" fmla="*/ 2 h 118"/>
                <a:gd name="T60" fmla="*/ 76 w 100"/>
                <a:gd name="T61" fmla="*/ 0 h 118"/>
                <a:gd name="T62" fmla="*/ 100 w 100"/>
                <a:gd name="T63" fmla="*/ 0 h 118"/>
                <a:gd name="T64" fmla="*/ 100 w 100"/>
                <a:gd name="T65" fmla="*/ 0 h 1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00" h="118">
                  <a:moveTo>
                    <a:pt x="100" y="0"/>
                  </a:moveTo>
                  <a:lnTo>
                    <a:pt x="100" y="0"/>
                  </a:lnTo>
                  <a:lnTo>
                    <a:pt x="92" y="4"/>
                  </a:lnTo>
                  <a:lnTo>
                    <a:pt x="88" y="10"/>
                  </a:lnTo>
                  <a:lnTo>
                    <a:pt x="60" y="62"/>
                  </a:lnTo>
                  <a:lnTo>
                    <a:pt x="60" y="110"/>
                  </a:lnTo>
                  <a:lnTo>
                    <a:pt x="60" y="110"/>
                  </a:lnTo>
                  <a:lnTo>
                    <a:pt x="62" y="116"/>
                  </a:lnTo>
                  <a:lnTo>
                    <a:pt x="68" y="118"/>
                  </a:lnTo>
                  <a:lnTo>
                    <a:pt x="38" y="118"/>
                  </a:lnTo>
                  <a:lnTo>
                    <a:pt x="38" y="118"/>
                  </a:lnTo>
                  <a:lnTo>
                    <a:pt x="42" y="116"/>
                  </a:lnTo>
                  <a:lnTo>
                    <a:pt x="44" y="114"/>
                  </a:lnTo>
                  <a:lnTo>
                    <a:pt x="44" y="110"/>
                  </a:lnTo>
                  <a:lnTo>
                    <a:pt x="44" y="62"/>
                  </a:lnTo>
                  <a:lnTo>
                    <a:pt x="10" y="8"/>
                  </a:lnTo>
                  <a:lnTo>
                    <a:pt x="10" y="8"/>
                  </a:lnTo>
                  <a:lnTo>
                    <a:pt x="6" y="4"/>
                  </a:lnTo>
                  <a:lnTo>
                    <a:pt x="0" y="0"/>
                  </a:lnTo>
                  <a:lnTo>
                    <a:pt x="34" y="0"/>
                  </a:lnTo>
                  <a:lnTo>
                    <a:pt x="34" y="0"/>
                  </a:lnTo>
                  <a:lnTo>
                    <a:pt x="32" y="0"/>
                  </a:lnTo>
                  <a:lnTo>
                    <a:pt x="30" y="2"/>
                  </a:lnTo>
                  <a:lnTo>
                    <a:pt x="30" y="6"/>
                  </a:lnTo>
                  <a:lnTo>
                    <a:pt x="32" y="10"/>
                  </a:lnTo>
                  <a:lnTo>
                    <a:pt x="56" y="54"/>
                  </a:lnTo>
                  <a:lnTo>
                    <a:pt x="80" y="8"/>
                  </a:lnTo>
                  <a:lnTo>
                    <a:pt x="80" y="8"/>
                  </a:lnTo>
                  <a:lnTo>
                    <a:pt x="80" y="4"/>
                  </a:lnTo>
                  <a:lnTo>
                    <a:pt x="80" y="2"/>
                  </a:lnTo>
                  <a:lnTo>
                    <a:pt x="76" y="0"/>
                  </a:lnTo>
                  <a:lnTo>
                    <a:pt x="100" y="0"/>
                  </a:lnTo>
                  <a:lnTo>
                    <a:pt x="10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7" name="Freeform 130"/>
            <p:cNvSpPr>
              <a:spLocks noEditPoints="1"/>
            </p:cNvSpPr>
            <p:nvPr/>
          </p:nvSpPr>
          <p:spPr bwMode="auto">
            <a:xfrm>
              <a:off x="2203" y="1412"/>
              <a:ext cx="110" cy="122"/>
            </a:xfrm>
            <a:custGeom>
              <a:avLst/>
              <a:gdLst>
                <a:gd name="T0" fmla="*/ 54 w 110"/>
                <a:gd name="T1" fmla="*/ 122 h 122"/>
                <a:gd name="T2" fmla="*/ 34 w 110"/>
                <a:gd name="T3" fmla="*/ 116 h 122"/>
                <a:gd name="T4" fmla="*/ 16 w 110"/>
                <a:gd name="T5" fmla="*/ 104 h 122"/>
                <a:gd name="T6" fmla="*/ 4 w 110"/>
                <a:gd name="T7" fmla="*/ 84 h 122"/>
                <a:gd name="T8" fmla="*/ 0 w 110"/>
                <a:gd name="T9" fmla="*/ 60 h 122"/>
                <a:gd name="T10" fmla="*/ 2 w 110"/>
                <a:gd name="T11" fmla="*/ 48 h 122"/>
                <a:gd name="T12" fmla="*/ 10 w 110"/>
                <a:gd name="T13" fmla="*/ 28 h 122"/>
                <a:gd name="T14" fmla="*/ 24 w 110"/>
                <a:gd name="T15" fmla="*/ 10 h 122"/>
                <a:gd name="T16" fmla="*/ 44 w 110"/>
                <a:gd name="T17" fmla="*/ 2 h 122"/>
                <a:gd name="T18" fmla="*/ 58 w 110"/>
                <a:gd name="T19" fmla="*/ 0 h 122"/>
                <a:gd name="T20" fmla="*/ 76 w 110"/>
                <a:gd name="T21" fmla="*/ 4 h 122"/>
                <a:gd name="T22" fmla="*/ 94 w 110"/>
                <a:gd name="T23" fmla="*/ 16 h 122"/>
                <a:gd name="T24" fmla="*/ 106 w 110"/>
                <a:gd name="T25" fmla="*/ 36 h 122"/>
                <a:gd name="T26" fmla="*/ 110 w 110"/>
                <a:gd name="T27" fmla="*/ 62 h 122"/>
                <a:gd name="T28" fmla="*/ 110 w 110"/>
                <a:gd name="T29" fmla="*/ 76 h 122"/>
                <a:gd name="T30" fmla="*/ 100 w 110"/>
                <a:gd name="T31" fmla="*/ 98 h 122"/>
                <a:gd name="T32" fmla="*/ 84 w 110"/>
                <a:gd name="T33" fmla="*/ 114 h 122"/>
                <a:gd name="T34" fmla="*/ 64 w 110"/>
                <a:gd name="T35" fmla="*/ 122 h 122"/>
                <a:gd name="T36" fmla="*/ 54 w 110"/>
                <a:gd name="T37" fmla="*/ 122 h 122"/>
                <a:gd name="T38" fmla="*/ 18 w 110"/>
                <a:gd name="T39" fmla="*/ 58 h 122"/>
                <a:gd name="T40" fmla="*/ 22 w 110"/>
                <a:gd name="T41" fmla="*/ 84 h 122"/>
                <a:gd name="T42" fmla="*/ 30 w 110"/>
                <a:gd name="T43" fmla="*/ 100 h 122"/>
                <a:gd name="T44" fmla="*/ 42 w 110"/>
                <a:gd name="T45" fmla="*/ 110 h 122"/>
                <a:gd name="T46" fmla="*/ 56 w 110"/>
                <a:gd name="T47" fmla="*/ 114 h 122"/>
                <a:gd name="T48" fmla="*/ 64 w 110"/>
                <a:gd name="T49" fmla="*/ 112 h 122"/>
                <a:gd name="T50" fmla="*/ 78 w 110"/>
                <a:gd name="T51" fmla="*/ 106 h 122"/>
                <a:gd name="T52" fmla="*/ 86 w 110"/>
                <a:gd name="T53" fmla="*/ 92 h 122"/>
                <a:gd name="T54" fmla="*/ 92 w 110"/>
                <a:gd name="T55" fmla="*/ 74 h 122"/>
                <a:gd name="T56" fmla="*/ 92 w 110"/>
                <a:gd name="T57" fmla="*/ 62 h 122"/>
                <a:gd name="T58" fmla="*/ 90 w 110"/>
                <a:gd name="T59" fmla="*/ 40 h 122"/>
                <a:gd name="T60" fmla="*/ 82 w 110"/>
                <a:gd name="T61" fmla="*/ 22 h 122"/>
                <a:gd name="T62" fmla="*/ 72 w 110"/>
                <a:gd name="T63" fmla="*/ 12 h 122"/>
                <a:gd name="T64" fmla="*/ 56 w 110"/>
                <a:gd name="T65" fmla="*/ 8 h 122"/>
                <a:gd name="T66" fmla="*/ 48 w 110"/>
                <a:gd name="T67" fmla="*/ 8 h 122"/>
                <a:gd name="T68" fmla="*/ 34 w 110"/>
                <a:gd name="T69" fmla="*/ 16 h 122"/>
                <a:gd name="T70" fmla="*/ 24 w 110"/>
                <a:gd name="T71" fmla="*/ 28 h 122"/>
                <a:gd name="T72" fmla="*/ 20 w 110"/>
                <a:gd name="T73" fmla="*/ 46 h 122"/>
                <a:gd name="T74" fmla="*/ 18 w 110"/>
                <a:gd name="T75" fmla="*/ 58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110" h="122">
                  <a:moveTo>
                    <a:pt x="54" y="122"/>
                  </a:moveTo>
                  <a:lnTo>
                    <a:pt x="54" y="122"/>
                  </a:lnTo>
                  <a:lnTo>
                    <a:pt x="44" y="120"/>
                  </a:lnTo>
                  <a:lnTo>
                    <a:pt x="34" y="116"/>
                  </a:lnTo>
                  <a:lnTo>
                    <a:pt x="24" y="112"/>
                  </a:lnTo>
                  <a:lnTo>
                    <a:pt x="16" y="104"/>
                  </a:lnTo>
                  <a:lnTo>
                    <a:pt x="10" y="94"/>
                  </a:lnTo>
                  <a:lnTo>
                    <a:pt x="4" y="84"/>
                  </a:lnTo>
                  <a:lnTo>
                    <a:pt x="2" y="72"/>
                  </a:lnTo>
                  <a:lnTo>
                    <a:pt x="0" y="60"/>
                  </a:lnTo>
                  <a:lnTo>
                    <a:pt x="0" y="60"/>
                  </a:lnTo>
                  <a:lnTo>
                    <a:pt x="2" y="48"/>
                  </a:lnTo>
                  <a:lnTo>
                    <a:pt x="4" y="38"/>
                  </a:lnTo>
                  <a:lnTo>
                    <a:pt x="10" y="28"/>
                  </a:lnTo>
                  <a:lnTo>
                    <a:pt x="16" y="18"/>
                  </a:lnTo>
                  <a:lnTo>
                    <a:pt x="24" y="10"/>
                  </a:lnTo>
                  <a:lnTo>
                    <a:pt x="34" y="4"/>
                  </a:lnTo>
                  <a:lnTo>
                    <a:pt x="44" y="2"/>
                  </a:lnTo>
                  <a:lnTo>
                    <a:pt x="58" y="0"/>
                  </a:lnTo>
                  <a:lnTo>
                    <a:pt x="58" y="0"/>
                  </a:lnTo>
                  <a:lnTo>
                    <a:pt x="66" y="2"/>
                  </a:lnTo>
                  <a:lnTo>
                    <a:pt x="76" y="4"/>
                  </a:lnTo>
                  <a:lnTo>
                    <a:pt x="86" y="10"/>
                  </a:lnTo>
                  <a:lnTo>
                    <a:pt x="94" y="16"/>
                  </a:lnTo>
                  <a:lnTo>
                    <a:pt x="100" y="26"/>
                  </a:lnTo>
                  <a:lnTo>
                    <a:pt x="106" y="36"/>
                  </a:lnTo>
                  <a:lnTo>
                    <a:pt x="110" y="48"/>
                  </a:lnTo>
                  <a:lnTo>
                    <a:pt x="110" y="62"/>
                  </a:lnTo>
                  <a:lnTo>
                    <a:pt x="110" y="62"/>
                  </a:lnTo>
                  <a:lnTo>
                    <a:pt x="110" y="76"/>
                  </a:lnTo>
                  <a:lnTo>
                    <a:pt x="106" y="88"/>
                  </a:lnTo>
                  <a:lnTo>
                    <a:pt x="100" y="98"/>
                  </a:lnTo>
                  <a:lnTo>
                    <a:pt x="92" y="108"/>
                  </a:lnTo>
                  <a:lnTo>
                    <a:pt x="84" y="114"/>
                  </a:lnTo>
                  <a:lnTo>
                    <a:pt x="74" y="118"/>
                  </a:lnTo>
                  <a:lnTo>
                    <a:pt x="64" y="122"/>
                  </a:lnTo>
                  <a:lnTo>
                    <a:pt x="54" y="122"/>
                  </a:lnTo>
                  <a:lnTo>
                    <a:pt x="54" y="122"/>
                  </a:lnTo>
                  <a:close/>
                  <a:moveTo>
                    <a:pt x="18" y="58"/>
                  </a:moveTo>
                  <a:lnTo>
                    <a:pt x="18" y="58"/>
                  </a:lnTo>
                  <a:lnTo>
                    <a:pt x="20" y="72"/>
                  </a:lnTo>
                  <a:lnTo>
                    <a:pt x="22" y="84"/>
                  </a:lnTo>
                  <a:lnTo>
                    <a:pt x="26" y="92"/>
                  </a:lnTo>
                  <a:lnTo>
                    <a:pt x="30" y="100"/>
                  </a:lnTo>
                  <a:lnTo>
                    <a:pt x="36" y="106"/>
                  </a:lnTo>
                  <a:lnTo>
                    <a:pt x="42" y="110"/>
                  </a:lnTo>
                  <a:lnTo>
                    <a:pt x="50" y="112"/>
                  </a:lnTo>
                  <a:lnTo>
                    <a:pt x="56" y="114"/>
                  </a:lnTo>
                  <a:lnTo>
                    <a:pt x="56" y="114"/>
                  </a:lnTo>
                  <a:lnTo>
                    <a:pt x="64" y="112"/>
                  </a:lnTo>
                  <a:lnTo>
                    <a:pt x="72" y="110"/>
                  </a:lnTo>
                  <a:lnTo>
                    <a:pt x="78" y="106"/>
                  </a:lnTo>
                  <a:lnTo>
                    <a:pt x="82" y="100"/>
                  </a:lnTo>
                  <a:lnTo>
                    <a:pt x="86" y="92"/>
                  </a:lnTo>
                  <a:lnTo>
                    <a:pt x="90" y="84"/>
                  </a:lnTo>
                  <a:lnTo>
                    <a:pt x="92" y="74"/>
                  </a:lnTo>
                  <a:lnTo>
                    <a:pt x="92" y="62"/>
                  </a:lnTo>
                  <a:lnTo>
                    <a:pt x="92" y="62"/>
                  </a:lnTo>
                  <a:lnTo>
                    <a:pt x="92" y="50"/>
                  </a:lnTo>
                  <a:lnTo>
                    <a:pt x="90" y="40"/>
                  </a:lnTo>
                  <a:lnTo>
                    <a:pt x="86" y="30"/>
                  </a:lnTo>
                  <a:lnTo>
                    <a:pt x="82" y="22"/>
                  </a:lnTo>
                  <a:lnTo>
                    <a:pt x="78" y="16"/>
                  </a:lnTo>
                  <a:lnTo>
                    <a:pt x="72" y="12"/>
                  </a:lnTo>
                  <a:lnTo>
                    <a:pt x="64" y="8"/>
                  </a:lnTo>
                  <a:lnTo>
                    <a:pt x="56" y="8"/>
                  </a:lnTo>
                  <a:lnTo>
                    <a:pt x="56" y="8"/>
                  </a:lnTo>
                  <a:lnTo>
                    <a:pt x="48" y="8"/>
                  </a:lnTo>
                  <a:lnTo>
                    <a:pt x="40" y="10"/>
                  </a:lnTo>
                  <a:lnTo>
                    <a:pt x="34" y="16"/>
                  </a:lnTo>
                  <a:lnTo>
                    <a:pt x="28" y="20"/>
                  </a:lnTo>
                  <a:lnTo>
                    <a:pt x="24" y="28"/>
                  </a:lnTo>
                  <a:lnTo>
                    <a:pt x="22" y="36"/>
                  </a:lnTo>
                  <a:lnTo>
                    <a:pt x="20" y="46"/>
                  </a:lnTo>
                  <a:lnTo>
                    <a:pt x="18" y="58"/>
                  </a:lnTo>
                  <a:lnTo>
                    <a:pt x="18" y="58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8" name="Freeform 131"/>
            <p:cNvSpPr>
              <a:spLocks/>
            </p:cNvSpPr>
            <p:nvPr/>
          </p:nvSpPr>
          <p:spPr bwMode="auto">
            <a:xfrm>
              <a:off x="2325" y="1414"/>
              <a:ext cx="70" cy="118"/>
            </a:xfrm>
            <a:custGeom>
              <a:avLst/>
              <a:gdLst>
                <a:gd name="T0" fmla="*/ 26 w 70"/>
                <a:gd name="T1" fmla="*/ 118 h 118"/>
                <a:gd name="T2" fmla="*/ 0 w 70"/>
                <a:gd name="T3" fmla="*/ 118 h 118"/>
                <a:gd name="T4" fmla="*/ 0 w 70"/>
                <a:gd name="T5" fmla="*/ 118 h 118"/>
                <a:gd name="T6" fmla="*/ 4 w 70"/>
                <a:gd name="T7" fmla="*/ 116 h 118"/>
                <a:gd name="T8" fmla="*/ 4 w 70"/>
                <a:gd name="T9" fmla="*/ 110 h 118"/>
                <a:gd name="T10" fmla="*/ 4 w 70"/>
                <a:gd name="T11" fmla="*/ 8 h 118"/>
                <a:gd name="T12" fmla="*/ 4 w 70"/>
                <a:gd name="T13" fmla="*/ 8 h 118"/>
                <a:gd name="T14" fmla="*/ 4 w 70"/>
                <a:gd name="T15" fmla="*/ 2 h 118"/>
                <a:gd name="T16" fmla="*/ 0 w 70"/>
                <a:gd name="T17" fmla="*/ 0 h 118"/>
                <a:gd name="T18" fmla="*/ 70 w 70"/>
                <a:gd name="T19" fmla="*/ 0 h 118"/>
                <a:gd name="T20" fmla="*/ 70 w 70"/>
                <a:gd name="T21" fmla="*/ 16 h 118"/>
                <a:gd name="T22" fmla="*/ 70 w 70"/>
                <a:gd name="T23" fmla="*/ 16 h 118"/>
                <a:gd name="T24" fmla="*/ 64 w 70"/>
                <a:gd name="T25" fmla="*/ 10 h 118"/>
                <a:gd name="T26" fmla="*/ 54 w 70"/>
                <a:gd name="T27" fmla="*/ 8 h 118"/>
                <a:gd name="T28" fmla="*/ 54 w 70"/>
                <a:gd name="T29" fmla="*/ 8 h 118"/>
                <a:gd name="T30" fmla="*/ 22 w 70"/>
                <a:gd name="T31" fmla="*/ 8 h 118"/>
                <a:gd name="T32" fmla="*/ 22 w 70"/>
                <a:gd name="T33" fmla="*/ 48 h 118"/>
                <a:gd name="T34" fmla="*/ 50 w 70"/>
                <a:gd name="T35" fmla="*/ 48 h 118"/>
                <a:gd name="T36" fmla="*/ 50 w 70"/>
                <a:gd name="T37" fmla="*/ 48 h 118"/>
                <a:gd name="T38" fmla="*/ 54 w 70"/>
                <a:gd name="T39" fmla="*/ 46 h 118"/>
                <a:gd name="T40" fmla="*/ 56 w 70"/>
                <a:gd name="T41" fmla="*/ 44 h 118"/>
                <a:gd name="T42" fmla="*/ 56 w 70"/>
                <a:gd name="T43" fmla="*/ 62 h 118"/>
                <a:gd name="T44" fmla="*/ 56 w 70"/>
                <a:gd name="T45" fmla="*/ 62 h 118"/>
                <a:gd name="T46" fmla="*/ 54 w 70"/>
                <a:gd name="T47" fmla="*/ 58 h 118"/>
                <a:gd name="T48" fmla="*/ 50 w 70"/>
                <a:gd name="T49" fmla="*/ 58 h 118"/>
                <a:gd name="T50" fmla="*/ 22 w 70"/>
                <a:gd name="T51" fmla="*/ 58 h 118"/>
                <a:gd name="T52" fmla="*/ 22 w 70"/>
                <a:gd name="T53" fmla="*/ 110 h 118"/>
                <a:gd name="T54" fmla="*/ 22 w 70"/>
                <a:gd name="T55" fmla="*/ 110 h 118"/>
                <a:gd name="T56" fmla="*/ 22 w 70"/>
                <a:gd name="T57" fmla="*/ 116 h 118"/>
                <a:gd name="T58" fmla="*/ 26 w 70"/>
                <a:gd name="T59" fmla="*/ 118 h 118"/>
                <a:gd name="T60" fmla="*/ 26 w 70"/>
                <a:gd name="T61" fmla="*/ 118 h 1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70" h="118">
                  <a:moveTo>
                    <a:pt x="26" y="118"/>
                  </a:moveTo>
                  <a:lnTo>
                    <a:pt x="0" y="118"/>
                  </a:lnTo>
                  <a:lnTo>
                    <a:pt x="0" y="118"/>
                  </a:lnTo>
                  <a:lnTo>
                    <a:pt x="4" y="116"/>
                  </a:lnTo>
                  <a:lnTo>
                    <a:pt x="4" y="110"/>
                  </a:lnTo>
                  <a:lnTo>
                    <a:pt x="4" y="8"/>
                  </a:lnTo>
                  <a:lnTo>
                    <a:pt x="4" y="8"/>
                  </a:lnTo>
                  <a:lnTo>
                    <a:pt x="4" y="2"/>
                  </a:lnTo>
                  <a:lnTo>
                    <a:pt x="0" y="0"/>
                  </a:lnTo>
                  <a:lnTo>
                    <a:pt x="70" y="0"/>
                  </a:lnTo>
                  <a:lnTo>
                    <a:pt x="70" y="16"/>
                  </a:lnTo>
                  <a:lnTo>
                    <a:pt x="70" y="16"/>
                  </a:lnTo>
                  <a:lnTo>
                    <a:pt x="64" y="10"/>
                  </a:lnTo>
                  <a:lnTo>
                    <a:pt x="54" y="8"/>
                  </a:lnTo>
                  <a:lnTo>
                    <a:pt x="54" y="8"/>
                  </a:lnTo>
                  <a:lnTo>
                    <a:pt x="22" y="8"/>
                  </a:lnTo>
                  <a:lnTo>
                    <a:pt x="22" y="48"/>
                  </a:lnTo>
                  <a:lnTo>
                    <a:pt x="50" y="48"/>
                  </a:lnTo>
                  <a:lnTo>
                    <a:pt x="50" y="48"/>
                  </a:lnTo>
                  <a:lnTo>
                    <a:pt x="54" y="46"/>
                  </a:lnTo>
                  <a:lnTo>
                    <a:pt x="56" y="44"/>
                  </a:lnTo>
                  <a:lnTo>
                    <a:pt x="56" y="62"/>
                  </a:lnTo>
                  <a:lnTo>
                    <a:pt x="56" y="62"/>
                  </a:lnTo>
                  <a:lnTo>
                    <a:pt x="54" y="58"/>
                  </a:lnTo>
                  <a:lnTo>
                    <a:pt x="50" y="58"/>
                  </a:lnTo>
                  <a:lnTo>
                    <a:pt x="22" y="58"/>
                  </a:lnTo>
                  <a:lnTo>
                    <a:pt x="22" y="110"/>
                  </a:lnTo>
                  <a:lnTo>
                    <a:pt x="22" y="110"/>
                  </a:lnTo>
                  <a:lnTo>
                    <a:pt x="22" y="116"/>
                  </a:lnTo>
                  <a:lnTo>
                    <a:pt x="26" y="118"/>
                  </a:lnTo>
                  <a:lnTo>
                    <a:pt x="26" y="118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2867099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School effects on bullying: previous studies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 smtClean="0"/>
              <a:t>Previous research shows some school effects:</a:t>
            </a:r>
          </a:p>
          <a:p>
            <a:pPr lvl="1"/>
            <a:r>
              <a:rPr lang="en-GB" sz="2400" dirty="0"/>
              <a:t>Weak relations with SES and ethnicity (</a:t>
            </a:r>
            <a:r>
              <a:rPr lang="en-GB" sz="2400" dirty="0" err="1"/>
              <a:t>Wolke</a:t>
            </a:r>
            <a:r>
              <a:rPr lang="en-GB" sz="2400" dirty="0"/>
              <a:t> et al, </a:t>
            </a:r>
            <a:r>
              <a:rPr lang="en-GB" sz="2400" dirty="0" smtClean="0"/>
              <a:t>2001; </a:t>
            </a:r>
            <a:r>
              <a:rPr lang="en-GB" sz="2400" dirty="0" smtClean="0"/>
              <a:t>Kyriakides </a:t>
            </a:r>
            <a:r>
              <a:rPr lang="en-GB" sz="2400" dirty="0" smtClean="0"/>
              <a:t>et al, 2013)</a:t>
            </a:r>
            <a:endParaRPr lang="en-GB" sz="2400" dirty="0"/>
          </a:p>
          <a:p>
            <a:pPr lvl="1"/>
            <a:r>
              <a:rPr lang="en-GB" sz="2400" dirty="0"/>
              <a:t>School norms related to bullying (Payne &amp; </a:t>
            </a:r>
            <a:r>
              <a:rPr lang="en-GB" sz="2400" dirty="0" err="1"/>
              <a:t>Gotfredson</a:t>
            </a:r>
            <a:r>
              <a:rPr lang="en-GB" sz="2400" dirty="0"/>
              <a:t>, 2004)</a:t>
            </a:r>
          </a:p>
          <a:p>
            <a:pPr lvl="1"/>
            <a:r>
              <a:rPr lang="en-GB" sz="2400" dirty="0"/>
              <a:t>Few relationships with pupil-level achievement (Wood et al, 2003)</a:t>
            </a:r>
          </a:p>
          <a:p>
            <a:pPr lvl="1"/>
            <a:r>
              <a:rPr lang="en-GB" sz="2400" dirty="0"/>
              <a:t>Little research on other </a:t>
            </a:r>
            <a:r>
              <a:rPr lang="en-GB" sz="2400" dirty="0" smtClean="0"/>
              <a:t>characteristics</a:t>
            </a:r>
          </a:p>
          <a:p>
            <a:r>
              <a:rPr lang="en-GB" sz="2800" dirty="0" smtClean="0"/>
              <a:t>School factors often weakly theorised and measured</a:t>
            </a:r>
            <a:endParaRPr lang="en-GB" sz="2800" dirty="0"/>
          </a:p>
          <a:p>
            <a:pPr marL="457200" lvl="1" indent="0">
              <a:buNone/>
            </a:pPr>
            <a:endParaRPr lang="en-GB" dirty="0"/>
          </a:p>
        </p:txBody>
      </p:sp>
      <p:grpSp>
        <p:nvGrpSpPr>
          <p:cNvPr id="4" name="Group 107"/>
          <p:cNvGrpSpPr>
            <a:grpSpLocks/>
          </p:cNvGrpSpPr>
          <p:nvPr/>
        </p:nvGrpSpPr>
        <p:grpSpPr bwMode="auto">
          <a:xfrm>
            <a:off x="9363075" y="6008085"/>
            <a:ext cx="2552700" cy="553053"/>
            <a:chOff x="385" y="1412"/>
            <a:chExt cx="2268" cy="492"/>
          </a:xfrm>
        </p:grpSpPr>
        <p:sp>
          <p:nvSpPr>
            <p:cNvPr id="5" name="Freeform 108"/>
            <p:cNvSpPr>
              <a:spLocks/>
            </p:cNvSpPr>
            <p:nvPr/>
          </p:nvSpPr>
          <p:spPr bwMode="auto">
            <a:xfrm>
              <a:off x="385" y="1488"/>
              <a:ext cx="186" cy="316"/>
            </a:xfrm>
            <a:custGeom>
              <a:avLst/>
              <a:gdLst>
                <a:gd name="T0" fmla="*/ 100 w 186"/>
                <a:gd name="T1" fmla="*/ 126 h 316"/>
                <a:gd name="T2" fmla="*/ 148 w 186"/>
                <a:gd name="T3" fmla="*/ 152 h 316"/>
                <a:gd name="T4" fmla="*/ 174 w 186"/>
                <a:gd name="T5" fmla="*/ 178 h 316"/>
                <a:gd name="T6" fmla="*/ 180 w 186"/>
                <a:gd name="T7" fmla="*/ 188 h 316"/>
                <a:gd name="T8" fmla="*/ 186 w 186"/>
                <a:gd name="T9" fmla="*/ 210 h 316"/>
                <a:gd name="T10" fmla="*/ 186 w 186"/>
                <a:gd name="T11" fmla="*/ 224 h 316"/>
                <a:gd name="T12" fmla="*/ 178 w 186"/>
                <a:gd name="T13" fmla="*/ 260 h 316"/>
                <a:gd name="T14" fmla="*/ 156 w 186"/>
                <a:gd name="T15" fmla="*/ 290 h 316"/>
                <a:gd name="T16" fmla="*/ 140 w 186"/>
                <a:gd name="T17" fmla="*/ 302 h 316"/>
                <a:gd name="T18" fmla="*/ 104 w 186"/>
                <a:gd name="T19" fmla="*/ 314 h 316"/>
                <a:gd name="T20" fmla="*/ 86 w 186"/>
                <a:gd name="T21" fmla="*/ 316 h 316"/>
                <a:gd name="T22" fmla="*/ 42 w 186"/>
                <a:gd name="T23" fmla="*/ 310 h 316"/>
                <a:gd name="T24" fmla="*/ 24 w 186"/>
                <a:gd name="T25" fmla="*/ 302 h 316"/>
                <a:gd name="T26" fmla="*/ 0 w 186"/>
                <a:gd name="T27" fmla="*/ 224 h 316"/>
                <a:gd name="T28" fmla="*/ 6 w 186"/>
                <a:gd name="T29" fmla="*/ 238 h 316"/>
                <a:gd name="T30" fmla="*/ 20 w 186"/>
                <a:gd name="T31" fmla="*/ 264 h 316"/>
                <a:gd name="T32" fmla="*/ 30 w 186"/>
                <a:gd name="T33" fmla="*/ 276 h 316"/>
                <a:gd name="T34" fmla="*/ 52 w 186"/>
                <a:gd name="T35" fmla="*/ 292 h 316"/>
                <a:gd name="T36" fmla="*/ 82 w 186"/>
                <a:gd name="T37" fmla="*/ 298 h 316"/>
                <a:gd name="T38" fmla="*/ 98 w 186"/>
                <a:gd name="T39" fmla="*/ 296 h 316"/>
                <a:gd name="T40" fmla="*/ 122 w 186"/>
                <a:gd name="T41" fmla="*/ 286 h 316"/>
                <a:gd name="T42" fmla="*/ 130 w 186"/>
                <a:gd name="T43" fmla="*/ 278 h 316"/>
                <a:gd name="T44" fmla="*/ 140 w 186"/>
                <a:gd name="T45" fmla="*/ 258 h 316"/>
                <a:gd name="T46" fmla="*/ 144 w 186"/>
                <a:gd name="T47" fmla="*/ 236 h 316"/>
                <a:gd name="T48" fmla="*/ 144 w 186"/>
                <a:gd name="T49" fmla="*/ 224 h 316"/>
                <a:gd name="T50" fmla="*/ 136 w 186"/>
                <a:gd name="T51" fmla="*/ 204 h 316"/>
                <a:gd name="T52" fmla="*/ 130 w 186"/>
                <a:gd name="T53" fmla="*/ 196 h 316"/>
                <a:gd name="T54" fmla="*/ 68 w 186"/>
                <a:gd name="T55" fmla="*/ 162 h 316"/>
                <a:gd name="T56" fmla="*/ 52 w 186"/>
                <a:gd name="T57" fmla="*/ 154 h 316"/>
                <a:gd name="T58" fmla="*/ 26 w 186"/>
                <a:gd name="T59" fmla="*/ 136 h 316"/>
                <a:gd name="T60" fmla="*/ 18 w 186"/>
                <a:gd name="T61" fmla="*/ 126 h 316"/>
                <a:gd name="T62" fmla="*/ 6 w 186"/>
                <a:gd name="T63" fmla="*/ 104 h 316"/>
                <a:gd name="T64" fmla="*/ 2 w 186"/>
                <a:gd name="T65" fmla="*/ 80 h 316"/>
                <a:gd name="T66" fmla="*/ 4 w 186"/>
                <a:gd name="T67" fmla="*/ 62 h 316"/>
                <a:gd name="T68" fmla="*/ 18 w 186"/>
                <a:gd name="T69" fmla="*/ 32 h 316"/>
                <a:gd name="T70" fmla="*/ 30 w 186"/>
                <a:gd name="T71" fmla="*/ 20 h 316"/>
                <a:gd name="T72" fmla="*/ 60 w 186"/>
                <a:gd name="T73" fmla="*/ 4 h 316"/>
                <a:gd name="T74" fmla="*/ 96 w 186"/>
                <a:gd name="T75" fmla="*/ 0 h 316"/>
                <a:gd name="T76" fmla="*/ 114 w 186"/>
                <a:gd name="T77" fmla="*/ 0 h 316"/>
                <a:gd name="T78" fmla="*/ 146 w 186"/>
                <a:gd name="T79" fmla="*/ 10 h 316"/>
                <a:gd name="T80" fmla="*/ 162 w 186"/>
                <a:gd name="T81" fmla="*/ 76 h 316"/>
                <a:gd name="T82" fmla="*/ 160 w 186"/>
                <a:gd name="T83" fmla="*/ 66 h 316"/>
                <a:gd name="T84" fmla="*/ 146 w 186"/>
                <a:gd name="T85" fmla="*/ 46 h 316"/>
                <a:gd name="T86" fmla="*/ 138 w 186"/>
                <a:gd name="T87" fmla="*/ 36 h 316"/>
                <a:gd name="T88" fmla="*/ 116 w 186"/>
                <a:gd name="T89" fmla="*/ 22 h 316"/>
                <a:gd name="T90" fmla="*/ 90 w 186"/>
                <a:gd name="T91" fmla="*/ 18 h 316"/>
                <a:gd name="T92" fmla="*/ 76 w 186"/>
                <a:gd name="T93" fmla="*/ 18 h 316"/>
                <a:gd name="T94" fmla="*/ 58 w 186"/>
                <a:gd name="T95" fmla="*/ 26 h 316"/>
                <a:gd name="T96" fmla="*/ 50 w 186"/>
                <a:gd name="T97" fmla="*/ 34 h 316"/>
                <a:gd name="T98" fmla="*/ 42 w 186"/>
                <a:gd name="T99" fmla="*/ 48 h 316"/>
                <a:gd name="T100" fmla="*/ 38 w 186"/>
                <a:gd name="T101" fmla="*/ 66 h 316"/>
                <a:gd name="T102" fmla="*/ 40 w 186"/>
                <a:gd name="T103" fmla="*/ 76 h 316"/>
                <a:gd name="T104" fmla="*/ 46 w 186"/>
                <a:gd name="T105" fmla="*/ 90 h 316"/>
                <a:gd name="T106" fmla="*/ 50 w 186"/>
                <a:gd name="T107" fmla="*/ 98 h 316"/>
                <a:gd name="T108" fmla="*/ 100 w 186"/>
                <a:gd name="T109" fmla="*/ 126 h 3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186" h="316">
                  <a:moveTo>
                    <a:pt x="100" y="126"/>
                  </a:moveTo>
                  <a:lnTo>
                    <a:pt x="100" y="126"/>
                  </a:lnTo>
                  <a:lnTo>
                    <a:pt x="148" y="152"/>
                  </a:lnTo>
                  <a:lnTo>
                    <a:pt x="148" y="152"/>
                  </a:lnTo>
                  <a:lnTo>
                    <a:pt x="162" y="164"/>
                  </a:lnTo>
                  <a:lnTo>
                    <a:pt x="174" y="178"/>
                  </a:lnTo>
                  <a:lnTo>
                    <a:pt x="174" y="178"/>
                  </a:lnTo>
                  <a:lnTo>
                    <a:pt x="180" y="188"/>
                  </a:lnTo>
                  <a:lnTo>
                    <a:pt x="184" y="198"/>
                  </a:lnTo>
                  <a:lnTo>
                    <a:pt x="186" y="210"/>
                  </a:lnTo>
                  <a:lnTo>
                    <a:pt x="186" y="224"/>
                  </a:lnTo>
                  <a:lnTo>
                    <a:pt x="186" y="224"/>
                  </a:lnTo>
                  <a:lnTo>
                    <a:pt x="184" y="244"/>
                  </a:lnTo>
                  <a:lnTo>
                    <a:pt x="178" y="260"/>
                  </a:lnTo>
                  <a:lnTo>
                    <a:pt x="168" y="276"/>
                  </a:lnTo>
                  <a:lnTo>
                    <a:pt x="156" y="290"/>
                  </a:lnTo>
                  <a:lnTo>
                    <a:pt x="156" y="290"/>
                  </a:lnTo>
                  <a:lnTo>
                    <a:pt x="140" y="302"/>
                  </a:lnTo>
                  <a:lnTo>
                    <a:pt x="122" y="310"/>
                  </a:lnTo>
                  <a:lnTo>
                    <a:pt x="104" y="314"/>
                  </a:lnTo>
                  <a:lnTo>
                    <a:pt x="86" y="316"/>
                  </a:lnTo>
                  <a:lnTo>
                    <a:pt x="86" y="316"/>
                  </a:lnTo>
                  <a:lnTo>
                    <a:pt x="62" y="314"/>
                  </a:lnTo>
                  <a:lnTo>
                    <a:pt x="42" y="310"/>
                  </a:lnTo>
                  <a:lnTo>
                    <a:pt x="42" y="310"/>
                  </a:lnTo>
                  <a:lnTo>
                    <a:pt x="24" y="302"/>
                  </a:lnTo>
                  <a:lnTo>
                    <a:pt x="2" y="292"/>
                  </a:lnTo>
                  <a:lnTo>
                    <a:pt x="0" y="224"/>
                  </a:lnTo>
                  <a:lnTo>
                    <a:pt x="0" y="224"/>
                  </a:lnTo>
                  <a:lnTo>
                    <a:pt x="6" y="238"/>
                  </a:lnTo>
                  <a:lnTo>
                    <a:pt x="12" y="252"/>
                  </a:lnTo>
                  <a:lnTo>
                    <a:pt x="20" y="264"/>
                  </a:lnTo>
                  <a:lnTo>
                    <a:pt x="30" y="276"/>
                  </a:lnTo>
                  <a:lnTo>
                    <a:pt x="30" y="276"/>
                  </a:lnTo>
                  <a:lnTo>
                    <a:pt x="40" y="286"/>
                  </a:lnTo>
                  <a:lnTo>
                    <a:pt x="52" y="292"/>
                  </a:lnTo>
                  <a:lnTo>
                    <a:pt x="66" y="296"/>
                  </a:lnTo>
                  <a:lnTo>
                    <a:pt x="82" y="298"/>
                  </a:lnTo>
                  <a:lnTo>
                    <a:pt x="82" y="298"/>
                  </a:lnTo>
                  <a:lnTo>
                    <a:pt x="98" y="296"/>
                  </a:lnTo>
                  <a:lnTo>
                    <a:pt x="110" y="292"/>
                  </a:lnTo>
                  <a:lnTo>
                    <a:pt x="122" y="286"/>
                  </a:lnTo>
                  <a:lnTo>
                    <a:pt x="130" y="278"/>
                  </a:lnTo>
                  <a:lnTo>
                    <a:pt x="130" y="278"/>
                  </a:lnTo>
                  <a:lnTo>
                    <a:pt x="136" y="268"/>
                  </a:lnTo>
                  <a:lnTo>
                    <a:pt x="140" y="258"/>
                  </a:lnTo>
                  <a:lnTo>
                    <a:pt x="144" y="248"/>
                  </a:lnTo>
                  <a:lnTo>
                    <a:pt x="144" y="236"/>
                  </a:lnTo>
                  <a:lnTo>
                    <a:pt x="144" y="236"/>
                  </a:lnTo>
                  <a:lnTo>
                    <a:pt x="144" y="224"/>
                  </a:lnTo>
                  <a:lnTo>
                    <a:pt x="140" y="212"/>
                  </a:lnTo>
                  <a:lnTo>
                    <a:pt x="136" y="204"/>
                  </a:lnTo>
                  <a:lnTo>
                    <a:pt x="130" y="196"/>
                  </a:lnTo>
                  <a:lnTo>
                    <a:pt x="130" y="196"/>
                  </a:lnTo>
                  <a:lnTo>
                    <a:pt x="108" y="182"/>
                  </a:lnTo>
                  <a:lnTo>
                    <a:pt x="68" y="162"/>
                  </a:lnTo>
                  <a:lnTo>
                    <a:pt x="68" y="162"/>
                  </a:lnTo>
                  <a:lnTo>
                    <a:pt x="52" y="154"/>
                  </a:lnTo>
                  <a:lnTo>
                    <a:pt x="38" y="144"/>
                  </a:lnTo>
                  <a:lnTo>
                    <a:pt x="26" y="136"/>
                  </a:lnTo>
                  <a:lnTo>
                    <a:pt x="18" y="126"/>
                  </a:lnTo>
                  <a:lnTo>
                    <a:pt x="18" y="126"/>
                  </a:lnTo>
                  <a:lnTo>
                    <a:pt x="10" y="116"/>
                  </a:lnTo>
                  <a:lnTo>
                    <a:pt x="6" y="104"/>
                  </a:lnTo>
                  <a:lnTo>
                    <a:pt x="2" y="92"/>
                  </a:lnTo>
                  <a:lnTo>
                    <a:pt x="2" y="80"/>
                  </a:lnTo>
                  <a:lnTo>
                    <a:pt x="2" y="80"/>
                  </a:lnTo>
                  <a:lnTo>
                    <a:pt x="4" y="62"/>
                  </a:lnTo>
                  <a:lnTo>
                    <a:pt x="8" y="46"/>
                  </a:lnTo>
                  <a:lnTo>
                    <a:pt x="18" y="32"/>
                  </a:lnTo>
                  <a:lnTo>
                    <a:pt x="30" y="20"/>
                  </a:lnTo>
                  <a:lnTo>
                    <a:pt x="30" y="20"/>
                  </a:lnTo>
                  <a:lnTo>
                    <a:pt x="46" y="12"/>
                  </a:lnTo>
                  <a:lnTo>
                    <a:pt x="60" y="4"/>
                  </a:lnTo>
                  <a:lnTo>
                    <a:pt x="78" y="0"/>
                  </a:lnTo>
                  <a:lnTo>
                    <a:pt x="96" y="0"/>
                  </a:lnTo>
                  <a:lnTo>
                    <a:pt x="96" y="0"/>
                  </a:lnTo>
                  <a:lnTo>
                    <a:pt x="114" y="0"/>
                  </a:lnTo>
                  <a:lnTo>
                    <a:pt x="130" y="4"/>
                  </a:lnTo>
                  <a:lnTo>
                    <a:pt x="146" y="10"/>
                  </a:lnTo>
                  <a:lnTo>
                    <a:pt x="160" y="16"/>
                  </a:lnTo>
                  <a:lnTo>
                    <a:pt x="162" y="76"/>
                  </a:lnTo>
                  <a:lnTo>
                    <a:pt x="162" y="76"/>
                  </a:lnTo>
                  <a:lnTo>
                    <a:pt x="160" y="66"/>
                  </a:lnTo>
                  <a:lnTo>
                    <a:pt x="154" y="56"/>
                  </a:lnTo>
                  <a:lnTo>
                    <a:pt x="146" y="46"/>
                  </a:lnTo>
                  <a:lnTo>
                    <a:pt x="138" y="36"/>
                  </a:lnTo>
                  <a:lnTo>
                    <a:pt x="138" y="36"/>
                  </a:lnTo>
                  <a:lnTo>
                    <a:pt x="128" y="28"/>
                  </a:lnTo>
                  <a:lnTo>
                    <a:pt x="116" y="22"/>
                  </a:lnTo>
                  <a:lnTo>
                    <a:pt x="104" y="20"/>
                  </a:lnTo>
                  <a:lnTo>
                    <a:pt x="90" y="18"/>
                  </a:lnTo>
                  <a:lnTo>
                    <a:pt x="90" y="18"/>
                  </a:lnTo>
                  <a:lnTo>
                    <a:pt x="76" y="18"/>
                  </a:lnTo>
                  <a:lnTo>
                    <a:pt x="66" y="22"/>
                  </a:lnTo>
                  <a:lnTo>
                    <a:pt x="58" y="26"/>
                  </a:lnTo>
                  <a:lnTo>
                    <a:pt x="50" y="34"/>
                  </a:lnTo>
                  <a:lnTo>
                    <a:pt x="50" y="34"/>
                  </a:lnTo>
                  <a:lnTo>
                    <a:pt x="46" y="40"/>
                  </a:lnTo>
                  <a:lnTo>
                    <a:pt x="42" y="48"/>
                  </a:lnTo>
                  <a:lnTo>
                    <a:pt x="40" y="58"/>
                  </a:lnTo>
                  <a:lnTo>
                    <a:pt x="38" y="66"/>
                  </a:lnTo>
                  <a:lnTo>
                    <a:pt x="38" y="66"/>
                  </a:lnTo>
                  <a:lnTo>
                    <a:pt x="40" y="76"/>
                  </a:lnTo>
                  <a:lnTo>
                    <a:pt x="42" y="84"/>
                  </a:lnTo>
                  <a:lnTo>
                    <a:pt x="46" y="90"/>
                  </a:lnTo>
                  <a:lnTo>
                    <a:pt x="50" y="98"/>
                  </a:lnTo>
                  <a:lnTo>
                    <a:pt x="50" y="98"/>
                  </a:lnTo>
                  <a:lnTo>
                    <a:pt x="70" y="110"/>
                  </a:lnTo>
                  <a:lnTo>
                    <a:pt x="100" y="126"/>
                  </a:lnTo>
                  <a:lnTo>
                    <a:pt x="100" y="126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" name="Freeform 109"/>
            <p:cNvSpPr>
              <a:spLocks noEditPoints="1"/>
            </p:cNvSpPr>
            <p:nvPr/>
          </p:nvSpPr>
          <p:spPr bwMode="auto">
            <a:xfrm>
              <a:off x="589" y="1586"/>
              <a:ext cx="198" cy="218"/>
            </a:xfrm>
            <a:custGeom>
              <a:avLst/>
              <a:gdLst>
                <a:gd name="T0" fmla="*/ 100 w 198"/>
                <a:gd name="T1" fmla="*/ 0 h 218"/>
                <a:gd name="T2" fmla="*/ 130 w 198"/>
                <a:gd name="T3" fmla="*/ 4 h 218"/>
                <a:gd name="T4" fmla="*/ 154 w 198"/>
                <a:gd name="T5" fmla="*/ 16 h 218"/>
                <a:gd name="T6" fmla="*/ 166 w 198"/>
                <a:gd name="T7" fmla="*/ 24 h 218"/>
                <a:gd name="T8" fmla="*/ 182 w 198"/>
                <a:gd name="T9" fmla="*/ 44 h 218"/>
                <a:gd name="T10" fmla="*/ 188 w 198"/>
                <a:gd name="T11" fmla="*/ 56 h 218"/>
                <a:gd name="T12" fmla="*/ 196 w 198"/>
                <a:gd name="T13" fmla="*/ 82 h 218"/>
                <a:gd name="T14" fmla="*/ 198 w 198"/>
                <a:gd name="T15" fmla="*/ 110 h 218"/>
                <a:gd name="T16" fmla="*/ 198 w 198"/>
                <a:gd name="T17" fmla="*/ 122 h 218"/>
                <a:gd name="T18" fmla="*/ 192 w 198"/>
                <a:gd name="T19" fmla="*/ 148 h 218"/>
                <a:gd name="T20" fmla="*/ 186 w 198"/>
                <a:gd name="T21" fmla="*/ 162 h 218"/>
                <a:gd name="T22" fmla="*/ 170 w 198"/>
                <a:gd name="T23" fmla="*/ 184 h 218"/>
                <a:gd name="T24" fmla="*/ 150 w 198"/>
                <a:gd name="T25" fmla="*/ 204 h 218"/>
                <a:gd name="T26" fmla="*/ 138 w 198"/>
                <a:gd name="T27" fmla="*/ 210 h 218"/>
                <a:gd name="T28" fmla="*/ 112 w 198"/>
                <a:gd name="T29" fmla="*/ 218 h 218"/>
                <a:gd name="T30" fmla="*/ 98 w 198"/>
                <a:gd name="T31" fmla="*/ 218 h 218"/>
                <a:gd name="T32" fmla="*/ 66 w 198"/>
                <a:gd name="T33" fmla="*/ 214 h 218"/>
                <a:gd name="T34" fmla="*/ 46 w 198"/>
                <a:gd name="T35" fmla="*/ 206 h 218"/>
                <a:gd name="T36" fmla="*/ 32 w 198"/>
                <a:gd name="T37" fmla="*/ 192 h 218"/>
                <a:gd name="T38" fmla="*/ 24 w 198"/>
                <a:gd name="T39" fmla="*/ 186 h 218"/>
                <a:gd name="T40" fmla="*/ 6 w 198"/>
                <a:gd name="T41" fmla="*/ 150 h 218"/>
                <a:gd name="T42" fmla="*/ 0 w 198"/>
                <a:gd name="T43" fmla="*/ 110 h 218"/>
                <a:gd name="T44" fmla="*/ 0 w 198"/>
                <a:gd name="T45" fmla="*/ 96 h 218"/>
                <a:gd name="T46" fmla="*/ 6 w 198"/>
                <a:gd name="T47" fmla="*/ 70 h 218"/>
                <a:gd name="T48" fmla="*/ 12 w 198"/>
                <a:gd name="T49" fmla="*/ 56 h 218"/>
                <a:gd name="T50" fmla="*/ 26 w 198"/>
                <a:gd name="T51" fmla="*/ 34 h 218"/>
                <a:gd name="T52" fmla="*/ 48 w 198"/>
                <a:gd name="T53" fmla="*/ 16 h 218"/>
                <a:gd name="T54" fmla="*/ 58 w 198"/>
                <a:gd name="T55" fmla="*/ 8 h 218"/>
                <a:gd name="T56" fmla="*/ 86 w 198"/>
                <a:gd name="T57" fmla="*/ 0 h 218"/>
                <a:gd name="T58" fmla="*/ 100 w 198"/>
                <a:gd name="T59" fmla="*/ 0 h 218"/>
                <a:gd name="T60" fmla="*/ 96 w 198"/>
                <a:gd name="T61" fmla="*/ 16 h 218"/>
                <a:gd name="T62" fmla="*/ 70 w 198"/>
                <a:gd name="T63" fmla="*/ 24 h 218"/>
                <a:gd name="T64" fmla="*/ 54 w 198"/>
                <a:gd name="T65" fmla="*/ 46 h 218"/>
                <a:gd name="T66" fmla="*/ 48 w 198"/>
                <a:gd name="T67" fmla="*/ 60 h 218"/>
                <a:gd name="T68" fmla="*/ 40 w 198"/>
                <a:gd name="T69" fmla="*/ 92 h 218"/>
                <a:gd name="T70" fmla="*/ 40 w 198"/>
                <a:gd name="T71" fmla="*/ 112 h 218"/>
                <a:gd name="T72" fmla="*/ 46 w 198"/>
                <a:gd name="T73" fmla="*/ 148 h 218"/>
                <a:gd name="T74" fmla="*/ 58 w 198"/>
                <a:gd name="T75" fmla="*/ 176 h 218"/>
                <a:gd name="T76" fmla="*/ 68 w 198"/>
                <a:gd name="T77" fmla="*/ 188 h 218"/>
                <a:gd name="T78" fmla="*/ 90 w 198"/>
                <a:gd name="T79" fmla="*/ 200 h 218"/>
                <a:gd name="T80" fmla="*/ 102 w 198"/>
                <a:gd name="T81" fmla="*/ 200 h 218"/>
                <a:gd name="T82" fmla="*/ 126 w 198"/>
                <a:gd name="T83" fmla="*/ 192 h 218"/>
                <a:gd name="T84" fmla="*/ 144 w 198"/>
                <a:gd name="T85" fmla="*/ 172 h 218"/>
                <a:gd name="T86" fmla="*/ 150 w 198"/>
                <a:gd name="T87" fmla="*/ 158 h 218"/>
                <a:gd name="T88" fmla="*/ 158 w 198"/>
                <a:gd name="T89" fmla="*/ 126 h 218"/>
                <a:gd name="T90" fmla="*/ 158 w 198"/>
                <a:gd name="T91" fmla="*/ 106 h 218"/>
                <a:gd name="T92" fmla="*/ 148 w 198"/>
                <a:gd name="T93" fmla="*/ 60 h 218"/>
                <a:gd name="T94" fmla="*/ 140 w 198"/>
                <a:gd name="T95" fmla="*/ 42 h 218"/>
                <a:gd name="T96" fmla="*/ 128 w 198"/>
                <a:gd name="T97" fmla="*/ 28 h 218"/>
                <a:gd name="T98" fmla="*/ 114 w 198"/>
                <a:gd name="T99" fmla="*/ 20 h 218"/>
                <a:gd name="T100" fmla="*/ 96 w 198"/>
                <a:gd name="T101" fmla="*/ 16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198" h="218">
                  <a:moveTo>
                    <a:pt x="100" y="0"/>
                  </a:moveTo>
                  <a:lnTo>
                    <a:pt x="100" y="0"/>
                  </a:lnTo>
                  <a:lnTo>
                    <a:pt x="116" y="0"/>
                  </a:lnTo>
                  <a:lnTo>
                    <a:pt x="130" y="4"/>
                  </a:lnTo>
                  <a:lnTo>
                    <a:pt x="142" y="8"/>
                  </a:lnTo>
                  <a:lnTo>
                    <a:pt x="154" y="16"/>
                  </a:lnTo>
                  <a:lnTo>
                    <a:pt x="154" y="16"/>
                  </a:lnTo>
                  <a:lnTo>
                    <a:pt x="166" y="24"/>
                  </a:lnTo>
                  <a:lnTo>
                    <a:pt x="174" y="34"/>
                  </a:lnTo>
                  <a:lnTo>
                    <a:pt x="182" y="44"/>
                  </a:lnTo>
                  <a:lnTo>
                    <a:pt x="188" y="56"/>
                  </a:lnTo>
                  <a:lnTo>
                    <a:pt x="188" y="56"/>
                  </a:lnTo>
                  <a:lnTo>
                    <a:pt x="192" y="70"/>
                  </a:lnTo>
                  <a:lnTo>
                    <a:pt x="196" y="82"/>
                  </a:lnTo>
                  <a:lnTo>
                    <a:pt x="198" y="96"/>
                  </a:lnTo>
                  <a:lnTo>
                    <a:pt x="198" y="110"/>
                  </a:lnTo>
                  <a:lnTo>
                    <a:pt x="198" y="110"/>
                  </a:lnTo>
                  <a:lnTo>
                    <a:pt x="198" y="122"/>
                  </a:lnTo>
                  <a:lnTo>
                    <a:pt x="196" y="136"/>
                  </a:lnTo>
                  <a:lnTo>
                    <a:pt x="192" y="148"/>
                  </a:lnTo>
                  <a:lnTo>
                    <a:pt x="186" y="162"/>
                  </a:lnTo>
                  <a:lnTo>
                    <a:pt x="186" y="162"/>
                  </a:lnTo>
                  <a:lnTo>
                    <a:pt x="178" y="174"/>
                  </a:lnTo>
                  <a:lnTo>
                    <a:pt x="170" y="184"/>
                  </a:lnTo>
                  <a:lnTo>
                    <a:pt x="162" y="194"/>
                  </a:lnTo>
                  <a:lnTo>
                    <a:pt x="150" y="204"/>
                  </a:lnTo>
                  <a:lnTo>
                    <a:pt x="150" y="204"/>
                  </a:lnTo>
                  <a:lnTo>
                    <a:pt x="138" y="210"/>
                  </a:lnTo>
                  <a:lnTo>
                    <a:pt x="126" y="214"/>
                  </a:lnTo>
                  <a:lnTo>
                    <a:pt x="112" y="218"/>
                  </a:lnTo>
                  <a:lnTo>
                    <a:pt x="98" y="218"/>
                  </a:lnTo>
                  <a:lnTo>
                    <a:pt x="98" y="218"/>
                  </a:lnTo>
                  <a:lnTo>
                    <a:pt x="76" y="216"/>
                  </a:lnTo>
                  <a:lnTo>
                    <a:pt x="66" y="214"/>
                  </a:lnTo>
                  <a:lnTo>
                    <a:pt x="56" y="210"/>
                  </a:lnTo>
                  <a:lnTo>
                    <a:pt x="46" y="206"/>
                  </a:lnTo>
                  <a:lnTo>
                    <a:pt x="38" y="200"/>
                  </a:lnTo>
                  <a:lnTo>
                    <a:pt x="32" y="192"/>
                  </a:lnTo>
                  <a:lnTo>
                    <a:pt x="24" y="186"/>
                  </a:lnTo>
                  <a:lnTo>
                    <a:pt x="24" y="186"/>
                  </a:lnTo>
                  <a:lnTo>
                    <a:pt x="14" y="168"/>
                  </a:lnTo>
                  <a:lnTo>
                    <a:pt x="6" y="150"/>
                  </a:lnTo>
                  <a:lnTo>
                    <a:pt x="0" y="130"/>
                  </a:lnTo>
                  <a:lnTo>
                    <a:pt x="0" y="110"/>
                  </a:lnTo>
                  <a:lnTo>
                    <a:pt x="0" y="110"/>
                  </a:lnTo>
                  <a:lnTo>
                    <a:pt x="0" y="96"/>
                  </a:lnTo>
                  <a:lnTo>
                    <a:pt x="2" y="82"/>
                  </a:lnTo>
                  <a:lnTo>
                    <a:pt x="6" y="70"/>
                  </a:lnTo>
                  <a:lnTo>
                    <a:pt x="12" y="56"/>
                  </a:lnTo>
                  <a:lnTo>
                    <a:pt x="12" y="56"/>
                  </a:lnTo>
                  <a:lnTo>
                    <a:pt x="18" y="44"/>
                  </a:lnTo>
                  <a:lnTo>
                    <a:pt x="26" y="34"/>
                  </a:lnTo>
                  <a:lnTo>
                    <a:pt x="36" y="24"/>
                  </a:lnTo>
                  <a:lnTo>
                    <a:pt x="48" y="16"/>
                  </a:lnTo>
                  <a:lnTo>
                    <a:pt x="48" y="16"/>
                  </a:lnTo>
                  <a:lnTo>
                    <a:pt x="58" y="8"/>
                  </a:lnTo>
                  <a:lnTo>
                    <a:pt x="72" y="4"/>
                  </a:lnTo>
                  <a:lnTo>
                    <a:pt x="86" y="0"/>
                  </a:lnTo>
                  <a:lnTo>
                    <a:pt x="100" y="0"/>
                  </a:lnTo>
                  <a:lnTo>
                    <a:pt x="100" y="0"/>
                  </a:lnTo>
                  <a:close/>
                  <a:moveTo>
                    <a:pt x="96" y="16"/>
                  </a:moveTo>
                  <a:lnTo>
                    <a:pt x="96" y="16"/>
                  </a:lnTo>
                  <a:lnTo>
                    <a:pt x="82" y="18"/>
                  </a:lnTo>
                  <a:lnTo>
                    <a:pt x="70" y="24"/>
                  </a:lnTo>
                  <a:lnTo>
                    <a:pt x="62" y="34"/>
                  </a:lnTo>
                  <a:lnTo>
                    <a:pt x="54" y="46"/>
                  </a:lnTo>
                  <a:lnTo>
                    <a:pt x="54" y="46"/>
                  </a:lnTo>
                  <a:lnTo>
                    <a:pt x="48" y="60"/>
                  </a:lnTo>
                  <a:lnTo>
                    <a:pt x="44" y="76"/>
                  </a:lnTo>
                  <a:lnTo>
                    <a:pt x="40" y="92"/>
                  </a:lnTo>
                  <a:lnTo>
                    <a:pt x="40" y="112"/>
                  </a:lnTo>
                  <a:lnTo>
                    <a:pt x="40" y="112"/>
                  </a:lnTo>
                  <a:lnTo>
                    <a:pt x="42" y="130"/>
                  </a:lnTo>
                  <a:lnTo>
                    <a:pt x="46" y="148"/>
                  </a:lnTo>
                  <a:lnTo>
                    <a:pt x="52" y="162"/>
                  </a:lnTo>
                  <a:lnTo>
                    <a:pt x="58" y="176"/>
                  </a:lnTo>
                  <a:lnTo>
                    <a:pt x="58" y="176"/>
                  </a:lnTo>
                  <a:lnTo>
                    <a:pt x="68" y="188"/>
                  </a:lnTo>
                  <a:lnTo>
                    <a:pt x="78" y="196"/>
                  </a:lnTo>
                  <a:lnTo>
                    <a:pt x="90" y="200"/>
                  </a:lnTo>
                  <a:lnTo>
                    <a:pt x="102" y="200"/>
                  </a:lnTo>
                  <a:lnTo>
                    <a:pt x="102" y="200"/>
                  </a:lnTo>
                  <a:lnTo>
                    <a:pt x="116" y="198"/>
                  </a:lnTo>
                  <a:lnTo>
                    <a:pt x="126" y="192"/>
                  </a:lnTo>
                  <a:lnTo>
                    <a:pt x="136" y="184"/>
                  </a:lnTo>
                  <a:lnTo>
                    <a:pt x="144" y="172"/>
                  </a:lnTo>
                  <a:lnTo>
                    <a:pt x="144" y="172"/>
                  </a:lnTo>
                  <a:lnTo>
                    <a:pt x="150" y="158"/>
                  </a:lnTo>
                  <a:lnTo>
                    <a:pt x="154" y="142"/>
                  </a:lnTo>
                  <a:lnTo>
                    <a:pt x="158" y="126"/>
                  </a:lnTo>
                  <a:lnTo>
                    <a:pt x="158" y="106"/>
                  </a:lnTo>
                  <a:lnTo>
                    <a:pt x="158" y="106"/>
                  </a:lnTo>
                  <a:lnTo>
                    <a:pt x="154" y="82"/>
                  </a:lnTo>
                  <a:lnTo>
                    <a:pt x="148" y="60"/>
                  </a:lnTo>
                  <a:lnTo>
                    <a:pt x="148" y="60"/>
                  </a:lnTo>
                  <a:lnTo>
                    <a:pt x="140" y="42"/>
                  </a:lnTo>
                  <a:lnTo>
                    <a:pt x="128" y="28"/>
                  </a:lnTo>
                  <a:lnTo>
                    <a:pt x="128" y="28"/>
                  </a:lnTo>
                  <a:lnTo>
                    <a:pt x="122" y="22"/>
                  </a:lnTo>
                  <a:lnTo>
                    <a:pt x="114" y="20"/>
                  </a:lnTo>
                  <a:lnTo>
                    <a:pt x="106" y="16"/>
                  </a:lnTo>
                  <a:lnTo>
                    <a:pt x="96" y="16"/>
                  </a:lnTo>
                  <a:lnTo>
                    <a:pt x="96" y="16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7" name="Freeform 110"/>
            <p:cNvSpPr>
              <a:spLocks/>
            </p:cNvSpPr>
            <p:nvPr/>
          </p:nvSpPr>
          <p:spPr bwMode="auto">
            <a:xfrm>
              <a:off x="1007" y="1550"/>
              <a:ext cx="128" cy="254"/>
            </a:xfrm>
            <a:custGeom>
              <a:avLst/>
              <a:gdLst>
                <a:gd name="T0" fmla="*/ 60 w 128"/>
                <a:gd name="T1" fmla="*/ 0 h 254"/>
                <a:gd name="T2" fmla="*/ 60 w 128"/>
                <a:gd name="T3" fmla="*/ 42 h 254"/>
                <a:gd name="T4" fmla="*/ 122 w 128"/>
                <a:gd name="T5" fmla="*/ 42 h 254"/>
                <a:gd name="T6" fmla="*/ 106 w 128"/>
                <a:gd name="T7" fmla="*/ 60 h 254"/>
                <a:gd name="T8" fmla="*/ 58 w 128"/>
                <a:gd name="T9" fmla="*/ 60 h 254"/>
                <a:gd name="T10" fmla="*/ 58 w 128"/>
                <a:gd name="T11" fmla="*/ 188 h 254"/>
                <a:gd name="T12" fmla="*/ 58 w 128"/>
                <a:gd name="T13" fmla="*/ 188 h 254"/>
                <a:gd name="T14" fmla="*/ 58 w 128"/>
                <a:gd name="T15" fmla="*/ 200 h 254"/>
                <a:gd name="T16" fmla="*/ 60 w 128"/>
                <a:gd name="T17" fmla="*/ 208 h 254"/>
                <a:gd name="T18" fmla="*/ 64 w 128"/>
                <a:gd name="T19" fmla="*/ 216 h 254"/>
                <a:gd name="T20" fmla="*/ 68 w 128"/>
                <a:gd name="T21" fmla="*/ 224 h 254"/>
                <a:gd name="T22" fmla="*/ 74 w 128"/>
                <a:gd name="T23" fmla="*/ 228 h 254"/>
                <a:gd name="T24" fmla="*/ 82 w 128"/>
                <a:gd name="T25" fmla="*/ 232 h 254"/>
                <a:gd name="T26" fmla="*/ 90 w 128"/>
                <a:gd name="T27" fmla="*/ 234 h 254"/>
                <a:gd name="T28" fmla="*/ 100 w 128"/>
                <a:gd name="T29" fmla="*/ 236 h 254"/>
                <a:gd name="T30" fmla="*/ 100 w 128"/>
                <a:gd name="T31" fmla="*/ 236 h 254"/>
                <a:gd name="T32" fmla="*/ 110 w 128"/>
                <a:gd name="T33" fmla="*/ 234 h 254"/>
                <a:gd name="T34" fmla="*/ 116 w 128"/>
                <a:gd name="T35" fmla="*/ 232 h 254"/>
                <a:gd name="T36" fmla="*/ 116 w 128"/>
                <a:gd name="T37" fmla="*/ 232 h 254"/>
                <a:gd name="T38" fmla="*/ 128 w 128"/>
                <a:gd name="T39" fmla="*/ 224 h 254"/>
                <a:gd name="T40" fmla="*/ 128 w 128"/>
                <a:gd name="T41" fmla="*/ 224 h 254"/>
                <a:gd name="T42" fmla="*/ 128 w 128"/>
                <a:gd name="T43" fmla="*/ 228 h 254"/>
                <a:gd name="T44" fmla="*/ 126 w 128"/>
                <a:gd name="T45" fmla="*/ 234 h 254"/>
                <a:gd name="T46" fmla="*/ 114 w 128"/>
                <a:gd name="T47" fmla="*/ 244 h 254"/>
                <a:gd name="T48" fmla="*/ 114 w 128"/>
                <a:gd name="T49" fmla="*/ 244 h 254"/>
                <a:gd name="T50" fmla="*/ 108 w 128"/>
                <a:gd name="T51" fmla="*/ 248 h 254"/>
                <a:gd name="T52" fmla="*/ 100 w 128"/>
                <a:gd name="T53" fmla="*/ 252 h 254"/>
                <a:gd name="T54" fmla="*/ 92 w 128"/>
                <a:gd name="T55" fmla="*/ 254 h 254"/>
                <a:gd name="T56" fmla="*/ 82 w 128"/>
                <a:gd name="T57" fmla="*/ 254 h 254"/>
                <a:gd name="T58" fmla="*/ 82 w 128"/>
                <a:gd name="T59" fmla="*/ 254 h 254"/>
                <a:gd name="T60" fmla="*/ 70 w 128"/>
                <a:gd name="T61" fmla="*/ 254 h 254"/>
                <a:gd name="T62" fmla="*/ 58 w 128"/>
                <a:gd name="T63" fmla="*/ 250 h 254"/>
                <a:gd name="T64" fmla="*/ 46 w 128"/>
                <a:gd name="T65" fmla="*/ 244 h 254"/>
                <a:gd name="T66" fmla="*/ 38 w 128"/>
                <a:gd name="T67" fmla="*/ 236 h 254"/>
                <a:gd name="T68" fmla="*/ 38 w 128"/>
                <a:gd name="T69" fmla="*/ 236 h 254"/>
                <a:gd name="T70" fmla="*/ 30 w 128"/>
                <a:gd name="T71" fmla="*/ 228 h 254"/>
                <a:gd name="T72" fmla="*/ 24 w 128"/>
                <a:gd name="T73" fmla="*/ 216 h 254"/>
                <a:gd name="T74" fmla="*/ 20 w 128"/>
                <a:gd name="T75" fmla="*/ 204 h 254"/>
                <a:gd name="T76" fmla="*/ 20 w 128"/>
                <a:gd name="T77" fmla="*/ 188 h 254"/>
                <a:gd name="T78" fmla="*/ 20 w 128"/>
                <a:gd name="T79" fmla="*/ 60 h 254"/>
                <a:gd name="T80" fmla="*/ 0 w 128"/>
                <a:gd name="T81" fmla="*/ 60 h 254"/>
                <a:gd name="T82" fmla="*/ 60 w 128"/>
                <a:gd name="T83" fmla="*/ 0 h 254"/>
                <a:gd name="T84" fmla="*/ 60 w 128"/>
                <a:gd name="T85" fmla="*/ 0 h 2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128" h="254">
                  <a:moveTo>
                    <a:pt x="60" y="0"/>
                  </a:moveTo>
                  <a:lnTo>
                    <a:pt x="60" y="42"/>
                  </a:lnTo>
                  <a:lnTo>
                    <a:pt x="122" y="42"/>
                  </a:lnTo>
                  <a:lnTo>
                    <a:pt x="106" y="60"/>
                  </a:lnTo>
                  <a:lnTo>
                    <a:pt x="58" y="60"/>
                  </a:lnTo>
                  <a:lnTo>
                    <a:pt x="58" y="188"/>
                  </a:lnTo>
                  <a:lnTo>
                    <a:pt x="58" y="188"/>
                  </a:lnTo>
                  <a:lnTo>
                    <a:pt x="58" y="200"/>
                  </a:lnTo>
                  <a:lnTo>
                    <a:pt x="60" y="208"/>
                  </a:lnTo>
                  <a:lnTo>
                    <a:pt x="64" y="216"/>
                  </a:lnTo>
                  <a:lnTo>
                    <a:pt x="68" y="224"/>
                  </a:lnTo>
                  <a:lnTo>
                    <a:pt x="74" y="228"/>
                  </a:lnTo>
                  <a:lnTo>
                    <a:pt x="82" y="232"/>
                  </a:lnTo>
                  <a:lnTo>
                    <a:pt x="90" y="234"/>
                  </a:lnTo>
                  <a:lnTo>
                    <a:pt x="100" y="236"/>
                  </a:lnTo>
                  <a:lnTo>
                    <a:pt x="100" y="236"/>
                  </a:lnTo>
                  <a:lnTo>
                    <a:pt x="110" y="234"/>
                  </a:lnTo>
                  <a:lnTo>
                    <a:pt x="116" y="232"/>
                  </a:lnTo>
                  <a:lnTo>
                    <a:pt x="116" y="232"/>
                  </a:lnTo>
                  <a:lnTo>
                    <a:pt x="128" y="224"/>
                  </a:lnTo>
                  <a:lnTo>
                    <a:pt x="128" y="224"/>
                  </a:lnTo>
                  <a:lnTo>
                    <a:pt x="128" y="228"/>
                  </a:lnTo>
                  <a:lnTo>
                    <a:pt x="126" y="234"/>
                  </a:lnTo>
                  <a:lnTo>
                    <a:pt x="114" y="244"/>
                  </a:lnTo>
                  <a:lnTo>
                    <a:pt x="114" y="244"/>
                  </a:lnTo>
                  <a:lnTo>
                    <a:pt x="108" y="248"/>
                  </a:lnTo>
                  <a:lnTo>
                    <a:pt x="100" y="252"/>
                  </a:lnTo>
                  <a:lnTo>
                    <a:pt x="92" y="254"/>
                  </a:lnTo>
                  <a:lnTo>
                    <a:pt x="82" y="254"/>
                  </a:lnTo>
                  <a:lnTo>
                    <a:pt x="82" y="254"/>
                  </a:lnTo>
                  <a:lnTo>
                    <a:pt x="70" y="254"/>
                  </a:lnTo>
                  <a:lnTo>
                    <a:pt x="58" y="250"/>
                  </a:lnTo>
                  <a:lnTo>
                    <a:pt x="46" y="244"/>
                  </a:lnTo>
                  <a:lnTo>
                    <a:pt x="38" y="236"/>
                  </a:lnTo>
                  <a:lnTo>
                    <a:pt x="38" y="236"/>
                  </a:lnTo>
                  <a:lnTo>
                    <a:pt x="30" y="228"/>
                  </a:lnTo>
                  <a:lnTo>
                    <a:pt x="24" y="216"/>
                  </a:lnTo>
                  <a:lnTo>
                    <a:pt x="20" y="204"/>
                  </a:lnTo>
                  <a:lnTo>
                    <a:pt x="20" y="188"/>
                  </a:lnTo>
                  <a:lnTo>
                    <a:pt x="20" y="60"/>
                  </a:lnTo>
                  <a:lnTo>
                    <a:pt x="0" y="60"/>
                  </a:lnTo>
                  <a:lnTo>
                    <a:pt x="60" y="0"/>
                  </a:lnTo>
                  <a:lnTo>
                    <a:pt x="6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8" name="Freeform 111"/>
            <p:cNvSpPr>
              <a:spLocks/>
            </p:cNvSpPr>
            <p:nvPr/>
          </p:nvSpPr>
          <p:spPr bwMode="auto">
            <a:xfrm>
              <a:off x="1149" y="1488"/>
              <a:ext cx="204" cy="312"/>
            </a:xfrm>
            <a:custGeom>
              <a:avLst/>
              <a:gdLst>
                <a:gd name="T0" fmla="*/ 124 w 204"/>
                <a:gd name="T1" fmla="*/ 98 h 312"/>
                <a:gd name="T2" fmla="*/ 150 w 204"/>
                <a:gd name="T3" fmla="*/ 102 h 312"/>
                <a:gd name="T4" fmla="*/ 172 w 204"/>
                <a:gd name="T5" fmla="*/ 114 h 312"/>
                <a:gd name="T6" fmla="*/ 180 w 204"/>
                <a:gd name="T7" fmla="*/ 124 h 312"/>
                <a:gd name="T8" fmla="*/ 190 w 204"/>
                <a:gd name="T9" fmla="*/ 146 h 312"/>
                <a:gd name="T10" fmla="*/ 192 w 204"/>
                <a:gd name="T11" fmla="*/ 296 h 312"/>
                <a:gd name="T12" fmla="*/ 192 w 204"/>
                <a:gd name="T13" fmla="*/ 302 h 312"/>
                <a:gd name="T14" fmla="*/ 194 w 204"/>
                <a:gd name="T15" fmla="*/ 306 h 312"/>
                <a:gd name="T16" fmla="*/ 140 w 204"/>
                <a:gd name="T17" fmla="*/ 312 h 312"/>
                <a:gd name="T18" fmla="*/ 146 w 204"/>
                <a:gd name="T19" fmla="*/ 308 h 312"/>
                <a:gd name="T20" fmla="*/ 152 w 204"/>
                <a:gd name="T21" fmla="*/ 300 h 312"/>
                <a:gd name="T22" fmla="*/ 152 w 204"/>
                <a:gd name="T23" fmla="*/ 176 h 312"/>
                <a:gd name="T24" fmla="*/ 152 w 204"/>
                <a:gd name="T25" fmla="*/ 164 h 312"/>
                <a:gd name="T26" fmla="*/ 146 w 204"/>
                <a:gd name="T27" fmla="*/ 146 h 312"/>
                <a:gd name="T28" fmla="*/ 142 w 204"/>
                <a:gd name="T29" fmla="*/ 138 h 312"/>
                <a:gd name="T30" fmla="*/ 126 w 204"/>
                <a:gd name="T31" fmla="*/ 128 h 312"/>
                <a:gd name="T32" fmla="*/ 104 w 204"/>
                <a:gd name="T33" fmla="*/ 124 h 312"/>
                <a:gd name="T34" fmla="*/ 90 w 204"/>
                <a:gd name="T35" fmla="*/ 126 h 312"/>
                <a:gd name="T36" fmla="*/ 76 w 204"/>
                <a:gd name="T37" fmla="*/ 132 h 312"/>
                <a:gd name="T38" fmla="*/ 54 w 204"/>
                <a:gd name="T39" fmla="*/ 148 h 312"/>
                <a:gd name="T40" fmla="*/ 54 w 204"/>
                <a:gd name="T41" fmla="*/ 296 h 312"/>
                <a:gd name="T42" fmla="*/ 58 w 204"/>
                <a:gd name="T43" fmla="*/ 304 h 312"/>
                <a:gd name="T44" fmla="*/ 62 w 204"/>
                <a:gd name="T45" fmla="*/ 308 h 312"/>
                <a:gd name="T46" fmla="*/ 4 w 204"/>
                <a:gd name="T47" fmla="*/ 312 h 312"/>
                <a:gd name="T48" fmla="*/ 8 w 204"/>
                <a:gd name="T49" fmla="*/ 308 h 312"/>
                <a:gd name="T50" fmla="*/ 14 w 204"/>
                <a:gd name="T51" fmla="*/ 300 h 312"/>
                <a:gd name="T52" fmla="*/ 14 w 204"/>
                <a:gd name="T53" fmla="*/ 28 h 312"/>
                <a:gd name="T54" fmla="*/ 14 w 204"/>
                <a:gd name="T55" fmla="*/ 22 h 312"/>
                <a:gd name="T56" fmla="*/ 12 w 204"/>
                <a:gd name="T57" fmla="*/ 16 h 312"/>
                <a:gd name="T58" fmla="*/ 54 w 204"/>
                <a:gd name="T59" fmla="*/ 0 h 312"/>
                <a:gd name="T60" fmla="*/ 54 w 204"/>
                <a:gd name="T61" fmla="*/ 130 h 312"/>
                <a:gd name="T62" fmla="*/ 90 w 204"/>
                <a:gd name="T63" fmla="*/ 106 h 312"/>
                <a:gd name="T64" fmla="*/ 124 w 204"/>
                <a:gd name="T65" fmla="*/ 98 h 3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204" h="312">
                  <a:moveTo>
                    <a:pt x="124" y="98"/>
                  </a:moveTo>
                  <a:lnTo>
                    <a:pt x="124" y="98"/>
                  </a:lnTo>
                  <a:lnTo>
                    <a:pt x="136" y="98"/>
                  </a:lnTo>
                  <a:lnTo>
                    <a:pt x="150" y="102"/>
                  </a:lnTo>
                  <a:lnTo>
                    <a:pt x="162" y="108"/>
                  </a:lnTo>
                  <a:lnTo>
                    <a:pt x="172" y="114"/>
                  </a:lnTo>
                  <a:lnTo>
                    <a:pt x="172" y="114"/>
                  </a:lnTo>
                  <a:lnTo>
                    <a:pt x="180" y="124"/>
                  </a:lnTo>
                  <a:lnTo>
                    <a:pt x="186" y="134"/>
                  </a:lnTo>
                  <a:lnTo>
                    <a:pt x="190" y="146"/>
                  </a:lnTo>
                  <a:lnTo>
                    <a:pt x="192" y="160"/>
                  </a:lnTo>
                  <a:lnTo>
                    <a:pt x="192" y="296"/>
                  </a:lnTo>
                  <a:lnTo>
                    <a:pt x="192" y="296"/>
                  </a:lnTo>
                  <a:lnTo>
                    <a:pt x="192" y="302"/>
                  </a:lnTo>
                  <a:lnTo>
                    <a:pt x="194" y="306"/>
                  </a:lnTo>
                  <a:lnTo>
                    <a:pt x="194" y="306"/>
                  </a:lnTo>
                  <a:lnTo>
                    <a:pt x="204" y="312"/>
                  </a:lnTo>
                  <a:lnTo>
                    <a:pt x="140" y="312"/>
                  </a:lnTo>
                  <a:lnTo>
                    <a:pt x="140" y="312"/>
                  </a:lnTo>
                  <a:lnTo>
                    <a:pt x="146" y="308"/>
                  </a:lnTo>
                  <a:lnTo>
                    <a:pt x="150" y="304"/>
                  </a:lnTo>
                  <a:lnTo>
                    <a:pt x="152" y="300"/>
                  </a:lnTo>
                  <a:lnTo>
                    <a:pt x="152" y="296"/>
                  </a:lnTo>
                  <a:lnTo>
                    <a:pt x="152" y="176"/>
                  </a:lnTo>
                  <a:lnTo>
                    <a:pt x="152" y="176"/>
                  </a:lnTo>
                  <a:lnTo>
                    <a:pt x="152" y="164"/>
                  </a:lnTo>
                  <a:lnTo>
                    <a:pt x="150" y="154"/>
                  </a:lnTo>
                  <a:lnTo>
                    <a:pt x="146" y="146"/>
                  </a:lnTo>
                  <a:lnTo>
                    <a:pt x="142" y="138"/>
                  </a:lnTo>
                  <a:lnTo>
                    <a:pt x="142" y="138"/>
                  </a:lnTo>
                  <a:lnTo>
                    <a:pt x="134" y="132"/>
                  </a:lnTo>
                  <a:lnTo>
                    <a:pt x="126" y="128"/>
                  </a:lnTo>
                  <a:lnTo>
                    <a:pt x="116" y="126"/>
                  </a:lnTo>
                  <a:lnTo>
                    <a:pt x="104" y="124"/>
                  </a:lnTo>
                  <a:lnTo>
                    <a:pt x="104" y="124"/>
                  </a:lnTo>
                  <a:lnTo>
                    <a:pt x="90" y="126"/>
                  </a:lnTo>
                  <a:lnTo>
                    <a:pt x="76" y="132"/>
                  </a:lnTo>
                  <a:lnTo>
                    <a:pt x="76" y="132"/>
                  </a:lnTo>
                  <a:lnTo>
                    <a:pt x="64" y="138"/>
                  </a:lnTo>
                  <a:lnTo>
                    <a:pt x="54" y="148"/>
                  </a:lnTo>
                  <a:lnTo>
                    <a:pt x="54" y="296"/>
                  </a:lnTo>
                  <a:lnTo>
                    <a:pt x="54" y="296"/>
                  </a:lnTo>
                  <a:lnTo>
                    <a:pt x="56" y="300"/>
                  </a:lnTo>
                  <a:lnTo>
                    <a:pt x="58" y="304"/>
                  </a:lnTo>
                  <a:lnTo>
                    <a:pt x="58" y="304"/>
                  </a:lnTo>
                  <a:lnTo>
                    <a:pt x="62" y="308"/>
                  </a:lnTo>
                  <a:lnTo>
                    <a:pt x="68" y="312"/>
                  </a:lnTo>
                  <a:lnTo>
                    <a:pt x="4" y="312"/>
                  </a:lnTo>
                  <a:lnTo>
                    <a:pt x="4" y="312"/>
                  </a:lnTo>
                  <a:lnTo>
                    <a:pt x="8" y="308"/>
                  </a:lnTo>
                  <a:lnTo>
                    <a:pt x="12" y="304"/>
                  </a:lnTo>
                  <a:lnTo>
                    <a:pt x="14" y="300"/>
                  </a:lnTo>
                  <a:lnTo>
                    <a:pt x="14" y="296"/>
                  </a:lnTo>
                  <a:lnTo>
                    <a:pt x="14" y="28"/>
                  </a:lnTo>
                  <a:lnTo>
                    <a:pt x="14" y="28"/>
                  </a:lnTo>
                  <a:lnTo>
                    <a:pt x="14" y="22"/>
                  </a:lnTo>
                  <a:lnTo>
                    <a:pt x="12" y="16"/>
                  </a:lnTo>
                  <a:lnTo>
                    <a:pt x="12" y="16"/>
                  </a:lnTo>
                  <a:lnTo>
                    <a:pt x="0" y="10"/>
                  </a:lnTo>
                  <a:lnTo>
                    <a:pt x="54" y="0"/>
                  </a:lnTo>
                  <a:lnTo>
                    <a:pt x="54" y="130"/>
                  </a:lnTo>
                  <a:lnTo>
                    <a:pt x="54" y="130"/>
                  </a:lnTo>
                  <a:lnTo>
                    <a:pt x="72" y="116"/>
                  </a:lnTo>
                  <a:lnTo>
                    <a:pt x="90" y="106"/>
                  </a:lnTo>
                  <a:lnTo>
                    <a:pt x="108" y="100"/>
                  </a:lnTo>
                  <a:lnTo>
                    <a:pt x="124" y="98"/>
                  </a:lnTo>
                  <a:lnTo>
                    <a:pt x="124" y="98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9" name="Freeform 112"/>
            <p:cNvSpPr>
              <a:spLocks/>
            </p:cNvSpPr>
            <p:nvPr/>
          </p:nvSpPr>
          <p:spPr bwMode="auto">
            <a:xfrm>
              <a:off x="1557" y="1586"/>
              <a:ext cx="334" cy="214"/>
            </a:xfrm>
            <a:custGeom>
              <a:avLst/>
              <a:gdLst>
                <a:gd name="T0" fmla="*/ 256 w 334"/>
                <a:gd name="T1" fmla="*/ 0 h 214"/>
                <a:gd name="T2" fmla="*/ 280 w 334"/>
                <a:gd name="T3" fmla="*/ 4 h 214"/>
                <a:gd name="T4" fmla="*/ 302 w 334"/>
                <a:gd name="T5" fmla="*/ 16 h 214"/>
                <a:gd name="T6" fmla="*/ 312 w 334"/>
                <a:gd name="T7" fmla="*/ 26 h 214"/>
                <a:gd name="T8" fmla="*/ 322 w 334"/>
                <a:gd name="T9" fmla="*/ 48 h 214"/>
                <a:gd name="T10" fmla="*/ 322 w 334"/>
                <a:gd name="T11" fmla="*/ 198 h 214"/>
                <a:gd name="T12" fmla="*/ 324 w 334"/>
                <a:gd name="T13" fmla="*/ 202 h 214"/>
                <a:gd name="T14" fmla="*/ 326 w 334"/>
                <a:gd name="T15" fmla="*/ 206 h 214"/>
                <a:gd name="T16" fmla="*/ 272 w 334"/>
                <a:gd name="T17" fmla="*/ 214 h 214"/>
                <a:gd name="T18" fmla="*/ 276 w 334"/>
                <a:gd name="T19" fmla="*/ 210 h 214"/>
                <a:gd name="T20" fmla="*/ 284 w 334"/>
                <a:gd name="T21" fmla="*/ 202 h 214"/>
                <a:gd name="T22" fmla="*/ 284 w 334"/>
                <a:gd name="T23" fmla="*/ 76 h 214"/>
                <a:gd name="T24" fmla="*/ 284 w 334"/>
                <a:gd name="T25" fmla="*/ 64 h 214"/>
                <a:gd name="T26" fmla="*/ 278 w 334"/>
                <a:gd name="T27" fmla="*/ 46 h 214"/>
                <a:gd name="T28" fmla="*/ 272 w 334"/>
                <a:gd name="T29" fmla="*/ 40 h 214"/>
                <a:gd name="T30" fmla="*/ 258 w 334"/>
                <a:gd name="T31" fmla="*/ 30 h 214"/>
                <a:gd name="T32" fmla="*/ 236 w 334"/>
                <a:gd name="T33" fmla="*/ 26 h 214"/>
                <a:gd name="T34" fmla="*/ 222 w 334"/>
                <a:gd name="T35" fmla="*/ 28 h 214"/>
                <a:gd name="T36" fmla="*/ 198 w 334"/>
                <a:gd name="T37" fmla="*/ 42 h 214"/>
                <a:gd name="T38" fmla="*/ 188 w 334"/>
                <a:gd name="T39" fmla="*/ 54 h 214"/>
                <a:gd name="T40" fmla="*/ 188 w 334"/>
                <a:gd name="T41" fmla="*/ 198 h 214"/>
                <a:gd name="T42" fmla="*/ 190 w 334"/>
                <a:gd name="T43" fmla="*/ 202 h 214"/>
                <a:gd name="T44" fmla="*/ 192 w 334"/>
                <a:gd name="T45" fmla="*/ 206 h 214"/>
                <a:gd name="T46" fmla="*/ 136 w 334"/>
                <a:gd name="T47" fmla="*/ 214 h 214"/>
                <a:gd name="T48" fmla="*/ 142 w 334"/>
                <a:gd name="T49" fmla="*/ 210 h 214"/>
                <a:gd name="T50" fmla="*/ 148 w 334"/>
                <a:gd name="T51" fmla="*/ 202 h 214"/>
                <a:gd name="T52" fmla="*/ 148 w 334"/>
                <a:gd name="T53" fmla="*/ 74 h 214"/>
                <a:gd name="T54" fmla="*/ 148 w 334"/>
                <a:gd name="T55" fmla="*/ 62 h 214"/>
                <a:gd name="T56" fmla="*/ 142 w 334"/>
                <a:gd name="T57" fmla="*/ 44 h 214"/>
                <a:gd name="T58" fmla="*/ 130 w 334"/>
                <a:gd name="T59" fmla="*/ 32 h 214"/>
                <a:gd name="T60" fmla="*/ 112 w 334"/>
                <a:gd name="T61" fmla="*/ 26 h 214"/>
                <a:gd name="T62" fmla="*/ 102 w 334"/>
                <a:gd name="T63" fmla="*/ 26 h 214"/>
                <a:gd name="T64" fmla="*/ 76 w 334"/>
                <a:gd name="T65" fmla="*/ 32 h 214"/>
                <a:gd name="T66" fmla="*/ 56 w 334"/>
                <a:gd name="T67" fmla="*/ 48 h 214"/>
                <a:gd name="T68" fmla="*/ 56 w 334"/>
                <a:gd name="T69" fmla="*/ 198 h 214"/>
                <a:gd name="T70" fmla="*/ 58 w 334"/>
                <a:gd name="T71" fmla="*/ 206 h 214"/>
                <a:gd name="T72" fmla="*/ 68 w 334"/>
                <a:gd name="T73" fmla="*/ 214 h 214"/>
                <a:gd name="T74" fmla="*/ 4 w 334"/>
                <a:gd name="T75" fmla="*/ 214 h 214"/>
                <a:gd name="T76" fmla="*/ 14 w 334"/>
                <a:gd name="T77" fmla="*/ 206 h 214"/>
                <a:gd name="T78" fmla="*/ 16 w 334"/>
                <a:gd name="T79" fmla="*/ 198 h 214"/>
                <a:gd name="T80" fmla="*/ 16 w 334"/>
                <a:gd name="T81" fmla="*/ 28 h 214"/>
                <a:gd name="T82" fmla="*/ 12 w 334"/>
                <a:gd name="T83" fmla="*/ 16 h 214"/>
                <a:gd name="T84" fmla="*/ 6 w 334"/>
                <a:gd name="T85" fmla="*/ 12 h 214"/>
                <a:gd name="T86" fmla="*/ 56 w 334"/>
                <a:gd name="T87" fmla="*/ 0 h 214"/>
                <a:gd name="T88" fmla="*/ 56 w 334"/>
                <a:gd name="T89" fmla="*/ 30 h 214"/>
                <a:gd name="T90" fmla="*/ 86 w 334"/>
                <a:gd name="T91" fmla="*/ 10 h 214"/>
                <a:gd name="T92" fmla="*/ 94 w 334"/>
                <a:gd name="T93" fmla="*/ 6 h 214"/>
                <a:gd name="T94" fmla="*/ 112 w 334"/>
                <a:gd name="T95" fmla="*/ 0 h 214"/>
                <a:gd name="T96" fmla="*/ 122 w 334"/>
                <a:gd name="T97" fmla="*/ 0 h 214"/>
                <a:gd name="T98" fmla="*/ 142 w 334"/>
                <a:gd name="T99" fmla="*/ 2 h 214"/>
                <a:gd name="T100" fmla="*/ 160 w 334"/>
                <a:gd name="T101" fmla="*/ 10 h 214"/>
                <a:gd name="T102" fmla="*/ 168 w 334"/>
                <a:gd name="T103" fmla="*/ 16 h 214"/>
                <a:gd name="T104" fmla="*/ 180 w 334"/>
                <a:gd name="T105" fmla="*/ 30 h 214"/>
                <a:gd name="T106" fmla="*/ 184 w 334"/>
                <a:gd name="T107" fmla="*/ 40 h 214"/>
                <a:gd name="T108" fmla="*/ 216 w 334"/>
                <a:gd name="T109" fmla="*/ 12 h 214"/>
                <a:gd name="T110" fmla="*/ 226 w 334"/>
                <a:gd name="T111" fmla="*/ 6 h 214"/>
                <a:gd name="T112" fmla="*/ 246 w 334"/>
                <a:gd name="T113" fmla="*/ 0 h 214"/>
                <a:gd name="T114" fmla="*/ 256 w 334"/>
                <a:gd name="T115" fmla="*/ 0 h 2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334" h="214">
                  <a:moveTo>
                    <a:pt x="256" y="0"/>
                  </a:moveTo>
                  <a:lnTo>
                    <a:pt x="256" y="0"/>
                  </a:lnTo>
                  <a:lnTo>
                    <a:pt x="268" y="0"/>
                  </a:lnTo>
                  <a:lnTo>
                    <a:pt x="280" y="4"/>
                  </a:lnTo>
                  <a:lnTo>
                    <a:pt x="292" y="10"/>
                  </a:lnTo>
                  <a:lnTo>
                    <a:pt x="302" y="16"/>
                  </a:lnTo>
                  <a:lnTo>
                    <a:pt x="302" y="16"/>
                  </a:lnTo>
                  <a:lnTo>
                    <a:pt x="312" y="26"/>
                  </a:lnTo>
                  <a:lnTo>
                    <a:pt x="318" y="36"/>
                  </a:lnTo>
                  <a:lnTo>
                    <a:pt x="322" y="48"/>
                  </a:lnTo>
                  <a:lnTo>
                    <a:pt x="322" y="62"/>
                  </a:lnTo>
                  <a:lnTo>
                    <a:pt x="322" y="198"/>
                  </a:lnTo>
                  <a:lnTo>
                    <a:pt x="322" y="198"/>
                  </a:lnTo>
                  <a:lnTo>
                    <a:pt x="324" y="202"/>
                  </a:lnTo>
                  <a:lnTo>
                    <a:pt x="326" y="206"/>
                  </a:lnTo>
                  <a:lnTo>
                    <a:pt x="326" y="206"/>
                  </a:lnTo>
                  <a:lnTo>
                    <a:pt x="334" y="214"/>
                  </a:lnTo>
                  <a:lnTo>
                    <a:pt x="272" y="214"/>
                  </a:lnTo>
                  <a:lnTo>
                    <a:pt x="272" y="214"/>
                  </a:lnTo>
                  <a:lnTo>
                    <a:pt x="276" y="210"/>
                  </a:lnTo>
                  <a:lnTo>
                    <a:pt x="280" y="206"/>
                  </a:lnTo>
                  <a:lnTo>
                    <a:pt x="284" y="202"/>
                  </a:lnTo>
                  <a:lnTo>
                    <a:pt x="284" y="198"/>
                  </a:lnTo>
                  <a:lnTo>
                    <a:pt x="284" y="76"/>
                  </a:lnTo>
                  <a:lnTo>
                    <a:pt x="284" y="76"/>
                  </a:lnTo>
                  <a:lnTo>
                    <a:pt x="284" y="64"/>
                  </a:lnTo>
                  <a:lnTo>
                    <a:pt x="282" y="56"/>
                  </a:lnTo>
                  <a:lnTo>
                    <a:pt x="278" y="46"/>
                  </a:lnTo>
                  <a:lnTo>
                    <a:pt x="272" y="40"/>
                  </a:lnTo>
                  <a:lnTo>
                    <a:pt x="272" y="40"/>
                  </a:lnTo>
                  <a:lnTo>
                    <a:pt x="266" y="34"/>
                  </a:lnTo>
                  <a:lnTo>
                    <a:pt x="258" y="30"/>
                  </a:lnTo>
                  <a:lnTo>
                    <a:pt x="248" y="26"/>
                  </a:lnTo>
                  <a:lnTo>
                    <a:pt x="236" y="26"/>
                  </a:lnTo>
                  <a:lnTo>
                    <a:pt x="236" y="26"/>
                  </a:lnTo>
                  <a:lnTo>
                    <a:pt x="222" y="28"/>
                  </a:lnTo>
                  <a:lnTo>
                    <a:pt x="210" y="32"/>
                  </a:lnTo>
                  <a:lnTo>
                    <a:pt x="198" y="42"/>
                  </a:lnTo>
                  <a:lnTo>
                    <a:pt x="188" y="54"/>
                  </a:lnTo>
                  <a:lnTo>
                    <a:pt x="188" y="54"/>
                  </a:lnTo>
                  <a:lnTo>
                    <a:pt x="188" y="60"/>
                  </a:lnTo>
                  <a:lnTo>
                    <a:pt x="188" y="198"/>
                  </a:lnTo>
                  <a:lnTo>
                    <a:pt x="188" y="198"/>
                  </a:lnTo>
                  <a:lnTo>
                    <a:pt x="190" y="202"/>
                  </a:lnTo>
                  <a:lnTo>
                    <a:pt x="192" y="206"/>
                  </a:lnTo>
                  <a:lnTo>
                    <a:pt x="192" y="206"/>
                  </a:lnTo>
                  <a:lnTo>
                    <a:pt x="200" y="214"/>
                  </a:lnTo>
                  <a:lnTo>
                    <a:pt x="136" y="214"/>
                  </a:lnTo>
                  <a:lnTo>
                    <a:pt x="136" y="214"/>
                  </a:lnTo>
                  <a:lnTo>
                    <a:pt x="142" y="210"/>
                  </a:lnTo>
                  <a:lnTo>
                    <a:pt x="146" y="206"/>
                  </a:lnTo>
                  <a:lnTo>
                    <a:pt x="148" y="202"/>
                  </a:lnTo>
                  <a:lnTo>
                    <a:pt x="148" y="198"/>
                  </a:lnTo>
                  <a:lnTo>
                    <a:pt x="148" y="74"/>
                  </a:lnTo>
                  <a:lnTo>
                    <a:pt x="148" y="74"/>
                  </a:lnTo>
                  <a:lnTo>
                    <a:pt x="148" y="62"/>
                  </a:lnTo>
                  <a:lnTo>
                    <a:pt x="146" y="52"/>
                  </a:lnTo>
                  <a:lnTo>
                    <a:pt x="142" y="44"/>
                  </a:lnTo>
                  <a:lnTo>
                    <a:pt x="136" y="38"/>
                  </a:lnTo>
                  <a:lnTo>
                    <a:pt x="130" y="32"/>
                  </a:lnTo>
                  <a:lnTo>
                    <a:pt x="122" y="28"/>
                  </a:lnTo>
                  <a:lnTo>
                    <a:pt x="112" y="26"/>
                  </a:lnTo>
                  <a:lnTo>
                    <a:pt x="102" y="26"/>
                  </a:lnTo>
                  <a:lnTo>
                    <a:pt x="102" y="26"/>
                  </a:lnTo>
                  <a:lnTo>
                    <a:pt x="88" y="28"/>
                  </a:lnTo>
                  <a:lnTo>
                    <a:pt x="76" y="32"/>
                  </a:lnTo>
                  <a:lnTo>
                    <a:pt x="66" y="38"/>
                  </a:lnTo>
                  <a:lnTo>
                    <a:pt x="56" y="48"/>
                  </a:lnTo>
                  <a:lnTo>
                    <a:pt x="56" y="198"/>
                  </a:lnTo>
                  <a:lnTo>
                    <a:pt x="56" y="198"/>
                  </a:lnTo>
                  <a:lnTo>
                    <a:pt x="56" y="202"/>
                  </a:lnTo>
                  <a:lnTo>
                    <a:pt x="58" y="206"/>
                  </a:lnTo>
                  <a:lnTo>
                    <a:pt x="58" y="206"/>
                  </a:lnTo>
                  <a:lnTo>
                    <a:pt x="68" y="214"/>
                  </a:lnTo>
                  <a:lnTo>
                    <a:pt x="4" y="214"/>
                  </a:lnTo>
                  <a:lnTo>
                    <a:pt x="4" y="214"/>
                  </a:lnTo>
                  <a:lnTo>
                    <a:pt x="10" y="210"/>
                  </a:lnTo>
                  <a:lnTo>
                    <a:pt x="14" y="206"/>
                  </a:lnTo>
                  <a:lnTo>
                    <a:pt x="16" y="202"/>
                  </a:lnTo>
                  <a:lnTo>
                    <a:pt x="16" y="198"/>
                  </a:lnTo>
                  <a:lnTo>
                    <a:pt x="16" y="28"/>
                  </a:lnTo>
                  <a:lnTo>
                    <a:pt x="16" y="28"/>
                  </a:lnTo>
                  <a:lnTo>
                    <a:pt x="16" y="22"/>
                  </a:lnTo>
                  <a:lnTo>
                    <a:pt x="12" y="16"/>
                  </a:lnTo>
                  <a:lnTo>
                    <a:pt x="12" y="16"/>
                  </a:lnTo>
                  <a:lnTo>
                    <a:pt x="6" y="12"/>
                  </a:lnTo>
                  <a:lnTo>
                    <a:pt x="0" y="10"/>
                  </a:lnTo>
                  <a:lnTo>
                    <a:pt x="56" y="0"/>
                  </a:lnTo>
                  <a:lnTo>
                    <a:pt x="56" y="30"/>
                  </a:lnTo>
                  <a:lnTo>
                    <a:pt x="56" y="30"/>
                  </a:lnTo>
                  <a:lnTo>
                    <a:pt x="70" y="20"/>
                  </a:lnTo>
                  <a:lnTo>
                    <a:pt x="86" y="10"/>
                  </a:lnTo>
                  <a:lnTo>
                    <a:pt x="86" y="10"/>
                  </a:lnTo>
                  <a:lnTo>
                    <a:pt x="94" y="6"/>
                  </a:lnTo>
                  <a:lnTo>
                    <a:pt x="102" y="2"/>
                  </a:lnTo>
                  <a:lnTo>
                    <a:pt x="112" y="0"/>
                  </a:lnTo>
                  <a:lnTo>
                    <a:pt x="122" y="0"/>
                  </a:lnTo>
                  <a:lnTo>
                    <a:pt x="122" y="0"/>
                  </a:lnTo>
                  <a:lnTo>
                    <a:pt x="132" y="0"/>
                  </a:lnTo>
                  <a:lnTo>
                    <a:pt x="142" y="2"/>
                  </a:lnTo>
                  <a:lnTo>
                    <a:pt x="150" y="6"/>
                  </a:lnTo>
                  <a:lnTo>
                    <a:pt x="160" y="10"/>
                  </a:lnTo>
                  <a:lnTo>
                    <a:pt x="160" y="10"/>
                  </a:lnTo>
                  <a:lnTo>
                    <a:pt x="168" y="16"/>
                  </a:lnTo>
                  <a:lnTo>
                    <a:pt x="174" y="22"/>
                  </a:lnTo>
                  <a:lnTo>
                    <a:pt x="180" y="30"/>
                  </a:lnTo>
                  <a:lnTo>
                    <a:pt x="184" y="40"/>
                  </a:lnTo>
                  <a:lnTo>
                    <a:pt x="184" y="40"/>
                  </a:lnTo>
                  <a:lnTo>
                    <a:pt x="198" y="24"/>
                  </a:lnTo>
                  <a:lnTo>
                    <a:pt x="216" y="12"/>
                  </a:lnTo>
                  <a:lnTo>
                    <a:pt x="216" y="12"/>
                  </a:lnTo>
                  <a:lnTo>
                    <a:pt x="226" y="6"/>
                  </a:lnTo>
                  <a:lnTo>
                    <a:pt x="236" y="2"/>
                  </a:lnTo>
                  <a:lnTo>
                    <a:pt x="246" y="0"/>
                  </a:lnTo>
                  <a:lnTo>
                    <a:pt x="256" y="0"/>
                  </a:lnTo>
                  <a:lnTo>
                    <a:pt x="256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0" name="Freeform 113"/>
            <p:cNvSpPr>
              <a:spLocks/>
            </p:cNvSpPr>
            <p:nvPr/>
          </p:nvSpPr>
          <p:spPr bwMode="auto">
            <a:xfrm>
              <a:off x="2117" y="1550"/>
              <a:ext cx="130" cy="254"/>
            </a:xfrm>
            <a:custGeom>
              <a:avLst/>
              <a:gdLst>
                <a:gd name="T0" fmla="*/ 60 w 130"/>
                <a:gd name="T1" fmla="*/ 0 h 254"/>
                <a:gd name="T2" fmla="*/ 60 w 130"/>
                <a:gd name="T3" fmla="*/ 42 h 254"/>
                <a:gd name="T4" fmla="*/ 122 w 130"/>
                <a:gd name="T5" fmla="*/ 42 h 254"/>
                <a:gd name="T6" fmla="*/ 106 w 130"/>
                <a:gd name="T7" fmla="*/ 60 h 254"/>
                <a:gd name="T8" fmla="*/ 58 w 130"/>
                <a:gd name="T9" fmla="*/ 60 h 254"/>
                <a:gd name="T10" fmla="*/ 58 w 130"/>
                <a:gd name="T11" fmla="*/ 188 h 254"/>
                <a:gd name="T12" fmla="*/ 58 w 130"/>
                <a:gd name="T13" fmla="*/ 188 h 254"/>
                <a:gd name="T14" fmla="*/ 60 w 130"/>
                <a:gd name="T15" fmla="*/ 200 h 254"/>
                <a:gd name="T16" fmla="*/ 62 w 130"/>
                <a:gd name="T17" fmla="*/ 208 h 254"/>
                <a:gd name="T18" fmla="*/ 64 w 130"/>
                <a:gd name="T19" fmla="*/ 216 h 254"/>
                <a:gd name="T20" fmla="*/ 70 w 130"/>
                <a:gd name="T21" fmla="*/ 224 h 254"/>
                <a:gd name="T22" fmla="*/ 74 w 130"/>
                <a:gd name="T23" fmla="*/ 228 h 254"/>
                <a:gd name="T24" fmla="*/ 82 w 130"/>
                <a:gd name="T25" fmla="*/ 232 h 254"/>
                <a:gd name="T26" fmla="*/ 90 w 130"/>
                <a:gd name="T27" fmla="*/ 234 h 254"/>
                <a:gd name="T28" fmla="*/ 100 w 130"/>
                <a:gd name="T29" fmla="*/ 236 h 254"/>
                <a:gd name="T30" fmla="*/ 100 w 130"/>
                <a:gd name="T31" fmla="*/ 236 h 254"/>
                <a:gd name="T32" fmla="*/ 110 w 130"/>
                <a:gd name="T33" fmla="*/ 234 h 254"/>
                <a:gd name="T34" fmla="*/ 116 w 130"/>
                <a:gd name="T35" fmla="*/ 232 h 254"/>
                <a:gd name="T36" fmla="*/ 116 w 130"/>
                <a:gd name="T37" fmla="*/ 232 h 254"/>
                <a:gd name="T38" fmla="*/ 130 w 130"/>
                <a:gd name="T39" fmla="*/ 224 h 254"/>
                <a:gd name="T40" fmla="*/ 130 w 130"/>
                <a:gd name="T41" fmla="*/ 224 h 254"/>
                <a:gd name="T42" fmla="*/ 128 w 130"/>
                <a:gd name="T43" fmla="*/ 228 h 254"/>
                <a:gd name="T44" fmla="*/ 126 w 130"/>
                <a:gd name="T45" fmla="*/ 234 h 254"/>
                <a:gd name="T46" fmla="*/ 114 w 130"/>
                <a:gd name="T47" fmla="*/ 244 h 254"/>
                <a:gd name="T48" fmla="*/ 114 w 130"/>
                <a:gd name="T49" fmla="*/ 244 h 254"/>
                <a:gd name="T50" fmla="*/ 108 w 130"/>
                <a:gd name="T51" fmla="*/ 248 h 254"/>
                <a:gd name="T52" fmla="*/ 100 w 130"/>
                <a:gd name="T53" fmla="*/ 252 h 254"/>
                <a:gd name="T54" fmla="*/ 92 w 130"/>
                <a:gd name="T55" fmla="*/ 254 h 254"/>
                <a:gd name="T56" fmla="*/ 84 w 130"/>
                <a:gd name="T57" fmla="*/ 254 h 254"/>
                <a:gd name="T58" fmla="*/ 84 w 130"/>
                <a:gd name="T59" fmla="*/ 254 h 254"/>
                <a:gd name="T60" fmla="*/ 70 w 130"/>
                <a:gd name="T61" fmla="*/ 254 h 254"/>
                <a:gd name="T62" fmla="*/ 58 w 130"/>
                <a:gd name="T63" fmla="*/ 250 h 254"/>
                <a:gd name="T64" fmla="*/ 46 w 130"/>
                <a:gd name="T65" fmla="*/ 244 h 254"/>
                <a:gd name="T66" fmla="*/ 38 w 130"/>
                <a:gd name="T67" fmla="*/ 236 h 254"/>
                <a:gd name="T68" fmla="*/ 38 w 130"/>
                <a:gd name="T69" fmla="*/ 236 h 254"/>
                <a:gd name="T70" fmla="*/ 30 w 130"/>
                <a:gd name="T71" fmla="*/ 228 h 254"/>
                <a:gd name="T72" fmla="*/ 24 w 130"/>
                <a:gd name="T73" fmla="*/ 216 h 254"/>
                <a:gd name="T74" fmla="*/ 22 w 130"/>
                <a:gd name="T75" fmla="*/ 204 h 254"/>
                <a:gd name="T76" fmla="*/ 20 w 130"/>
                <a:gd name="T77" fmla="*/ 188 h 254"/>
                <a:gd name="T78" fmla="*/ 20 w 130"/>
                <a:gd name="T79" fmla="*/ 60 h 254"/>
                <a:gd name="T80" fmla="*/ 0 w 130"/>
                <a:gd name="T81" fmla="*/ 60 h 254"/>
                <a:gd name="T82" fmla="*/ 60 w 130"/>
                <a:gd name="T83" fmla="*/ 0 h 254"/>
                <a:gd name="T84" fmla="*/ 60 w 130"/>
                <a:gd name="T85" fmla="*/ 0 h 2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130" h="254">
                  <a:moveTo>
                    <a:pt x="60" y="0"/>
                  </a:moveTo>
                  <a:lnTo>
                    <a:pt x="60" y="42"/>
                  </a:lnTo>
                  <a:lnTo>
                    <a:pt x="122" y="42"/>
                  </a:lnTo>
                  <a:lnTo>
                    <a:pt x="106" y="60"/>
                  </a:lnTo>
                  <a:lnTo>
                    <a:pt x="58" y="60"/>
                  </a:lnTo>
                  <a:lnTo>
                    <a:pt x="58" y="188"/>
                  </a:lnTo>
                  <a:lnTo>
                    <a:pt x="58" y="188"/>
                  </a:lnTo>
                  <a:lnTo>
                    <a:pt x="60" y="200"/>
                  </a:lnTo>
                  <a:lnTo>
                    <a:pt x="62" y="208"/>
                  </a:lnTo>
                  <a:lnTo>
                    <a:pt x="64" y="216"/>
                  </a:lnTo>
                  <a:lnTo>
                    <a:pt x="70" y="224"/>
                  </a:lnTo>
                  <a:lnTo>
                    <a:pt x="74" y="228"/>
                  </a:lnTo>
                  <a:lnTo>
                    <a:pt x="82" y="232"/>
                  </a:lnTo>
                  <a:lnTo>
                    <a:pt x="90" y="234"/>
                  </a:lnTo>
                  <a:lnTo>
                    <a:pt x="100" y="236"/>
                  </a:lnTo>
                  <a:lnTo>
                    <a:pt x="100" y="236"/>
                  </a:lnTo>
                  <a:lnTo>
                    <a:pt x="110" y="234"/>
                  </a:lnTo>
                  <a:lnTo>
                    <a:pt x="116" y="232"/>
                  </a:lnTo>
                  <a:lnTo>
                    <a:pt x="116" y="232"/>
                  </a:lnTo>
                  <a:lnTo>
                    <a:pt x="130" y="224"/>
                  </a:lnTo>
                  <a:lnTo>
                    <a:pt x="130" y="224"/>
                  </a:lnTo>
                  <a:lnTo>
                    <a:pt x="128" y="228"/>
                  </a:lnTo>
                  <a:lnTo>
                    <a:pt x="126" y="234"/>
                  </a:lnTo>
                  <a:lnTo>
                    <a:pt x="114" y="244"/>
                  </a:lnTo>
                  <a:lnTo>
                    <a:pt x="114" y="244"/>
                  </a:lnTo>
                  <a:lnTo>
                    <a:pt x="108" y="248"/>
                  </a:lnTo>
                  <a:lnTo>
                    <a:pt x="100" y="252"/>
                  </a:lnTo>
                  <a:lnTo>
                    <a:pt x="92" y="254"/>
                  </a:lnTo>
                  <a:lnTo>
                    <a:pt x="84" y="254"/>
                  </a:lnTo>
                  <a:lnTo>
                    <a:pt x="84" y="254"/>
                  </a:lnTo>
                  <a:lnTo>
                    <a:pt x="70" y="254"/>
                  </a:lnTo>
                  <a:lnTo>
                    <a:pt x="58" y="250"/>
                  </a:lnTo>
                  <a:lnTo>
                    <a:pt x="46" y="244"/>
                  </a:lnTo>
                  <a:lnTo>
                    <a:pt x="38" y="236"/>
                  </a:lnTo>
                  <a:lnTo>
                    <a:pt x="38" y="236"/>
                  </a:lnTo>
                  <a:lnTo>
                    <a:pt x="30" y="228"/>
                  </a:lnTo>
                  <a:lnTo>
                    <a:pt x="24" y="216"/>
                  </a:lnTo>
                  <a:lnTo>
                    <a:pt x="22" y="204"/>
                  </a:lnTo>
                  <a:lnTo>
                    <a:pt x="20" y="188"/>
                  </a:lnTo>
                  <a:lnTo>
                    <a:pt x="20" y="60"/>
                  </a:lnTo>
                  <a:lnTo>
                    <a:pt x="0" y="60"/>
                  </a:lnTo>
                  <a:lnTo>
                    <a:pt x="60" y="0"/>
                  </a:lnTo>
                  <a:lnTo>
                    <a:pt x="6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1" name="Freeform 114"/>
            <p:cNvSpPr>
              <a:spLocks noEditPoints="1"/>
            </p:cNvSpPr>
            <p:nvPr/>
          </p:nvSpPr>
          <p:spPr bwMode="auto">
            <a:xfrm>
              <a:off x="2245" y="1586"/>
              <a:ext cx="200" cy="218"/>
            </a:xfrm>
            <a:custGeom>
              <a:avLst/>
              <a:gdLst>
                <a:gd name="T0" fmla="*/ 102 w 200"/>
                <a:gd name="T1" fmla="*/ 0 h 218"/>
                <a:gd name="T2" fmla="*/ 130 w 200"/>
                <a:gd name="T3" fmla="*/ 4 h 218"/>
                <a:gd name="T4" fmla="*/ 156 w 200"/>
                <a:gd name="T5" fmla="*/ 16 h 218"/>
                <a:gd name="T6" fmla="*/ 166 w 200"/>
                <a:gd name="T7" fmla="*/ 24 h 218"/>
                <a:gd name="T8" fmla="*/ 184 w 200"/>
                <a:gd name="T9" fmla="*/ 44 h 218"/>
                <a:gd name="T10" fmla="*/ 190 w 200"/>
                <a:gd name="T11" fmla="*/ 56 h 218"/>
                <a:gd name="T12" fmla="*/ 198 w 200"/>
                <a:gd name="T13" fmla="*/ 82 h 218"/>
                <a:gd name="T14" fmla="*/ 200 w 200"/>
                <a:gd name="T15" fmla="*/ 110 h 218"/>
                <a:gd name="T16" fmla="*/ 200 w 200"/>
                <a:gd name="T17" fmla="*/ 122 h 218"/>
                <a:gd name="T18" fmla="*/ 192 w 200"/>
                <a:gd name="T19" fmla="*/ 148 h 218"/>
                <a:gd name="T20" fmla="*/ 188 w 200"/>
                <a:gd name="T21" fmla="*/ 162 h 218"/>
                <a:gd name="T22" fmla="*/ 172 w 200"/>
                <a:gd name="T23" fmla="*/ 184 h 218"/>
                <a:gd name="T24" fmla="*/ 152 w 200"/>
                <a:gd name="T25" fmla="*/ 204 h 218"/>
                <a:gd name="T26" fmla="*/ 140 w 200"/>
                <a:gd name="T27" fmla="*/ 210 h 218"/>
                <a:gd name="T28" fmla="*/ 114 w 200"/>
                <a:gd name="T29" fmla="*/ 218 h 218"/>
                <a:gd name="T30" fmla="*/ 100 w 200"/>
                <a:gd name="T31" fmla="*/ 218 h 218"/>
                <a:gd name="T32" fmla="*/ 66 w 200"/>
                <a:gd name="T33" fmla="*/ 214 h 218"/>
                <a:gd name="T34" fmla="*/ 48 w 200"/>
                <a:gd name="T35" fmla="*/ 206 h 218"/>
                <a:gd name="T36" fmla="*/ 32 w 200"/>
                <a:gd name="T37" fmla="*/ 192 h 218"/>
                <a:gd name="T38" fmla="*/ 26 w 200"/>
                <a:gd name="T39" fmla="*/ 186 h 218"/>
                <a:gd name="T40" fmla="*/ 8 w 200"/>
                <a:gd name="T41" fmla="*/ 150 h 218"/>
                <a:gd name="T42" fmla="*/ 0 w 200"/>
                <a:gd name="T43" fmla="*/ 110 h 218"/>
                <a:gd name="T44" fmla="*/ 2 w 200"/>
                <a:gd name="T45" fmla="*/ 96 h 218"/>
                <a:gd name="T46" fmla="*/ 8 w 200"/>
                <a:gd name="T47" fmla="*/ 70 h 218"/>
                <a:gd name="T48" fmla="*/ 14 w 200"/>
                <a:gd name="T49" fmla="*/ 56 h 218"/>
                <a:gd name="T50" fmla="*/ 28 w 200"/>
                <a:gd name="T51" fmla="*/ 34 h 218"/>
                <a:gd name="T52" fmla="*/ 48 w 200"/>
                <a:gd name="T53" fmla="*/ 16 h 218"/>
                <a:gd name="T54" fmla="*/ 60 w 200"/>
                <a:gd name="T55" fmla="*/ 8 h 218"/>
                <a:gd name="T56" fmla="*/ 86 w 200"/>
                <a:gd name="T57" fmla="*/ 0 h 218"/>
                <a:gd name="T58" fmla="*/ 102 w 200"/>
                <a:gd name="T59" fmla="*/ 0 h 218"/>
                <a:gd name="T60" fmla="*/ 98 w 200"/>
                <a:gd name="T61" fmla="*/ 16 h 218"/>
                <a:gd name="T62" fmla="*/ 72 w 200"/>
                <a:gd name="T63" fmla="*/ 24 h 218"/>
                <a:gd name="T64" fmla="*/ 54 w 200"/>
                <a:gd name="T65" fmla="*/ 46 h 218"/>
                <a:gd name="T66" fmla="*/ 48 w 200"/>
                <a:gd name="T67" fmla="*/ 60 h 218"/>
                <a:gd name="T68" fmla="*/ 42 w 200"/>
                <a:gd name="T69" fmla="*/ 92 h 218"/>
                <a:gd name="T70" fmla="*/ 42 w 200"/>
                <a:gd name="T71" fmla="*/ 112 h 218"/>
                <a:gd name="T72" fmla="*/ 48 w 200"/>
                <a:gd name="T73" fmla="*/ 148 h 218"/>
                <a:gd name="T74" fmla="*/ 60 w 200"/>
                <a:gd name="T75" fmla="*/ 176 h 218"/>
                <a:gd name="T76" fmla="*/ 68 w 200"/>
                <a:gd name="T77" fmla="*/ 188 h 218"/>
                <a:gd name="T78" fmla="*/ 90 w 200"/>
                <a:gd name="T79" fmla="*/ 200 h 218"/>
                <a:gd name="T80" fmla="*/ 104 w 200"/>
                <a:gd name="T81" fmla="*/ 200 h 218"/>
                <a:gd name="T82" fmla="*/ 128 w 200"/>
                <a:gd name="T83" fmla="*/ 192 h 218"/>
                <a:gd name="T84" fmla="*/ 146 w 200"/>
                <a:gd name="T85" fmla="*/ 172 h 218"/>
                <a:gd name="T86" fmla="*/ 152 w 200"/>
                <a:gd name="T87" fmla="*/ 158 h 218"/>
                <a:gd name="T88" fmla="*/ 158 w 200"/>
                <a:gd name="T89" fmla="*/ 126 h 218"/>
                <a:gd name="T90" fmla="*/ 158 w 200"/>
                <a:gd name="T91" fmla="*/ 106 h 218"/>
                <a:gd name="T92" fmla="*/ 150 w 200"/>
                <a:gd name="T93" fmla="*/ 60 h 218"/>
                <a:gd name="T94" fmla="*/ 142 w 200"/>
                <a:gd name="T95" fmla="*/ 42 h 218"/>
                <a:gd name="T96" fmla="*/ 130 w 200"/>
                <a:gd name="T97" fmla="*/ 28 h 218"/>
                <a:gd name="T98" fmla="*/ 116 w 200"/>
                <a:gd name="T99" fmla="*/ 20 h 218"/>
                <a:gd name="T100" fmla="*/ 98 w 200"/>
                <a:gd name="T101" fmla="*/ 16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200" h="218">
                  <a:moveTo>
                    <a:pt x="102" y="0"/>
                  </a:moveTo>
                  <a:lnTo>
                    <a:pt x="102" y="0"/>
                  </a:lnTo>
                  <a:lnTo>
                    <a:pt x="116" y="0"/>
                  </a:lnTo>
                  <a:lnTo>
                    <a:pt x="130" y="4"/>
                  </a:lnTo>
                  <a:lnTo>
                    <a:pt x="144" y="8"/>
                  </a:lnTo>
                  <a:lnTo>
                    <a:pt x="156" y="16"/>
                  </a:lnTo>
                  <a:lnTo>
                    <a:pt x="156" y="16"/>
                  </a:lnTo>
                  <a:lnTo>
                    <a:pt x="166" y="24"/>
                  </a:lnTo>
                  <a:lnTo>
                    <a:pt x="176" y="34"/>
                  </a:lnTo>
                  <a:lnTo>
                    <a:pt x="184" y="44"/>
                  </a:lnTo>
                  <a:lnTo>
                    <a:pt x="190" y="56"/>
                  </a:lnTo>
                  <a:lnTo>
                    <a:pt x="190" y="56"/>
                  </a:lnTo>
                  <a:lnTo>
                    <a:pt x="194" y="70"/>
                  </a:lnTo>
                  <a:lnTo>
                    <a:pt x="198" y="82"/>
                  </a:lnTo>
                  <a:lnTo>
                    <a:pt x="200" y="96"/>
                  </a:lnTo>
                  <a:lnTo>
                    <a:pt x="200" y="110"/>
                  </a:lnTo>
                  <a:lnTo>
                    <a:pt x="200" y="110"/>
                  </a:lnTo>
                  <a:lnTo>
                    <a:pt x="200" y="122"/>
                  </a:lnTo>
                  <a:lnTo>
                    <a:pt x="196" y="136"/>
                  </a:lnTo>
                  <a:lnTo>
                    <a:pt x="192" y="148"/>
                  </a:lnTo>
                  <a:lnTo>
                    <a:pt x="188" y="162"/>
                  </a:lnTo>
                  <a:lnTo>
                    <a:pt x="188" y="162"/>
                  </a:lnTo>
                  <a:lnTo>
                    <a:pt x="180" y="174"/>
                  </a:lnTo>
                  <a:lnTo>
                    <a:pt x="172" y="184"/>
                  </a:lnTo>
                  <a:lnTo>
                    <a:pt x="162" y="194"/>
                  </a:lnTo>
                  <a:lnTo>
                    <a:pt x="152" y="204"/>
                  </a:lnTo>
                  <a:lnTo>
                    <a:pt x="152" y="204"/>
                  </a:lnTo>
                  <a:lnTo>
                    <a:pt x="140" y="210"/>
                  </a:lnTo>
                  <a:lnTo>
                    <a:pt x="128" y="214"/>
                  </a:lnTo>
                  <a:lnTo>
                    <a:pt x="114" y="218"/>
                  </a:lnTo>
                  <a:lnTo>
                    <a:pt x="100" y="218"/>
                  </a:lnTo>
                  <a:lnTo>
                    <a:pt x="100" y="218"/>
                  </a:lnTo>
                  <a:lnTo>
                    <a:pt x="78" y="216"/>
                  </a:lnTo>
                  <a:lnTo>
                    <a:pt x="66" y="214"/>
                  </a:lnTo>
                  <a:lnTo>
                    <a:pt x="58" y="210"/>
                  </a:lnTo>
                  <a:lnTo>
                    <a:pt x="48" y="206"/>
                  </a:lnTo>
                  <a:lnTo>
                    <a:pt x="40" y="200"/>
                  </a:lnTo>
                  <a:lnTo>
                    <a:pt x="32" y="192"/>
                  </a:lnTo>
                  <a:lnTo>
                    <a:pt x="26" y="186"/>
                  </a:lnTo>
                  <a:lnTo>
                    <a:pt x="26" y="186"/>
                  </a:lnTo>
                  <a:lnTo>
                    <a:pt x="14" y="168"/>
                  </a:lnTo>
                  <a:lnTo>
                    <a:pt x="8" y="150"/>
                  </a:lnTo>
                  <a:lnTo>
                    <a:pt x="2" y="130"/>
                  </a:lnTo>
                  <a:lnTo>
                    <a:pt x="0" y="110"/>
                  </a:lnTo>
                  <a:lnTo>
                    <a:pt x="0" y="110"/>
                  </a:lnTo>
                  <a:lnTo>
                    <a:pt x="2" y="96"/>
                  </a:lnTo>
                  <a:lnTo>
                    <a:pt x="4" y="82"/>
                  </a:lnTo>
                  <a:lnTo>
                    <a:pt x="8" y="70"/>
                  </a:lnTo>
                  <a:lnTo>
                    <a:pt x="14" y="56"/>
                  </a:lnTo>
                  <a:lnTo>
                    <a:pt x="14" y="56"/>
                  </a:lnTo>
                  <a:lnTo>
                    <a:pt x="20" y="44"/>
                  </a:lnTo>
                  <a:lnTo>
                    <a:pt x="28" y="34"/>
                  </a:lnTo>
                  <a:lnTo>
                    <a:pt x="38" y="24"/>
                  </a:lnTo>
                  <a:lnTo>
                    <a:pt x="48" y="16"/>
                  </a:lnTo>
                  <a:lnTo>
                    <a:pt x="48" y="16"/>
                  </a:lnTo>
                  <a:lnTo>
                    <a:pt x="60" y="8"/>
                  </a:lnTo>
                  <a:lnTo>
                    <a:pt x="74" y="4"/>
                  </a:lnTo>
                  <a:lnTo>
                    <a:pt x="86" y="0"/>
                  </a:lnTo>
                  <a:lnTo>
                    <a:pt x="102" y="0"/>
                  </a:lnTo>
                  <a:lnTo>
                    <a:pt x="102" y="0"/>
                  </a:lnTo>
                  <a:close/>
                  <a:moveTo>
                    <a:pt x="98" y="16"/>
                  </a:moveTo>
                  <a:lnTo>
                    <a:pt x="98" y="16"/>
                  </a:lnTo>
                  <a:lnTo>
                    <a:pt x="84" y="18"/>
                  </a:lnTo>
                  <a:lnTo>
                    <a:pt x="72" y="24"/>
                  </a:lnTo>
                  <a:lnTo>
                    <a:pt x="62" y="34"/>
                  </a:lnTo>
                  <a:lnTo>
                    <a:pt x="54" y="46"/>
                  </a:lnTo>
                  <a:lnTo>
                    <a:pt x="54" y="46"/>
                  </a:lnTo>
                  <a:lnTo>
                    <a:pt x="48" y="60"/>
                  </a:lnTo>
                  <a:lnTo>
                    <a:pt x="44" y="76"/>
                  </a:lnTo>
                  <a:lnTo>
                    <a:pt x="42" y="92"/>
                  </a:lnTo>
                  <a:lnTo>
                    <a:pt x="42" y="112"/>
                  </a:lnTo>
                  <a:lnTo>
                    <a:pt x="42" y="112"/>
                  </a:lnTo>
                  <a:lnTo>
                    <a:pt x="44" y="130"/>
                  </a:lnTo>
                  <a:lnTo>
                    <a:pt x="48" y="148"/>
                  </a:lnTo>
                  <a:lnTo>
                    <a:pt x="52" y="162"/>
                  </a:lnTo>
                  <a:lnTo>
                    <a:pt x="60" y="176"/>
                  </a:lnTo>
                  <a:lnTo>
                    <a:pt x="60" y="176"/>
                  </a:lnTo>
                  <a:lnTo>
                    <a:pt x="68" y="188"/>
                  </a:lnTo>
                  <a:lnTo>
                    <a:pt x="80" y="196"/>
                  </a:lnTo>
                  <a:lnTo>
                    <a:pt x="90" y="200"/>
                  </a:lnTo>
                  <a:lnTo>
                    <a:pt x="104" y="200"/>
                  </a:lnTo>
                  <a:lnTo>
                    <a:pt x="104" y="200"/>
                  </a:lnTo>
                  <a:lnTo>
                    <a:pt x="116" y="198"/>
                  </a:lnTo>
                  <a:lnTo>
                    <a:pt x="128" y="192"/>
                  </a:lnTo>
                  <a:lnTo>
                    <a:pt x="138" y="184"/>
                  </a:lnTo>
                  <a:lnTo>
                    <a:pt x="146" y="172"/>
                  </a:lnTo>
                  <a:lnTo>
                    <a:pt x="146" y="172"/>
                  </a:lnTo>
                  <a:lnTo>
                    <a:pt x="152" y="158"/>
                  </a:lnTo>
                  <a:lnTo>
                    <a:pt x="156" y="142"/>
                  </a:lnTo>
                  <a:lnTo>
                    <a:pt x="158" y="126"/>
                  </a:lnTo>
                  <a:lnTo>
                    <a:pt x="158" y="106"/>
                  </a:lnTo>
                  <a:lnTo>
                    <a:pt x="158" y="106"/>
                  </a:lnTo>
                  <a:lnTo>
                    <a:pt x="156" y="82"/>
                  </a:lnTo>
                  <a:lnTo>
                    <a:pt x="150" y="60"/>
                  </a:lnTo>
                  <a:lnTo>
                    <a:pt x="150" y="60"/>
                  </a:lnTo>
                  <a:lnTo>
                    <a:pt x="142" y="42"/>
                  </a:lnTo>
                  <a:lnTo>
                    <a:pt x="130" y="28"/>
                  </a:lnTo>
                  <a:lnTo>
                    <a:pt x="130" y="28"/>
                  </a:lnTo>
                  <a:lnTo>
                    <a:pt x="124" y="22"/>
                  </a:lnTo>
                  <a:lnTo>
                    <a:pt x="116" y="20"/>
                  </a:lnTo>
                  <a:lnTo>
                    <a:pt x="106" y="16"/>
                  </a:lnTo>
                  <a:lnTo>
                    <a:pt x="98" y="16"/>
                  </a:lnTo>
                  <a:lnTo>
                    <a:pt x="98" y="16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2" name="Freeform 115"/>
            <p:cNvSpPr>
              <a:spLocks/>
            </p:cNvSpPr>
            <p:nvPr/>
          </p:nvSpPr>
          <p:spPr bwMode="auto">
            <a:xfrm>
              <a:off x="2453" y="1586"/>
              <a:ext cx="200" cy="214"/>
            </a:xfrm>
            <a:custGeom>
              <a:avLst/>
              <a:gdLst>
                <a:gd name="T0" fmla="*/ 120 w 200"/>
                <a:gd name="T1" fmla="*/ 0 h 214"/>
                <a:gd name="T2" fmla="*/ 154 w 200"/>
                <a:gd name="T3" fmla="*/ 8 h 214"/>
                <a:gd name="T4" fmla="*/ 168 w 200"/>
                <a:gd name="T5" fmla="*/ 16 h 214"/>
                <a:gd name="T6" fmla="*/ 178 w 200"/>
                <a:gd name="T7" fmla="*/ 30 h 214"/>
                <a:gd name="T8" fmla="*/ 186 w 200"/>
                <a:gd name="T9" fmla="*/ 44 h 214"/>
                <a:gd name="T10" fmla="*/ 188 w 200"/>
                <a:gd name="T11" fmla="*/ 62 h 214"/>
                <a:gd name="T12" fmla="*/ 188 w 200"/>
                <a:gd name="T13" fmla="*/ 198 h 214"/>
                <a:gd name="T14" fmla="*/ 190 w 200"/>
                <a:gd name="T15" fmla="*/ 206 h 214"/>
                <a:gd name="T16" fmla="*/ 200 w 200"/>
                <a:gd name="T17" fmla="*/ 214 h 214"/>
                <a:gd name="T18" fmla="*/ 138 w 200"/>
                <a:gd name="T19" fmla="*/ 214 h 214"/>
                <a:gd name="T20" fmla="*/ 146 w 200"/>
                <a:gd name="T21" fmla="*/ 206 h 214"/>
                <a:gd name="T22" fmla="*/ 150 w 200"/>
                <a:gd name="T23" fmla="*/ 198 h 214"/>
                <a:gd name="T24" fmla="*/ 150 w 200"/>
                <a:gd name="T25" fmla="*/ 78 h 214"/>
                <a:gd name="T26" fmla="*/ 146 w 200"/>
                <a:gd name="T27" fmla="*/ 56 h 214"/>
                <a:gd name="T28" fmla="*/ 138 w 200"/>
                <a:gd name="T29" fmla="*/ 40 h 214"/>
                <a:gd name="T30" fmla="*/ 122 w 200"/>
                <a:gd name="T31" fmla="*/ 30 h 214"/>
                <a:gd name="T32" fmla="*/ 102 w 200"/>
                <a:gd name="T33" fmla="*/ 26 h 214"/>
                <a:gd name="T34" fmla="*/ 88 w 200"/>
                <a:gd name="T35" fmla="*/ 28 h 214"/>
                <a:gd name="T36" fmla="*/ 76 w 200"/>
                <a:gd name="T37" fmla="*/ 34 h 214"/>
                <a:gd name="T38" fmla="*/ 56 w 200"/>
                <a:gd name="T39" fmla="*/ 50 h 214"/>
                <a:gd name="T40" fmla="*/ 56 w 200"/>
                <a:gd name="T41" fmla="*/ 198 h 214"/>
                <a:gd name="T42" fmla="*/ 58 w 200"/>
                <a:gd name="T43" fmla="*/ 206 h 214"/>
                <a:gd name="T44" fmla="*/ 68 w 200"/>
                <a:gd name="T45" fmla="*/ 214 h 214"/>
                <a:gd name="T46" fmla="*/ 4 w 200"/>
                <a:gd name="T47" fmla="*/ 214 h 214"/>
                <a:gd name="T48" fmla="*/ 12 w 200"/>
                <a:gd name="T49" fmla="*/ 206 h 214"/>
                <a:gd name="T50" fmla="*/ 16 w 200"/>
                <a:gd name="T51" fmla="*/ 198 h 214"/>
                <a:gd name="T52" fmla="*/ 16 w 200"/>
                <a:gd name="T53" fmla="*/ 28 h 214"/>
                <a:gd name="T54" fmla="*/ 12 w 200"/>
                <a:gd name="T55" fmla="*/ 18 h 214"/>
                <a:gd name="T56" fmla="*/ 0 w 200"/>
                <a:gd name="T57" fmla="*/ 10 h 214"/>
                <a:gd name="T58" fmla="*/ 56 w 200"/>
                <a:gd name="T59" fmla="*/ 32 h 214"/>
                <a:gd name="T60" fmla="*/ 68 w 200"/>
                <a:gd name="T61" fmla="*/ 20 h 214"/>
                <a:gd name="T62" fmla="*/ 84 w 200"/>
                <a:gd name="T63" fmla="*/ 10 h 214"/>
                <a:gd name="T64" fmla="*/ 102 w 200"/>
                <a:gd name="T65" fmla="*/ 2 h 214"/>
                <a:gd name="T66" fmla="*/ 120 w 200"/>
                <a:gd name="T67" fmla="*/ 0 h 2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200" h="214">
                  <a:moveTo>
                    <a:pt x="120" y="0"/>
                  </a:moveTo>
                  <a:lnTo>
                    <a:pt x="120" y="0"/>
                  </a:lnTo>
                  <a:lnTo>
                    <a:pt x="138" y="2"/>
                  </a:lnTo>
                  <a:lnTo>
                    <a:pt x="154" y="8"/>
                  </a:lnTo>
                  <a:lnTo>
                    <a:pt x="154" y="8"/>
                  </a:lnTo>
                  <a:lnTo>
                    <a:pt x="168" y="16"/>
                  </a:lnTo>
                  <a:lnTo>
                    <a:pt x="178" y="30"/>
                  </a:lnTo>
                  <a:lnTo>
                    <a:pt x="178" y="30"/>
                  </a:lnTo>
                  <a:lnTo>
                    <a:pt x="182" y="36"/>
                  </a:lnTo>
                  <a:lnTo>
                    <a:pt x="186" y="44"/>
                  </a:lnTo>
                  <a:lnTo>
                    <a:pt x="188" y="54"/>
                  </a:lnTo>
                  <a:lnTo>
                    <a:pt x="188" y="62"/>
                  </a:lnTo>
                  <a:lnTo>
                    <a:pt x="188" y="198"/>
                  </a:lnTo>
                  <a:lnTo>
                    <a:pt x="188" y="198"/>
                  </a:lnTo>
                  <a:lnTo>
                    <a:pt x="188" y="202"/>
                  </a:lnTo>
                  <a:lnTo>
                    <a:pt x="190" y="206"/>
                  </a:lnTo>
                  <a:lnTo>
                    <a:pt x="190" y="206"/>
                  </a:lnTo>
                  <a:lnTo>
                    <a:pt x="200" y="214"/>
                  </a:lnTo>
                  <a:lnTo>
                    <a:pt x="138" y="214"/>
                  </a:lnTo>
                  <a:lnTo>
                    <a:pt x="138" y="214"/>
                  </a:lnTo>
                  <a:lnTo>
                    <a:pt x="142" y="212"/>
                  </a:lnTo>
                  <a:lnTo>
                    <a:pt x="146" y="206"/>
                  </a:lnTo>
                  <a:lnTo>
                    <a:pt x="148" y="202"/>
                  </a:lnTo>
                  <a:lnTo>
                    <a:pt x="150" y="198"/>
                  </a:lnTo>
                  <a:lnTo>
                    <a:pt x="150" y="78"/>
                  </a:lnTo>
                  <a:lnTo>
                    <a:pt x="150" y="78"/>
                  </a:lnTo>
                  <a:lnTo>
                    <a:pt x="148" y="66"/>
                  </a:lnTo>
                  <a:lnTo>
                    <a:pt x="146" y="56"/>
                  </a:lnTo>
                  <a:lnTo>
                    <a:pt x="142" y="46"/>
                  </a:lnTo>
                  <a:lnTo>
                    <a:pt x="138" y="40"/>
                  </a:lnTo>
                  <a:lnTo>
                    <a:pt x="130" y="34"/>
                  </a:lnTo>
                  <a:lnTo>
                    <a:pt x="122" y="30"/>
                  </a:lnTo>
                  <a:lnTo>
                    <a:pt x="112" y="28"/>
                  </a:lnTo>
                  <a:lnTo>
                    <a:pt x="102" y="26"/>
                  </a:lnTo>
                  <a:lnTo>
                    <a:pt x="102" y="26"/>
                  </a:lnTo>
                  <a:lnTo>
                    <a:pt x="88" y="28"/>
                  </a:lnTo>
                  <a:lnTo>
                    <a:pt x="76" y="34"/>
                  </a:lnTo>
                  <a:lnTo>
                    <a:pt x="76" y="34"/>
                  </a:lnTo>
                  <a:lnTo>
                    <a:pt x="64" y="40"/>
                  </a:lnTo>
                  <a:lnTo>
                    <a:pt x="56" y="50"/>
                  </a:lnTo>
                  <a:lnTo>
                    <a:pt x="56" y="198"/>
                  </a:lnTo>
                  <a:lnTo>
                    <a:pt x="56" y="198"/>
                  </a:lnTo>
                  <a:lnTo>
                    <a:pt x="56" y="202"/>
                  </a:lnTo>
                  <a:lnTo>
                    <a:pt x="58" y="206"/>
                  </a:lnTo>
                  <a:lnTo>
                    <a:pt x="58" y="206"/>
                  </a:lnTo>
                  <a:lnTo>
                    <a:pt x="68" y="214"/>
                  </a:lnTo>
                  <a:lnTo>
                    <a:pt x="4" y="214"/>
                  </a:lnTo>
                  <a:lnTo>
                    <a:pt x="4" y="214"/>
                  </a:lnTo>
                  <a:lnTo>
                    <a:pt x="10" y="212"/>
                  </a:lnTo>
                  <a:lnTo>
                    <a:pt x="12" y="206"/>
                  </a:lnTo>
                  <a:lnTo>
                    <a:pt x="14" y="202"/>
                  </a:lnTo>
                  <a:lnTo>
                    <a:pt x="16" y="198"/>
                  </a:lnTo>
                  <a:lnTo>
                    <a:pt x="16" y="28"/>
                  </a:lnTo>
                  <a:lnTo>
                    <a:pt x="16" y="28"/>
                  </a:lnTo>
                  <a:lnTo>
                    <a:pt x="14" y="22"/>
                  </a:lnTo>
                  <a:lnTo>
                    <a:pt x="12" y="18"/>
                  </a:lnTo>
                  <a:lnTo>
                    <a:pt x="8" y="14"/>
                  </a:lnTo>
                  <a:lnTo>
                    <a:pt x="0" y="10"/>
                  </a:lnTo>
                  <a:lnTo>
                    <a:pt x="56" y="0"/>
                  </a:lnTo>
                  <a:lnTo>
                    <a:pt x="56" y="32"/>
                  </a:lnTo>
                  <a:lnTo>
                    <a:pt x="56" y="32"/>
                  </a:lnTo>
                  <a:lnTo>
                    <a:pt x="68" y="20"/>
                  </a:lnTo>
                  <a:lnTo>
                    <a:pt x="84" y="10"/>
                  </a:lnTo>
                  <a:lnTo>
                    <a:pt x="84" y="10"/>
                  </a:lnTo>
                  <a:lnTo>
                    <a:pt x="94" y="6"/>
                  </a:lnTo>
                  <a:lnTo>
                    <a:pt x="102" y="2"/>
                  </a:lnTo>
                  <a:lnTo>
                    <a:pt x="112" y="0"/>
                  </a:lnTo>
                  <a:lnTo>
                    <a:pt x="120" y="0"/>
                  </a:lnTo>
                  <a:lnTo>
                    <a:pt x="12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3" name="Freeform 116"/>
            <p:cNvSpPr>
              <a:spLocks/>
            </p:cNvSpPr>
            <p:nvPr/>
          </p:nvSpPr>
          <p:spPr bwMode="auto">
            <a:xfrm>
              <a:off x="1901" y="1586"/>
              <a:ext cx="206" cy="318"/>
            </a:xfrm>
            <a:custGeom>
              <a:avLst/>
              <a:gdLst>
                <a:gd name="T0" fmla="*/ 198 w 206"/>
                <a:gd name="T1" fmla="*/ 60 h 318"/>
                <a:gd name="T2" fmla="*/ 176 w 206"/>
                <a:gd name="T3" fmla="*/ 26 h 318"/>
                <a:gd name="T4" fmla="*/ 162 w 206"/>
                <a:gd name="T5" fmla="*/ 14 h 318"/>
                <a:gd name="T6" fmla="*/ 148 w 206"/>
                <a:gd name="T7" fmla="*/ 6 h 318"/>
                <a:gd name="T8" fmla="*/ 116 w 206"/>
                <a:gd name="T9" fmla="*/ 0 h 318"/>
                <a:gd name="T10" fmla="*/ 98 w 206"/>
                <a:gd name="T11" fmla="*/ 2 h 318"/>
                <a:gd name="T12" fmla="*/ 80 w 206"/>
                <a:gd name="T13" fmla="*/ 8 h 318"/>
                <a:gd name="T14" fmla="*/ 54 w 206"/>
                <a:gd name="T15" fmla="*/ 28 h 318"/>
                <a:gd name="T16" fmla="*/ 0 w 206"/>
                <a:gd name="T17" fmla="*/ 12 h 318"/>
                <a:gd name="T18" fmla="*/ 6 w 206"/>
                <a:gd name="T19" fmla="*/ 14 h 318"/>
                <a:gd name="T20" fmla="*/ 14 w 206"/>
                <a:gd name="T21" fmla="*/ 24 h 318"/>
                <a:gd name="T22" fmla="*/ 16 w 206"/>
                <a:gd name="T23" fmla="*/ 300 h 318"/>
                <a:gd name="T24" fmla="*/ 14 w 206"/>
                <a:gd name="T25" fmla="*/ 306 h 318"/>
                <a:gd name="T26" fmla="*/ 8 w 206"/>
                <a:gd name="T27" fmla="*/ 316 h 318"/>
                <a:gd name="T28" fmla="*/ 66 w 206"/>
                <a:gd name="T29" fmla="*/ 318 h 318"/>
                <a:gd name="T30" fmla="*/ 62 w 206"/>
                <a:gd name="T31" fmla="*/ 316 h 318"/>
                <a:gd name="T32" fmla="*/ 56 w 206"/>
                <a:gd name="T33" fmla="*/ 306 h 318"/>
                <a:gd name="T34" fmla="*/ 54 w 206"/>
                <a:gd name="T35" fmla="*/ 48 h 318"/>
                <a:gd name="T36" fmla="*/ 64 w 206"/>
                <a:gd name="T37" fmla="*/ 38 h 318"/>
                <a:gd name="T38" fmla="*/ 74 w 206"/>
                <a:gd name="T39" fmla="*/ 32 h 318"/>
                <a:gd name="T40" fmla="*/ 100 w 206"/>
                <a:gd name="T41" fmla="*/ 24 h 318"/>
                <a:gd name="T42" fmla="*/ 112 w 206"/>
                <a:gd name="T43" fmla="*/ 26 h 318"/>
                <a:gd name="T44" fmla="*/ 134 w 206"/>
                <a:gd name="T45" fmla="*/ 36 h 318"/>
                <a:gd name="T46" fmla="*/ 144 w 206"/>
                <a:gd name="T47" fmla="*/ 44 h 318"/>
                <a:gd name="T48" fmla="*/ 158 w 206"/>
                <a:gd name="T49" fmla="*/ 70 h 318"/>
                <a:gd name="T50" fmla="*/ 162 w 206"/>
                <a:gd name="T51" fmla="*/ 110 h 318"/>
                <a:gd name="T52" fmla="*/ 162 w 206"/>
                <a:gd name="T53" fmla="*/ 130 h 318"/>
                <a:gd name="T54" fmla="*/ 152 w 206"/>
                <a:gd name="T55" fmla="*/ 164 h 318"/>
                <a:gd name="T56" fmla="*/ 144 w 206"/>
                <a:gd name="T57" fmla="*/ 176 h 318"/>
                <a:gd name="T58" fmla="*/ 124 w 206"/>
                <a:gd name="T59" fmla="*/ 194 h 318"/>
                <a:gd name="T60" fmla="*/ 96 w 206"/>
                <a:gd name="T61" fmla="*/ 200 h 318"/>
                <a:gd name="T62" fmla="*/ 86 w 206"/>
                <a:gd name="T63" fmla="*/ 200 h 318"/>
                <a:gd name="T64" fmla="*/ 70 w 206"/>
                <a:gd name="T65" fmla="*/ 194 h 318"/>
                <a:gd name="T66" fmla="*/ 72 w 206"/>
                <a:gd name="T67" fmla="*/ 214 h 318"/>
                <a:gd name="T68" fmla="*/ 86 w 206"/>
                <a:gd name="T69" fmla="*/ 218 h 318"/>
                <a:gd name="T70" fmla="*/ 102 w 206"/>
                <a:gd name="T71" fmla="*/ 218 h 318"/>
                <a:gd name="T72" fmla="*/ 134 w 206"/>
                <a:gd name="T73" fmla="*/ 214 h 318"/>
                <a:gd name="T74" fmla="*/ 154 w 206"/>
                <a:gd name="T75" fmla="*/ 204 h 318"/>
                <a:gd name="T76" fmla="*/ 170 w 206"/>
                <a:gd name="T77" fmla="*/ 192 h 318"/>
                <a:gd name="T78" fmla="*/ 178 w 206"/>
                <a:gd name="T79" fmla="*/ 184 h 318"/>
                <a:gd name="T80" fmla="*/ 198 w 206"/>
                <a:gd name="T81" fmla="*/ 148 h 318"/>
                <a:gd name="T82" fmla="*/ 206 w 206"/>
                <a:gd name="T83" fmla="*/ 108 h 318"/>
                <a:gd name="T84" fmla="*/ 204 w 206"/>
                <a:gd name="T85" fmla="*/ 82 h 318"/>
                <a:gd name="T86" fmla="*/ 198 w 206"/>
                <a:gd name="T87" fmla="*/ 60 h 3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206" h="318">
                  <a:moveTo>
                    <a:pt x="198" y="60"/>
                  </a:moveTo>
                  <a:lnTo>
                    <a:pt x="198" y="60"/>
                  </a:lnTo>
                  <a:lnTo>
                    <a:pt x="188" y="40"/>
                  </a:lnTo>
                  <a:lnTo>
                    <a:pt x="176" y="26"/>
                  </a:lnTo>
                  <a:lnTo>
                    <a:pt x="176" y="26"/>
                  </a:lnTo>
                  <a:lnTo>
                    <a:pt x="162" y="14"/>
                  </a:lnTo>
                  <a:lnTo>
                    <a:pt x="148" y="6"/>
                  </a:lnTo>
                  <a:lnTo>
                    <a:pt x="148" y="6"/>
                  </a:lnTo>
                  <a:lnTo>
                    <a:pt x="132" y="2"/>
                  </a:lnTo>
                  <a:lnTo>
                    <a:pt x="116" y="0"/>
                  </a:lnTo>
                  <a:lnTo>
                    <a:pt x="116" y="0"/>
                  </a:lnTo>
                  <a:lnTo>
                    <a:pt x="98" y="2"/>
                  </a:lnTo>
                  <a:lnTo>
                    <a:pt x="80" y="8"/>
                  </a:lnTo>
                  <a:lnTo>
                    <a:pt x="80" y="8"/>
                  </a:lnTo>
                  <a:lnTo>
                    <a:pt x="66" y="18"/>
                  </a:lnTo>
                  <a:lnTo>
                    <a:pt x="54" y="28"/>
                  </a:lnTo>
                  <a:lnTo>
                    <a:pt x="54" y="0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6" y="14"/>
                  </a:lnTo>
                  <a:lnTo>
                    <a:pt x="12" y="18"/>
                  </a:lnTo>
                  <a:lnTo>
                    <a:pt x="14" y="24"/>
                  </a:lnTo>
                  <a:lnTo>
                    <a:pt x="16" y="30"/>
                  </a:lnTo>
                  <a:lnTo>
                    <a:pt x="16" y="300"/>
                  </a:lnTo>
                  <a:lnTo>
                    <a:pt x="16" y="300"/>
                  </a:lnTo>
                  <a:lnTo>
                    <a:pt x="14" y="306"/>
                  </a:lnTo>
                  <a:lnTo>
                    <a:pt x="12" y="312"/>
                  </a:lnTo>
                  <a:lnTo>
                    <a:pt x="8" y="316"/>
                  </a:lnTo>
                  <a:lnTo>
                    <a:pt x="4" y="318"/>
                  </a:lnTo>
                  <a:lnTo>
                    <a:pt x="66" y="318"/>
                  </a:lnTo>
                  <a:lnTo>
                    <a:pt x="66" y="318"/>
                  </a:lnTo>
                  <a:lnTo>
                    <a:pt x="62" y="316"/>
                  </a:lnTo>
                  <a:lnTo>
                    <a:pt x="58" y="312"/>
                  </a:lnTo>
                  <a:lnTo>
                    <a:pt x="56" y="306"/>
                  </a:lnTo>
                  <a:lnTo>
                    <a:pt x="54" y="300"/>
                  </a:lnTo>
                  <a:lnTo>
                    <a:pt x="54" y="48"/>
                  </a:lnTo>
                  <a:lnTo>
                    <a:pt x="54" y="48"/>
                  </a:lnTo>
                  <a:lnTo>
                    <a:pt x="64" y="38"/>
                  </a:lnTo>
                  <a:lnTo>
                    <a:pt x="74" y="32"/>
                  </a:lnTo>
                  <a:lnTo>
                    <a:pt x="74" y="32"/>
                  </a:lnTo>
                  <a:lnTo>
                    <a:pt x="86" y="26"/>
                  </a:lnTo>
                  <a:lnTo>
                    <a:pt x="100" y="24"/>
                  </a:lnTo>
                  <a:lnTo>
                    <a:pt x="100" y="24"/>
                  </a:lnTo>
                  <a:lnTo>
                    <a:pt x="112" y="26"/>
                  </a:lnTo>
                  <a:lnTo>
                    <a:pt x="122" y="30"/>
                  </a:lnTo>
                  <a:lnTo>
                    <a:pt x="134" y="36"/>
                  </a:lnTo>
                  <a:lnTo>
                    <a:pt x="144" y="44"/>
                  </a:lnTo>
                  <a:lnTo>
                    <a:pt x="144" y="44"/>
                  </a:lnTo>
                  <a:lnTo>
                    <a:pt x="152" y="56"/>
                  </a:lnTo>
                  <a:lnTo>
                    <a:pt x="158" y="70"/>
                  </a:lnTo>
                  <a:lnTo>
                    <a:pt x="162" y="88"/>
                  </a:lnTo>
                  <a:lnTo>
                    <a:pt x="162" y="110"/>
                  </a:lnTo>
                  <a:lnTo>
                    <a:pt x="162" y="110"/>
                  </a:lnTo>
                  <a:lnTo>
                    <a:pt x="162" y="130"/>
                  </a:lnTo>
                  <a:lnTo>
                    <a:pt x="158" y="148"/>
                  </a:lnTo>
                  <a:lnTo>
                    <a:pt x="152" y="164"/>
                  </a:lnTo>
                  <a:lnTo>
                    <a:pt x="144" y="176"/>
                  </a:lnTo>
                  <a:lnTo>
                    <a:pt x="144" y="176"/>
                  </a:lnTo>
                  <a:lnTo>
                    <a:pt x="134" y="188"/>
                  </a:lnTo>
                  <a:lnTo>
                    <a:pt x="124" y="194"/>
                  </a:lnTo>
                  <a:lnTo>
                    <a:pt x="110" y="200"/>
                  </a:lnTo>
                  <a:lnTo>
                    <a:pt x="96" y="200"/>
                  </a:lnTo>
                  <a:lnTo>
                    <a:pt x="96" y="200"/>
                  </a:lnTo>
                  <a:lnTo>
                    <a:pt x="86" y="200"/>
                  </a:lnTo>
                  <a:lnTo>
                    <a:pt x="78" y="198"/>
                  </a:lnTo>
                  <a:lnTo>
                    <a:pt x="70" y="194"/>
                  </a:lnTo>
                  <a:lnTo>
                    <a:pt x="62" y="186"/>
                  </a:lnTo>
                  <a:lnTo>
                    <a:pt x="72" y="214"/>
                  </a:lnTo>
                  <a:lnTo>
                    <a:pt x="72" y="214"/>
                  </a:lnTo>
                  <a:lnTo>
                    <a:pt x="86" y="218"/>
                  </a:lnTo>
                  <a:lnTo>
                    <a:pt x="102" y="218"/>
                  </a:lnTo>
                  <a:lnTo>
                    <a:pt x="102" y="218"/>
                  </a:lnTo>
                  <a:lnTo>
                    <a:pt x="124" y="216"/>
                  </a:lnTo>
                  <a:lnTo>
                    <a:pt x="134" y="214"/>
                  </a:lnTo>
                  <a:lnTo>
                    <a:pt x="144" y="210"/>
                  </a:lnTo>
                  <a:lnTo>
                    <a:pt x="154" y="204"/>
                  </a:lnTo>
                  <a:lnTo>
                    <a:pt x="162" y="200"/>
                  </a:lnTo>
                  <a:lnTo>
                    <a:pt x="170" y="192"/>
                  </a:lnTo>
                  <a:lnTo>
                    <a:pt x="178" y="184"/>
                  </a:lnTo>
                  <a:lnTo>
                    <a:pt x="178" y="184"/>
                  </a:lnTo>
                  <a:lnTo>
                    <a:pt x="190" y="166"/>
                  </a:lnTo>
                  <a:lnTo>
                    <a:pt x="198" y="148"/>
                  </a:lnTo>
                  <a:lnTo>
                    <a:pt x="204" y="128"/>
                  </a:lnTo>
                  <a:lnTo>
                    <a:pt x="206" y="108"/>
                  </a:lnTo>
                  <a:lnTo>
                    <a:pt x="206" y="108"/>
                  </a:lnTo>
                  <a:lnTo>
                    <a:pt x="204" y="82"/>
                  </a:lnTo>
                  <a:lnTo>
                    <a:pt x="198" y="60"/>
                  </a:lnTo>
                  <a:lnTo>
                    <a:pt x="198" y="6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4" name="Freeform 117"/>
            <p:cNvSpPr>
              <a:spLocks/>
            </p:cNvSpPr>
            <p:nvPr/>
          </p:nvSpPr>
          <p:spPr bwMode="auto">
            <a:xfrm>
              <a:off x="795" y="1586"/>
              <a:ext cx="146" cy="218"/>
            </a:xfrm>
            <a:custGeom>
              <a:avLst/>
              <a:gdLst>
                <a:gd name="T0" fmla="*/ 128 w 146"/>
                <a:gd name="T1" fmla="*/ 186 h 218"/>
                <a:gd name="T2" fmla="*/ 128 w 146"/>
                <a:gd name="T3" fmla="*/ 186 h 218"/>
                <a:gd name="T4" fmla="*/ 116 w 146"/>
                <a:gd name="T5" fmla="*/ 190 h 218"/>
                <a:gd name="T6" fmla="*/ 102 w 146"/>
                <a:gd name="T7" fmla="*/ 192 h 218"/>
                <a:gd name="T8" fmla="*/ 102 w 146"/>
                <a:gd name="T9" fmla="*/ 192 h 218"/>
                <a:gd name="T10" fmla="*/ 92 w 146"/>
                <a:gd name="T11" fmla="*/ 192 h 218"/>
                <a:gd name="T12" fmla="*/ 84 w 146"/>
                <a:gd name="T13" fmla="*/ 188 h 218"/>
                <a:gd name="T14" fmla="*/ 76 w 146"/>
                <a:gd name="T15" fmla="*/ 184 h 218"/>
                <a:gd name="T16" fmla="*/ 70 w 146"/>
                <a:gd name="T17" fmla="*/ 176 h 218"/>
                <a:gd name="T18" fmla="*/ 70 w 146"/>
                <a:gd name="T19" fmla="*/ 176 h 218"/>
                <a:gd name="T20" fmla="*/ 64 w 146"/>
                <a:gd name="T21" fmla="*/ 168 h 218"/>
                <a:gd name="T22" fmla="*/ 58 w 146"/>
                <a:gd name="T23" fmla="*/ 158 h 218"/>
                <a:gd name="T24" fmla="*/ 56 w 146"/>
                <a:gd name="T25" fmla="*/ 146 h 218"/>
                <a:gd name="T26" fmla="*/ 56 w 146"/>
                <a:gd name="T27" fmla="*/ 134 h 218"/>
                <a:gd name="T28" fmla="*/ 56 w 146"/>
                <a:gd name="T29" fmla="*/ 0 h 218"/>
                <a:gd name="T30" fmla="*/ 0 w 146"/>
                <a:gd name="T31" fmla="*/ 10 h 218"/>
                <a:gd name="T32" fmla="*/ 0 w 146"/>
                <a:gd name="T33" fmla="*/ 10 h 218"/>
                <a:gd name="T34" fmla="*/ 8 w 146"/>
                <a:gd name="T35" fmla="*/ 14 h 218"/>
                <a:gd name="T36" fmla="*/ 12 w 146"/>
                <a:gd name="T37" fmla="*/ 18 h 218"/>
                <a:gd name="T38" fmla="*/ 16 w 146"/>
                <a:gd name="T39" fmla="*/ 22 h 218"/>
                <a:gd name="T40" fmla="*/ 16 w 146"/>
                <a:gd name="T41" fmla="*/ 28 h 218"/>
                <a:gd name="T42" fmla="*/ 16 w 146"/>
                <a:gd name="T43" fmla="*/ 134 h 218"/>
                <a:gd name="T44" fmla="*/ 16 w 146"/>
                <a:gd name="T45" fmla="*/ 134 h 218"/>
                <a:gd name="T46" fmla="*/ 18 w 146"/>
                <a:gd name="T47" fmla="*/ 154 h 218"/>
                <a:gd name="T48" fmla="*/ 22 w 146"/>
                <a:gd name="T49" fmla="*/ 172 h 218"/>
                <a:gd name="T50" fmla="*/ 28 w 146"/>
                <a:gd name="T51" fmla="*/ 186 h 218"/>
                <a:gd name="T52" fmla="*/ 38 w 146"/>
                <a:gd name="T53" fmla="*/ 198 h 218"/>
                <a:gd name="T54" fmla="*/ 38 w 146"/>
                <a:gd name="T55" fmla="*/ 198 h 218"/>
                <a:gd name="T56" fmla="*/ 50 w 146"/>
                <a:gd name="T57" fmla="*/ 208 h 218"/>
                <a:gd name="T58" fmla="*/ 60 w 146"/>
                <a:gd name="T59" fmla="*/ 214 h 218"/>
                <a:gd name="T60" fmla="*/ 72 w 146"/>
                <a:gd name="T61" fmla="*/ 218 h 218"/>
                <a:gd name="T62" fmla="*/ 86 w 146"/>
                <a:gd name="T63" fmla="*/ 218 h 218"/>
                <a:gd name="T64" fmla="*/ 86 w 146"/>
                <a:gd name="T65" fmla="*/ 218 h 218"/>
                <a:gd name="T66" fmla="*/ 100 w 146"/>
                <a:gd name="T67" fmla="*/ 218 h 218"/>
                <a:gd name="T68" fmla="*/ 114 w 146"/>
                <a:gd name="T69" fmla="*/ 214 h 218"/>
                <a:gd name="T70" fmla="*/ 126 w 146"/>
                <a:gd name="T71" fmla="*/ 208 h 218"/>
                <a:gd name="T72" fmla="*/ 138 w 146"/>
                <a:gd name="T73" fmla="*/ 198 h 218"/>
                <a:gd name="T74" fmla="*/ 146 w 146"/>
                <a:gd name="T75" fmla="*/ 172 h 218"/>
                <a:gd name="T76" fmla="*/ 146 w 146"/>
                <a:gd name="T77" fmla="*/ 172 h 218"/>
                <a:gd name="T78" fmla="*/ 138 w 146"/>
                <a:gd name="T79" fmla="*/ 180 h 218"/>
                <a:gd name="T80" fmla="*/ 128 w 146"/>
                <a:gd name="T81" fmla="*/ 186 h 218"/>
                <a:gd name="T82" fmla="*/ 128 w 146"/>
                <a:gd name="T83" fmla="*/ 186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146" h="218">
                  <a:moveTo>
                    <a:pt x="128" y="186"/>
                  </a:moveTo>
                  <a:lnTo>
                    <a:pt x="128" y="186"/>
                  </a:lnTo>
                  <a:lnTo>
                    <a:pt x="116" y="190"/>
                  </a:lnTo>
                  <a:lnTo>
                    <a:pt x="102" y="192"/>
                  </a:lnTo>
                  <a:lnTo>
                    <a:pt x="102" y="192"/>
                  </a:lnTo>
                  <a:lnTo>
                    <a:pt x="92" y="192"/>
                  </a:lnTo>
                  <a:lnTo>
                    <a:pt x="84" y="188"/>
                  </a:lnTo>
                  <a:lnTo>
                    <a:pt x="76" y="184"/>
                  </a:lnTo>
                  <a:lnTo>
                    <a:pt x="70" y="176"/>
                  </a:lnTo>
                  <a:lnTo>
                    <a:pt x="70" y="176"/>
                  </a:lnTo>
                  <a:lnTo>
                    <a:pt x="64" y="168"/>
                  </a:lnTo>
                  <a:lnTo>
                    <a:pt x="58" y="158"/>
                  </a:lnTo>
                  <a:lnTo>
                    <a:pt x="56" y="146"/>
                  </a:lnTo>
                  <a:lnTo>
                    <a:pt x="56" y="134"/>
                  </a:lnTo>
                  <a:lnTo>
                    <a:pt x="56" y="0"/>
                  </a:lnTo>
                  <a:lnTo>
                    <a:pt x="0" y="10"/>
                  </a:lnTo>
                  <a:lnTo>
                    <a:pt x="0" y="10"/>
                  </a:lnTo>
                  <a:lnTo>
                    <a:pt x="8" y="14"/>
                  </a:lnTo>
                  <a:lnTo>
                    <a:pt x="12" y="18"/>
                  </a:lnTo>
                  <a:lnTo>
                    <a:pt x="16" y="22"/>
                  </a:lnTo>
                  <a:lnTo>
                    <a:pt x="16" y="28"/>
                  </a:lnTo>
                  <a:lnTo>
                    <a:pt x="16" y="134"/>
                  </a:lnTo>
                  <a:lnTo>
                    <a:pt x="16" y="134"/>
                  </a:lnTo>
                  <a:lnTo>
                    <a:pt x="18" y="154"/>
                  </a:lnTo>
                  <a:lnTo>
                    <a:pt x="22" y="172"/>
                  </a:lnTo>
                  <a:lnTo>
                    <a:pt x="28" y="186"/>
                  </a:lnTo>
                  <a:lnTo>
                    <a:pt x="38" y="198"/>
                  </a:lnTo>
                  <a:lnTo>
                    <a:pt x="38" y="198"/>
                  </a:lnTo>
                  <a:lnTo>
                    <a:pt x="50" y="208"/>
                  </a:lnTo>
                  <a:lnTo>
                    <a:pt x="60" y="214"/>
                  </a:lnTo>
                  <a:lnTo>
                    <a:pt x="72" y="218"/>
                  </a:lnTo>
                  <a:lnTo>
                    <a:pt x="86" y="218"/>
                  </a:lnTo>
                  <a:lnTo>
                    <a:pt x="86" y="218"/>
                  </a:lnTo>
                  <a:lnTo>
                    <a:pt x="100" y="218"/>
                  </a:lnTo>
                  <a:lnTo>
                    <a:pt x="114" y="214"/>
                  </a:lnTo>
                  <a:lnTo>
                    <a:pt x="126" y="208"/>
                  </a:lnTo>
                  <a:lnTo>
                    <a:pt x="138" y="198"/>
                  </a:lnTo>
                  <a:lnTo>
                    <a:pt x="146" y="172"/>
                  </a:lnTo>
                  <a:lnTo>
                    <a:pt x="146" y="172"/>
                  </a:lnTo>
                  <a:lnTo>
                    <a:pt x="138" y="180"/>
                  </a:lnTo>
                  <a:lnTo>
                    <a:pt x="128" y="186"/>
                  </a:lnTo>
                  <a:lnTo>
                    <a:pt x="128" y="186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5" name="Freeform 118"/>
            <p:cNvSpPr>
              <a:spLocks/>
            </p:cNvSpPr>
            <p:nvPr/>
          </p:nvSpPr>
          <p:spPr bwMode="auto">
            <a:xfrm>
              <a:off x="929" y="1586"/>
              <a:ext cx="74" cy="218"/>
            </a:xfrm>
            <a:custGeom>
              <a:avLst/>
              <a:gdLst>
                <a:gd name="T0" fmla="*/ 56 w 74"/>
                <a:gd name="T1" fmla="*/ 178 h 218"/>
                <a:gd name="T2" fmla="*/ 56 w 74"/>
                <a:gd name="T3" fmla="*/ 0 h 218"/>
                <a:gd name="T4" fmla="*/ 0 w 74"/>
                <a:gd name="T5" fmla="*/ 10 h 218"/>
                <a:gd name="T6" fmla="*/ 0 w 74"/>
                <a:gd name="T7" fmla="*/ 10 h 218"/>
                <a:gd name="T8" fmla="*/ 8 w 74"/>
                <a:gd name="T9" fmla="*/ 12 h 218"/>
                <a:gd name="T10" fmla="*/ 12 w 74"/>
                <a:gd name="T11" fmla="*/ 16 h 218"/>
                <a:gd name="T12" fmla="*/ 12 w 74"/>
                <a:gd name="T13" fmla="*/ 16 h 218"/>
                <a:gd name="T14" fmla="*/ 16 w 74"/>
                <a:gd name="T15" fmla="*/ 22 h 218"/>
                <a:gd name="T16" fmla="*/ 16 w 74"/>
                <a:gd name="T17" fmla="*/ 28 h 218"/>
                <a:gd name="T18" fmla="*/ 16 w 74"/>
                <a:gd name="T19" fmla="*/ 168 h 218"/>
                <a:gd name="T20" fmla="*/ 18 w 74"/>
                <a:gd name="T21" fmla="*/ 186 h 218"/>
                <a:gd name="T22" fmla="*/ 18 w 74"/>
                <a:gd name="T23" fmla="*/ 186 h 218"/>
                <a:gd name="T24" fmla="*/ 18 w 74"/>
                <a:gd name="T25" fmla="*/ 186 h 218"/>
                <a:gd name="T26" fmla="*/ 18 w 74"/>
                <a:gd name="T27" fmla="*/ 186 h 218"/>
                <a:gd name="T28" fmla="*/ 18 w 74"/>
                <a:gd name="T29" fmla="*/ 198 h 218"/>
                <a:gd name="T30" fmla="*/ 22 w 74"/>
                <a:gd name="T31" fmla="*/ 206 h 218"/>
                <a:gd name="T32" fmla="*/ 22 w 74"/>
                <a:gd name="T33" fmla="*/ 206 h 218"/>
                <a:gd name="T34" fmla="*/ 26 w 74"/>
                <a:gd name="T35" fmla="*/ 212 h 218"/>
                <a:gd name="T36" fmla="*/ 34 w 74"/>
                <a:gd name="T37" fmla="*/ 218 h 218"/>
                <a:gd name="T38" fmla="*/ 74 w 74"/>
                <a:gd name="T39" fmla="*/ 204 h 218"/>
                <a:gd name="T40" fmla="*/ 74 w 74"/>
                <a:gd name="T41" fmla="*/ 204 h 218"/>
                <a:gd name="T42" fmla="*/ 66 w 74"/>
                <a:gd name="T43" fmla="*/ 202 h 218"/>
                <a:gd name="T44" fmla="*/ 60 w 74"/>
                <a:gd name="T45" fmla="*/ 196 h 218"/>
                <a:gd name="T46" fmla="*/ 56 w 74"/>
                <a:gd name="T47" fmla="*/ 188 h 218"/>
                <a:gd name="T48" fmla="*/ 56 w 74"/>
                <a:gd name="T49" fmla="*/ 178 h 218"/>
                <a:gd name="T50" fmla="*/ 56 w 74"/>
                <a:gd name="T51" fmla="*/ 178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74" h="218">
                  <a:moveTo>
                    <a:pt x="56" y="178"/>
                  </a:moveTo>
                  <a:lnTo>
                    <a:pt x="56" y="0"/>
                  </a:lnTo>
                  <a:lnTo>
                    <a:pt x="0" y="10"/>
                  </a:lnTo>
                  <a:lnTo>
                    <a:pt x="0" y="10"/>
                  </a:lnTo>
                  <a:lnTo>
                    <a:pt x="8" y="12"/>
                  </a:lnTo>
                  <a:lnTo>
                    <a:pt x="12" y="16"/>
                  </a:lnTo>
                  <a:lnTo>
                    <a:pt x="12" y="16"/>
                  </a:lnTo>
                  <a:lnTo>
                    <a:pt x="16" y="22"/>
                  </a:lnTo>
                  <a:lnTo>
                    <a:pt x="16" y="28"/>
                  </a:lnTo>
                  <a:lnTo>
                    <a:pt x="16" y="168"/>
                  </a:lnTo>
                  <a:lnTo>
                    <a:pt x="18" y="186"/>
                  </a:lnTo>
                  <a:lnTo>
                    <a:pt x="18" y="186"/>
                  </a:lnTo>
                  <a:lnTo>
                    <a:pt x="18" y="186"/>
                  </a:lnTo>
                  <a:lnTo>
                    <a:pt x="18" y="186"/>
                  </a:lnTo>
                  <a:lnTo>
                    <a:pt x="18" y="198"/>
                  </a:lnTo>
                  <a:lnTo>
                    <a:pt x="22" y="206"/>
                  </a:lnTo>
                  <a:lnTo>
                    <a:pt x="22" y="206"/>
                  </a:lnTo>
                  <a:lnTo>
                    <a:pt x="26" y="212"/>
                  </a:lnTo>
                  <a:lnTo>
                    <a:pt x="34" y="218"/>
                  </a:lnTo>
                  <a:lnTo>
                    <a:pt x="74" y="204"/>
                  </a:lnTo>
                  <a:lnTo>
                    <a:pt x="74" y="204"/>
                  </a:lnTo>
                  <a:lnTo>
                    <a:pt x="66" y="202"/>
                  </a:lnTo>
                  <a:lnTo>
                    <a:pt x="60" y="196"/>
                  </a:lnTo>
                  <a:lnTo>
                    <a:pt x="56" y="188"/>
                  </a:lnTo>
                  <a:lnTo>
                    <a:pt x="56" y="178"/>
                  </a:lnTo>
                  <a:lnTo>
                    <a:pt x="56" y="178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6" name="Freeform 119"/>
            <p:cNvSpPr>
              <a:spLocks/>
            </p:cNvSpPr>
            <p:nvPr/>
          </p:nvSpPr>
          <p:spPr bwMode="auto">
            <a:xfrm>
              <a:off x="1371" y="1586"/>
              <a:ext cx="176" cy="218"/>
            </a:xfrm>
            <a:custGeom>
              <a:avLst/>
              <a:gdLst>
                <a:gd name="T0" fmla="*/ 164 w 176"/>
                <a:gd name="T1" fmla="*/ 196 h 218"/>
                <a:gd name="T2" fmla="*/ 162 w 176"/>
                <a:gd name="T3" fmla="*/ 182 h 218"/>
                <a:gd name="T4" fmla="*/ 162 w 176"/>
                <a:gd name="T5" fmla="*/ 60 h 218"/>
                <a:gd name="T6" fmla="*/ 156 w 176"/>
                <a:gd name="T7" fmla="*/ 32 h 218"/>
                <a:gd name="T8" fmla="*/ 140 w 176"/>
                <a:gd name="T9" fmla="*/ 12 h 218"/>
                <a:gd name="T10" fmla="*/ 130 w 176"/>
                <a:gd name="T11" fmla="*/ 8 h 218"/>
                <a:gd name="T12" fmla="*/ 104 w 176"/>
                <a:gd name="T13" fmla="*/ 0 h 218"/>
                <a:gd name="T14" fmla="*/ 90 w 176"/>
                <a:gd name="T15" fmla="*/ 0 h 218"/>
                <a:gd name="T16" fmla="*/ 54 w 176"/>
                <a:gd name="T17" fmla="*/ 6 h 218"/>
                <a:gd name="T18" fmla="*/ 20 w 176"/>
                <a:gd name="T19" fmla="*/ 22 h 218"/>
                <a:gd name="T20" fmla="*/ 20 w 176"/>
                <a:gd name="T21" fmla="*/ 78 h 218"/>
                <a:gd name="T22" fmla="*/ 30 w 176"/>
                <a:gd name="T23" fmla="*/ 52 h 218"/>
                <a:gd name="T24" fmla="*/ 44 w 176"/>
                <a:gd name="T25" fmla="*/ 34 h 218"/>
                <a:gd name="T26" fmla="*/ 52 w 176"/>
                <a:gd name="T27" fmla="*/ 26 h 218"/>
                <a:gd name="T28" fmla="*/ 74 w 176"/>
                <a:gd name="T29" fmla="*/ 18 h 218"/>
                <a:gd name="T30" fmla="*/ 86 w 176"/>
                <a:gd name="T31" fmla="*/ 16 h 218"/>
                <a:gd name="T32" fmla="*/ 102 w 176"/>
                <a:gd name="T33" fmla="*/ 20 h 218"/>
                <a:gd name="T34" fmla="*/ 114 w 176"/>
                <a:gd name="T35" fmla="*/ 28 h 218"/>
                <a:gd name="T36" fmla="*/ 120 w 176"/>
                <a:gd name="T37" fmla="*/ 34 h 218"/>
                <a:gd name="T38" fmla="*/ 124 w 176"/>
                <a:gd name="T39" fmla="*/ 48 h 218"/>
                <a:gd name="T40" fmla="*/ 124 w 176"/>
                <a:gd name="T41" fmla="*/ 56 h 218"/>
                <a:gd name="T42" fmla="*/ 122 w 176"/>
                <a:gd name="T43" fmla="*/ 76 h 218"/>
                <a:gd name="T44" fmla="*/ 116 w 176"/>
                <a:gd name="T45" fmla="*/ 82 h 218"/>
                <a:gd name="T46" fmla="*/ 106 w 176"/>
                <a:gd name="T47" fmla="*/ 86 h 218"/>
                <a:gd name="T48" fmla="*/ 68 w 176"/>
                <a:gd name="T49" fmla="*/ 98 h 218"/>
                <a:gd name="T50" fmla="*/ 30 w 176"/>
                <a:gd name="T51" fmla="*/ 112 h 218"/>
                <a:gd name="T52" fmla="*/ 16 w 176"/>
                <a:gd name="T53" fmla="*/ 122 h 218"/>
                <a:gd name="T54" fmla="*/ 2 w 176"/>
                <a:gd name="T55" fmla="*/ 148 h 218"/>
                <a:gd name="T56" fmla="*/ 0 w 176"/>
                <a:gd name="T57" fmla="*/ 164 h 218"/>
                <a:gd name="T58" fmla="*/ 4 w 176"/>
                <a:gd name="T59" fmla="*/ 182 h 218"/>
                <a:gd name="T60" fmla="*/ 14 w 176"/>
                <a:gd name="T61" fmla="*/ 200 h 218"/>
                <a:gd name="T62" fmla="*/ 22 w 176"/>
                <a:gd name="T63" fmla="*/ 208 h 218"/>
                <a:gd name="T64" fmla="*/ 42 w 176"/>
                <a:gd name="T65" fmla="*/ 218 h 218"/>
                <a:gd name="T66" fmla="*/ 54 w 176"/>
                <a:gd name="T67" fmla="*/ 218 h 218"/>
                <a:gd name="T68" fmla="*/ 84 w 176"/>
                <a:gd name="T69" fmla="*/ 214 h 218"/>
                <a:gd name="T70" fmla="*/ 112 w 176"/>
                <a:gd name="T71" fmla="*/ 196 h 218"/>
                <a:gd name="T72" fmla="*/ 120 w 176"/>
                <a:gd name="T73" fmla="*/ 174 h 218"/>
                <a:gd name="T74" fmla="*/ 98 w 176"/>
                <a:gd name="T75" fmla="*/ 188 h 218"/>
                <a:gd name="T76" fmla="*/ 72 w 176"/>
                <a:gd name="T77" fmla="*/ 192 h 218"/>
                <a:gd name="T78" fmla="*/ 66 w 176"/>
                <a:gd name="T79" fmla="*/ 192 h 218"/>
                <a:gd name="T80" fmla="*/ 52 w 176"/>
                <a:gd name="T81" fmla="*/ 188 h 218"/>
                <a:gd name="T82" fmla="*/ 48 w 176"/>
                <a:gd name="T83" fmla="*/ 182 h 218"/>
                <a:gd name="T84" fmla="*/ 40 w 176"/>
                <a:gd name="T85" fmla="*/ 170 h 218"/>
                <a:gd name="T86" fmla="*/ 38 w 176"/>
                <a:gd name="T87" fmla="*/ 156 h 218"/>
                <a:gd name="T88" fmla="*/ 38 w 176"/>
                <a:gd name="T89" fmla="*/ 148 h 218"/>
                <a:gd name="T90" fmla="*/ 44 w 176"/>
                <a:gd name="T91" fmla="*/ 136 h 218"/>
                <a:gd name="T92" fmla="*/ 48 w 176"/>
                <a:gd name="T93" fmla="*/ 130 h 218"/>
                <a:gd name="T94" fmla="*/ 76 w 176"/>
                <a:gd name="T95" fmla="*/ 114 h 218"/>
                <a:gd name="T96" fmla="*/ 108 w 176"/>
                <a:gd name="T97" fmla="*/ 104 h 218"/>
                <a:gd name="T98" fmla="*/ 124 w 176"/>
                <a:gd name="T99" fmla="*/ 170 h 218"/>
                <a:gd name="T100" fmla="*/ 124 w 176"/>
                <a:gd name="T101" fmla="*/ 184 h 218"/>
                <a:gd name="T102" fmla="*/ 126 w 176"/>
                <a:gd name="T103" fmla="*/ 198 h 218"/>
                <a:gd name="T104" fmla="*/ 128 w 176"/>
                <a:gd name="T105" fmla="*/ 206 h 218"/>
                <a:gd name="T106" fmla="*/ 140 w 176"/>
                <a:gd name="T107" fmla="*/ 218 h 218"/>
                <a:gd name="T108" fmla="*/ 176 w 176"/>
                <a:gd name="T109" fmla="*/ 204 h 218"/>
                <a:gd name="T110" fmla="*/ 164 w 176"/>
                <a:gd name="T111" fmla="*/ 196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176" h="218">
                  <a:moveTo>
                    <a:pt x="164" y="196"/>
                  </a:moveTo>
                  <a:lnTo>
                    <a:pt x="164" y="196"/>
                  </a:lnTo>
                  <a:lnTo>
                    <a:pt x="162" y="192"/>
                  </a:lnTo>
                  <a:lnTo>
                    <a:pt x="162" y="182"/>
                  </a:lnTo>
                  <a:lnTo>
                    <a:pt x="162" y="60"/>
                  </a:lnTo>
                  <a:lnTo>
                    <a:pt x="162" y="60"/>
                  </a:lnTo>
                  <a:lnTo>
                    <a:pt x="160" y="44"/>
                  </a:lnTo>
                  <a:lnTo>
                    <a:pt x="156" y="32"/>
                  </a:lnTo>
                  <a:lnTo>
                    <a:pt x="150" y="20"/>
                  </a:lnTo>
                  <a:lnTo>
                    <a:pt x="140" y="12"/>
                  </a:lnTo>
                  <a:lnTo>
                    <a:pt x="140" y="12"/>
                  </a:lnTo>
                  <a:lnTo>
                    <a:pt x="130" y="8"/>
                  </a:lnTo>
                  <a:lnTo>
                    <a:pt x="118" y="4"/>
                  </a:lnTo>
                  <a:lnTo>
                    <a:pt x="104" y="0"/>
                  </a:lnTo>
                  <a:lnTo>
                    <a:pt x="90" y="0"/>
                  </a:lnTo>
                  <a:lnTo>
                    <a:pt x="90" y="0"/>
                  </a:lnTo>
                  <a:lnTo>
                    <a:pt x="72" y="2"/>
                  </a:lnTo>
                  <a:lnTo>
                    <a:pt x="54" y="6"/>
                  </a:lnTo>
                  <a:lnTo>
                    <a:pt x="36" y="12"/>
                  </a:lnTo>
                  <a:lnTo>
                    <a:pt x="20" y="22"/>
                  </a:lnTo>
                  <a:lnTo>
                    <a:pt x="20" y="78"/>
                  </a:lnTo>
                  <a:lnTo>
                    <a:pt x="20" y="78"/>
                  </a:lnTo>
                  <a:lnTo>
                    <a:pt x="26" y="64"/>
                  </a:lnTo>
                  <a:lnTo>
                    <a:pt x="30" y="52"/>
                  </a:lnTo>
                  <a:lnTo>
                    <a:pt x="38" y="42"/>
                  </a:lnTo>
                  <a:lnTo>
                    <a:pt x="44" y="34"/>
                  </a:lnTo>
                  <a:lnTo>
                    <a:pt x="44" y="34"/>
                  </a:lnTo>
                  <a:lnTo>
                    <a:pt x="52" y="26"/>
                  </a:lnTo>
                  <a:lnTo>
                    <a:pt x="62" y="22"/>
                  </a:lnTo>
                  <a:lnTo>
                    <a:pt x="74" y="18"/>
                  </a:lnTo>
                  <a:lnTo>
                    <a:pt x="86" y="16"/>
                  </a:lnTo>
                  <a:lnTo>
                    <a:pt x="86" y="16"/>
                  </a:lnTo>
                  <a:lnTo>
                    <a:pt x="94" y="18"/>
                  </a:lnTo>
                  <a:lnTo>
                    <a:pt x="102" y="20"/>
                  </a:lnTo>
                  <a:lnTo>
                    <a:pt x="110" y="24"/>
                  </a:lnTo>
                  <a:lnTo>
                    <a:pt x="114" y="28"/>
                  </a:lnTo>
                  <a:lnTo>
                    <a:pt x="114" y="28"/>
                  </a:lnTo>
                  <a:lnTo>
                    <a:pt x="120" y="34"/>
                  </a:lnTo>
                  <a:lnTo>
                    <a:pt x="122" y="42"/>
                  </a:lnTo>
                  <a:lnTo>
                    <a:pt x="124" y="48"/>
                  </a:lnTo>
                  <a:lnTo>
                    <a:pt x="124" y="56"/>
                  </a:lnTo>
                  <a:lnTo>
                    <a:pt x="124" y="56"/>
                  </a:lnTo>
                  <a:lnTo>
                    <a:pt x="124" y="70"/>
                  </a:lnTo>
                  <a:lnTo>
                    <a:pt x="122" y="76"/>
                  </a:lnTo>
                  <a:lnTo>
                    <a:pt x="122" y="76"/>
                  </a:lnTo>
                  <a:lnTo>
                    <a:pt x="116" y="82"/>
                  </a:lnTo>
                  <a:lnTo>
                    <a:pt x="106" y="86"/>
                  </a:lnTo>
                  <a:lnTo>
                    <a:pt x="106" y="86"/>
                  </a:lnTo>
                  <a:lnTo>
                    <a:pt x="68" y="98"/>
                  </a:lnTo>
                  <a:lnTo>
                    <a:pt x="68" y="98"/>
                  </a:lnTo>
                  <a:lnTo>
                    <a:pt x="44" y="106"/>
                  </a:lnTo>
                  <a:lnTo>
                    <a:pt x="30" y="112"/>
                  </a:lnTo>
                  <a:lnTo>
                    <a:pt x="30" y="112"/>
                  </a:lnTo>
                  <a:lnTo>
                    <a:pt x="16" y="122"/>
                  </a:lnTo>
                  <a:lnTo>
                    <a:pt x="8" y="134"/>
                  </a:lnTo>
                  <a:lnTo>
                    <a:pt x="2" y="148"/>
                  </a:lnTo>
                  <a:lnTo>
                    <a:pt x="0" y="164"/>
                  </a:lnTo>
                  <a:lnTo>
                    <a:pt x="0" y="164"/>
                  </a:lnTo>
                  <a:lnTo>
                    <a:pt x="0" y="172"/>
                  </a:lnTo>
                  <a:lnTo>
                    <a:pt x="4" y="182"/>
                  </a:lnTo>
                  <a:lnTo>
                    <a:pt x="8" y="190"/>
                  </a:lnTo>
                  <a:lnTo>
                    <a:pt x="14" y="200"/>
                  </a:lnTo>
                  <a:lnTo>
                    <a:pt x="14" y="200"/>
                  </a:lnTo>
                  <a:lnTo>
                    <a:pt x="22" y="208"/>
                  </a:lnTo>
                  <a:lnTo>
                    <a:pt x="30" y="214"/>
                  </a:lnTo>
                  <a:lnTo>
                    <a:pt x="42" y="218"/>
                  </a:lnTo>
                  <a:lnTo>
                    <a:pt x="54" y="218"/>
                  </a:lnTo>
                  <a:lnTo>
                    <a:pt x="54" y="218"/>
                  </a:lnTo>
                  <a:lnTo>
                    <a:pt x="70" y="218"/>
                  </a:lnTo>
                  <a:lnTo>
                    <a:pt x="84" y="214"/>
                  </a:lnTo>
                  <a:lnTo>
                    <a:pt x="98" y="206"/>
                  </a:lnTo>
                  <a:lnTo>
                    <a:pt x="112" y="196"/>
                  </a:lnTo>
                  <a:lnTo>
                    <a:pt x="120" y="174"/>
                  </a:lnTo>
                  <a:lnTo>
                    <a:pt x="120" y="174"/>
                  </a:lnTo>
                  <a:lnTo>
                    <a:pt x="110" y="182"/>
                  </a:lnTo>
                  <a:lnTo>
                    <a:pt x="98" y="188"/>
                  </a:lnTo>
                  <a:lnTo>
                    <a:pt x="86" y="192"/>
                  </a:lnTo>
                  <a:lnTo>
                    <a:pt x="72" y="192"/>
                  </a:lnTo>
                  <a:lnTo>
                    <a:pt x="72" y="192"/>
                  </a:lnTo>
                  <a:lnTo>
                    <a:pt x="66" y="192"/>
                  </a:lnTo>
                  <a:lnTo>
                    <a:pt x="58" y="190"/>
                  </a:lnTo>
                  <a:lnTo>
                    <a:pt x="52" y="188"/>
                  </a:lnTo>
                  <a:lnTo>
                    <a:pt x="48" y="182"/>
                  </a:lnTo>
                  <a:lnTo>
                    <a:pt x="48" y="182"/>
                  </a:lnTo>
                  <a:lnTo>
                    <a:pt x="44" y="178"/>
                  </a:lnTo>
                  <a:lnTo>
                    <a:pt x="40" y="170"/>
                  </a:lnTo>
                  <a:lnTo>
                    <a:pt x="38" y="164"/>
                  </a:lnTo>
                  <a:lnTo>
                    <a:pt x="38" y="156"/>
                  </a:lnTo>
                  <a:lnTo>
                    <a:pt x="38" y="156"/>
                  </a:lnTo>
                  <a:lnTo>
                    <a:pt x="38" y="148"/>
                  </a:lnTo>
                  <a:lnTo>
                    <a:pt x="40" y="142"/>
                  </a:lnTo>
                  <a:lnTo>
                    <a:pt x="44" y="136"/>
                  </a:lnTo>
                  <a:lnTo>
                    <a:pt x="48" y="130"/>
                  </a:lnTo>
                  <a:lnTo>
                    <a:pt x="48" y="130"/>
                  </a:lnTo>
                  <a:lnTo>
                    <a:pt x="60" y="122"/>
                  </a:lnTo>
                  <a:lnTo>
                    <a:pt x="76" y="114"/>
                  </a:lnTo>
                  <a:lnTo>
                    <a:pt x="76" y="114"/>
                  </a:lnTo>
                  <a:lnTo>
                    <a:pt x="108" y="104"/>
                  </a:lnTo>
                  <a:lnTo>
                    <a:pt x="124" y="96"/>
                  </a:lnTo>
                  <a:lnTo>
                    <a:pt x="124" y="170"/>
                  </a:lnTo>
                  <a:lnTo>
                    <a:pt x="124" y="170"/>
                  </a:lnTo>
                  <a:lnTo>
                    <a:pt x="124" y="184"/>
                  </a:lnTo>
                  <a:lnTo>
                    <a:pt x="124" y="184"/>
                  </a:lnTo>
                  <a:lnTo>
                    <a:pt x="126" y="198"/>
                  </a:lnTo>
                  <a:lnTo>
                    <a:pt x="128" y="206"/>
                  </a:lnTo>
                  <a:lnTo>
                    <a:pt x="128" y="206"/>
                  </a:lnTo>
                  <a:lnTo>
                    <a:pt x="134" y="212"/>
                  </a:lnTo>
                  <a:lnTo>
                    <a:pt x="140" y="218"/>
                  </a:lnTo>
                  <a:lnTo>
                    <a:pt x="176" y="204"/>
                  </a:lnTo>
                  <a:lnTo>
                    <a:pt x="176" y="204"/>
                  </a:lnTo>
                  <a:lnTo>
                    <a:pt x="168" y="200"/>
                  </a:lnTo>
                  <a:lnTo>
                    <a:pt x="164" y="196"/>
                  </a:lnTo>
                  <a:lnTo>
                    <a:pt x="164" y="196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7" name="Freeform 120"/>
            <p:cNvSpPr>
              <a:spLocks/>
            </p:cNvSpPr>
            <p:nvPr/>
          </p:nvSpPr>
          <p:spPr bwMode="auto">
            <a:xfrm>
              <a:off x="1273" y="1414"/>
              <a:ext cx="96" cy="120"/>
            </a:xfrm>
            <a:custGeom>
              <a:avLst/>
              <a:gdLst>
                <a:gd name="T0" fmla="*/ 22 w 96"/>
                <a:gd name="T1" fmla="*/ 8 h 120"/>
                <a:gd name="T2" fmla="*/ 22 w 96"/>
                <a:gd name="T3" fmla="*/ 82 h 120"/>
                <a:gd name="T4" fmla="*/ 22 w 96"/>
                <a:gd name="T5" fmla="*/ 82 h 120"/>
                <a:gd name="T6" fmla="*/ 24 w 96"/>
                <a:gd name="T7" fmla="*/ 92 h 120"/>
                <a:gd name="T8" fmla="*/ 28 w 96"/>
                <a:gd name="T9" fmla="*/ 100 h 120"/>
                <a:gd name="T10" fmla="*/ 32 w 96"/>
                <a:gd name="T11" fmla="*/ 106 h 120"/>
                <a:gd name="T12" fmla="*/ 36 w 96"/>
                <a:gd name="T13" fmla="*/ 108 h 120"/>
                <a:gd name="T14" fmla="*/ 44 w 96"/>
                <a:gd name="T15" fmla="*/ 110 h 120"/>
                <a:gd name="T16" fmla="*/ 52 w 96"/>
                <a:gd name="T17" fmla="*/ 112 h 120"/>
                <a:gd name="T18" fmla="*/ 52 w 96"/>
                <a:gd name="T19" fmla="*/ 112 h 120"/>
                <a:gd name="T20" fmla="*/ 60 w 96"/>
                <a:gd name="T21" fmla="*/ 112 h 120"/>
                <a:gd name="T22" fmla="*/ 66 w 96"/>
                <a:gd name="T23" fmla="*/ 110 h 120"/>
                <a:gd name="T24" fmla="*/ 72 w 96"/>
                <a:gd name="T25" fmla="*/ 106 h 120"/>
                <a:gd name="T26" fmla="*/ 76 w 96"/>
                <a:gd name="T27" fmla="*/ 102 h 120"/>
                <a:gd name="T28" fmla="*/ 78 w 96"/>
                <a:gd name="T29" fmla="*/ 98 h 120"/>
                <a:gd name="T30" fmla="*/ 80 w 96"/>
                <a:gd name="T31" fmla="*/ 92 h 120"/>
                <a:gd name="T32" fmla="*/ 82 w 96"/>
                <a:gd name="T33" fmla="*/ 82 h 120"/>
                <a:gd name="T34" fmla="*/ 82 w 96"/>
                <a:gd name="T35" fmla="*/ 8 h 120"/>
                <a:gd name="T36" fmla="*/ 82 w 96"/>
                <a:gd name="T37" fmla="*/ 8 h 120"/>
                <a:gd name="T38" fmla="*/ 80 w 96"/>
                <a:gd name="T39" fmla="*/ 2 h 120"/>
                <a:gd name="T40" fmla="*/ 76 w 96"/>
                <a:gd name="T41" fmla="*/ 0 h 120"/>
                <a:gd name="T42" fmla="*/ 96 w 96"/>
                <a:gd name="T43" fmla="*/ 0 h 120"/>
                <a:gd name="T44" fmla="*/ 96 w 96"/>
                <a:gd name="T45" fmla="*/ 0 h 120"/>
                <a:gd name="T46" fmla="*/ 92 w 96"/>
                <a:gd name="T47" fmla="*/ 2 h 120"/>
                <a:gd name="T48" fmla="*/ 92 w 96"/>
                <a:gd name="T49" fmla="*/ 8 h 120"/>
                <a:gd name="T50" fmla="*/ 90 w 96"/>
                <a:gd name="T51" fmla="*/ 80 h 120"/>
                <a:gd name="T52" fmla="*/ 90 w 96"/>
                <a:gd name="T53" fmla="*/ 80 h 120"/>
                <a:gd name="T54" fmla="*/ 90 w 96"/>
                <a:gd name="T55" fmla="*/ 90 h 120"/>
                <a:gd name="T56" fmla="*/ 88 w 96"/>
                <a:gd name="T57" fmla="*/ 98 h 120"/>
                <a:gd name="T58" fmla="*/ 84 w 96"/>
                <a:gd name="T59" fmla="*/ 106 h 120"/>
                <a:gd name="T60" fmla="*/ 78 w 96"/>
                <a:gd name="T61" fmla="*/ 110 h 120"/>
                <a:gd name="T62" fmla="*/ 72 w 96"/>
                <a:gd name="T63" fmla="*/ 114 h 120"/>
                <a:gd name="T64" fmla="*/ 66 w 96"/>
                <a:gd name="T65" fmla="*/ 118 h 120"/>
                <a:gd name="T66" fmla="*/ 50 w 96"/>
                <a:gd name="T67" fmla="*/ 120 h 120"/>
                <a:gd name="T68" fmla="*/ 50 w 96"/>
                <a:gd name="T69" fmla="*/ 120 h 120"/>
                <a:gd name="T70" fmla="*/ 36 w 96"/>
                <a:gd name="T71" fmla="*/ 118 h 120"/>
                <a:gd name="T72" fmla="*/ 28 w 96"/>
                <a:gd name="T73" fmla="*/ 116 h 120"/>
                <a:gd name="T74" fmla="*/ 22 w 96"/>
                <a:gd name="T75" fmla="*/ 112 h 120"/>
                <a:gd name="T76" fmla="*/ 14 w 96"/>
                <a:gd name="T77" fmla="*/ 106 h 120"/>
                <a:gd name="T78" fmla="*/ 10 w 96"/>
                <a:gd name="T79" fmla="*/ 100 h 120"/>
                <a:gd name="T80" fmla="*/ 6 w 96"/>
                <a:gd name="T81" fmla="*/ 90 h 120"/>
                <a:gd name="T82" fmla="*/ 6 w 96"/>
                <a:gd name="T83" fmla="*/ 80 h 120"/>
                <a:gd name="T84" fmla="*/ 6 w 96"/>
                <a:gd name="T85" fmla="*/ 8 h 120"/>
                <a:gd name="T86" fmla="*/ 6 w 96"/>
                <a:gd name="T87" fmla="*/ 8 h 120"/>
                <a:gd name="T88" fmla="*/ 4 w 96"/>
                <a:gd name="T89" fmla="*/ 2 h 120"/>
                <a:gd name="T90" fmla="*/ 0 w 96"/>
                <a:gd name="T91" fmla="*/ 0 h 120"/>
                <a:gd name="T92" fmla="*/ 28 w 96"/>
                <a:gd name="T93" fmla="*/ 0 h 120"/>
                <a:gd name="T94" fmla="*/ 28 w 96"/>
                <a:gd name="T95" fmla="*/ 0 h 120"/>
                <a:gd name="T96" fmla="*/ 24 w 96"/>
                <a:gd name="T97" fmla="*/ 2 h 120"/>
                <a:gd name="T98" fmla="*/ 22 w 96"/>
                <a:gd name="T99" fmla="*/ 8 h 120"/>
                <a:gd name="T100" fmla="*/ 22 w 96"/>
                <a:gd name="T101" fmla="*/ 8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96" h="120">
                  <a:moveTo>
                    <a:pt x="22" y="8"/>
                  </a:moveTo>
                  <a:lnTo>
                    <a:pt x="22" y="82"/>
                  </a:lnTo>
                  <a:lnTo>
                    <a:pt x="22" y="82"/>
                  </a:lnTo>
                  <a:lnTo>
                    <a:pt x="24" y="92"/>
                  </a:lnTo>
                  <a:lnTo>
                    <a:pt x="28" y="100"/>
                  </a:lnTo>
                  <a:lnTo>
                    <a:pt x="32" y="106"/>
                  </a:lnTo>
                  <a:lnTo>
                    <a:pt x="36" y="108"/>
                  </a:lnTo>
                  <a:lnTo>
                    <a:pt x="44" y="110"/>
                  </a:lnTo>
                  <a:lnTo>
                    <a:pt x="52" y="112"/>
                  </a:lnTo>
                  <a:lnTo>
                    <a:pt x="52" y="112"/>
                  </a:lnTo>
                  <a:lnTo>
                    <a:pt x="60" y="112"/>
                  </a:lnTo>
                  <a:lnTo>
                    <a:pt x="66" y="110"/>
                  </a:lnTo>
                  <a:lnTo>
                    <a:pt x="72" y="106"/>
                  </a:lnTo>
                  <a:lnTo>
                    <a:pt x="76" y="102"/>
                  </a:lnTo>
                  <a:lnTo>
                    <a:pt x="78" y="98"/>
                  </a:lnTo>
                  <a:lnTo>
                    <a:pt x="80" y="92"/>
                  </a:lnTo>
                  <a:lnTo>
                    <a:pt x="82" y="82"/>
                  </a:lnTo>
                  <a:lnTo>
                    <a:pt x="82" y="8"/>
                  </a:lnTo>
                  <a:lnTo>
                    <a:pt x="82" y="8"/>
                  </a:lnTo>
                  <a:lnTo>
                    <a:pt x="80" y="2"/>
                  </a:lnTo>
                  <a:lnTo>
                    <a:pt x="76" y="0"/>
                  </a:lnTo>
                  <a:lnTo>
                    <a:pt x="96" y="0"/>
                  </a:lnTo>
                  <a:lnTo>
                    <a:pt x="96" y="0"/>
                  </a:lnTo>
                  <a:lnTo>
                    <a:pt x="92" y="2"/>
                  </a:lnTo>
                  <a:lnTo>
                    <a:pt x="92" y="8"/>
                  </a:lnTo>
                  <a:lnTo>
                    <a:pt x="90" y="80"/>
                  </a:lnTo>
                  <a:lnTo>
                    <a:pt x="90" y="80"/>
                  </a:lnTo>
                  <a:lnTo>
                    <a:pt x="90" y="90"/>
                  </a:lnTo>
                  <a:lnTo>
                    <a:pt x="88" y="98"/>
                  </a:lnTo>
                  <a:lnTo>
                    <a:pt x="84" y="106"/>
                  </a:lnTo>
                  <a:lnTo>
                    <a:pt x="78" y="110"/>
                  </a:lnTo>
                  <a:lnTo>
                    <a:pt x="72" y="114"/>
                  </a:lnTo>
                  <a:lnTo>
                    <a:pt x="66" y="118"/>
                  </a:lnTo>
                  <a:lnTo>
                    <a:pt x="50" y="120"/>
                  </a:lnTo>
                  <a:lnTo>
                    <a:pt x="50" y="120"/>
                  </a:lnTo>
                  <a:lnTo>
                    <a:pt x="36" y="118"/>
                  </a:lnTo>
                  <a:lnTo>
                    <a:pt x="28" y="116"/>
                  </a:lnTo>
                  <a:lnTo>
                    <a:pt x="22" y="112"/>
                  </a:lnTo>
                  <a:lnTo>
                    <a:pt x="14" y="106"/>
                  </a:lnTo>
                  <a:lnTo>
                    <a:pt x="10" y="100"/>
                  </a:lnTo>
                  <a:lnTo>
                    <a:pt x="6" y="90"/>
                  </a:lnTo>
                  <a:lnTo>
                    <a:pt x="6" y="80"/>
                  </a:lnTo>
                  <a:lnTo>
                    <a:pt x="6" y="8"/>
                  </a:lnTo>
                  <a:lnTo>
                    <a:pt x="6" y="8"/>
                  </a:lnTo>
                  <a:lnTo>
                    <a:pt x="4" y="2"/>
                  </a:lnTo>
                  <a:lnTo>
                    <a:pt x="0" y="0"/>
                  </a:lnTo>
                  <a:lnTo>
                    <a:pt x="28" y="0"/>
                  </a:lnTo>
                  <a:lnTo>
                    <a:pt x="28" y="0"/>
                  </a:lnTo>
                  <a:lnTo>
                    <a:pt x="24" y="2"/>
                  </a:lnTo>
                  <a:lnTo>
                    <a:pt x="22" y="8"/>
                  </a:lnTo>
                  <a:lnTo>
                    <a:pt x="22" y="8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8" name="Freeform 121"/>
            <p:cNvSpPr>
              <a:spLocks/>
            </p:cNvSpPr>
            <p:nvPr/>
          </p:nvSpPr>
          <p:spPr bwMode="auto">
            <a:xfrm>
              <a:off x="1379" y="1414"/>
              <a:ext cx="108" cy="122"/>
            </a:xfrm>
            <a:custGeom>
              <a:avLst/>
              <a:gdLst>
                <a:gd name="T0" fmla="*/ 94 w 108"/>
                <a:gd name="T1" fmla="*/ 8 h 122"/>
                <a:gd name="T2" fmla="*/ 94 w 108"/>
                <a:gd name="T3" fmla="*/ 8 h 122"/>
                <a:gd name="T4" fmla="*/ 94 w 108"/>
                <a:gd name="T5" fmla="*/ 2 h 122"/>
                <a:gd name="T6" fmla="*/ 90 w 108"/>
                <a:gd name="T7" fmla="*/ 0 h 122"/>
                <a:gd name="T8" fmla="*/ 108 w 108"/>
                <a:gd name="T9" fmla="*/ 0 h 122"/>
                <a:gd name="T10" fmla="*/ 108 w 108"/>
                <a:gd name="T11" fmla="*/ 0 h 122"/>
                <a:gd name="T12" fmla="*/ 104 w 108"/>
                <a:gd name="T13" fmla="*/ 2 h 122"/>
                <a:gd name="T14" fmla="*/ 104 w 108"/>
                <a:gd name="T15" fmla="*/ 8 h 122"/>
                <a:gd name="T16" fmla="*/ 104 w 108"/>
                <a:gd name="T17" fmla="*/ 122 h 122"/>
                <a:gd name="T18" fmla="*/ 104 w 108"/>
                <a:gd name="T19" fmla="*/ 122 h 122"/>
                <a:gd name="T20" fmla="*/ 62 w 108"/>
                <a:gd name="T21" fmla="*/ 70 h 122"/>
                <a:gd name="T22" fmla="*/ 20 w 108"/>
                <a:gd name="T23" fmla="*/ 18 h 122"/>
                <a:gd name="T24" fmla="*/ 20 w 108"/>
                <a:gd name="T25" fmla="*/ 110 h 122"/>
                <a:gd name="T26" fmla="*/ 20 w 108"/>
                <a:gd name="T27" fmla="*/ 110 h 122"/>
                <a:gd name="T28" fmla="*/ 22 w 108"/>
                <a:gd name="T29" fmla="*/ 116 h 122"/>
                <a:gd name="T30" fmla="*/ 24 w 108"/>
                <a:gd name="T31" fmla="*/ 118 h 122"/>
                <a:gd name="T32" fmla="*/ 6 w 108"/>
                <a:gd name="T33" fmla="*/ 118 h 122"/>
                <a:gd name="T34" fmla="*/ 6 w 108"/>
                <a:gd name="T35" fmla="*/ 118 h 122"/>
                <a:gd name="T36" fmla="*/ 10 w 108"/>
                <a:gd name="T37" fmla="*/ 116 h 122"/>
                <a:gd name="T38" fmla="*/ 10 w 108"/>
                <a:gd name="T39" fmla="*/ 110 h 122"/>
                <a:gd name="T40" fmla="*/ 10 w 108"/>
                <a:gd name="T41" fmla="*/ 14 h 122"/>
                <a:gd name="T42" fmla="*/ 10 w 108"/>
                <a:gd name="T43" fmla="*/ 14 h 122"/>
                <a:gd name="T44" fmla="*/ 10 w 108"/>
                <a:gd name="T45" fmla="*/ 10 h 122"/>
                <a:gd name="T46" fmla="*/ 8 w 108"/>
                <a:gd name="T47" fmla="*/ 6 h 122"/>
                <a:gd name="T48" fmla="*/ 8 w 108"/>
                <a:gd name="T49" fmla="*/ 6 h 122"/>
                <a:gd name="T50" fmla="*/ 6 w 108"/>
                <a:gd name="T51" fmla="*/ 2 h 122"/>
                <a:gd name="T52" fmla="*/ 0 w 108"/>
                <a:gd name="T53" fmla="*/ 0 h 122"/>
                <a:gd name="T54" fmla="*/ 26 w 108"/>
                <a:gd name="T55" fmla="*/ 0 h 122"/>
                <a:gd name="T56" fmla="*/ 94 w 108"/>
                <a:gd name="T57" fmla="*/ 84 h 122"/>
                <a:gd name="T58" fmla="*/ 94 w 108"/>
                <a:gd name="T59" fmla="*/ 8 h 122"/>
                <a:gd name="T60" fmla="*/ 94 w 108"/>
                <a:gd name="T61" fmla="*/ 8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108" h="122">
                  <a:moveTo>
                    <a:pt x="94" y="8"/>
                  </a:moveTo>
                  <a:lnTo>
                    <a:pt x="94" y="8"/>
                  </a:lnTo>
                  <a:lnTo>
                    <a:pt x="94" y="2"/>
                  </a:lnTo>
                  <a:lnTo>
                    <a:pt x="90" y="0"/>
                  </a:lnTo>
                  <a:lnTo>
                    <a:pt x="108" y="0"/>
                  </a:lnTo>
                  <a:lnTo>
                    <a:pt x="108" y="0"/>
                  </a:lnTo>
                  <a:lnTo>
                    <a:pt x="104" y="2"/>
                  </a:lnTo>
                  <a:lnTo>
                    <a:pt x="104" y="8"/>
                  </a:lnTo>
                  <a:lnTo>
                    <a:pt x="104" y="122"/>
                  </a:lnTo>
                  <a:lnTo>
                    <a:pt x="104" y="122"/>
                  </a:lnTo>
                  <a:lnTo>
                    <a:pt x="62" y="70"/>
                  </a:lnTo>
                  <a:lnTo>
                    <a:pt x="20" y="18"/>
                  </a:lnTo>
                  <a:lnTo>
                    <a:pt x="20" y="110"/>
                  </a:lnTo>
                  <a:lnTo>
                    <a:pt x="20" y="110"/>
                  </a:lnTo>
                  <a:lnTo>
                    <a:pt x="22" y="116"/>
                  </a:lnTo>
                  <a:lnTo>
                    <a:pt x="24" y="118"/>
                  </a:lnTo>
                  <a:lnTo>
                    <a:pt x="6" y="118"/>
                  </a:lnTo>
                  <a:lnTo>
                    <a:pt x="6" y="118"/>
                  </a:lnTo>
                  <a:lnTo>
                    <a:pt x="10" y="116"/>
                  </a:lnTo>
                  <a:lnTo>
                    <a:pt x="10" y="110"/>
                  </a:lnTo>
                  <a:lnTo>
                    <a:pt x="10" y="14"/>
                  </a:lnTo>
                  <a:lnTo>
                    <a:pt x="10" y="14"/>
                  </a:lnTo>
                  <a:lnTo>
                    <a:pt x="10" y="10"/>
                  </a:lnTo>
                  <a:lnTo>
                    <a:pt x="8" y="6"/>
                  </a:lnTo>
                  <a:lnTo>
                    <a:pt x="8" y="6"/>
                  </a:lnTo>
                  <a:lnTo>
                    <a:pt x="6" y="2"/>
                  </a:lnTo>
                  <a:lnTo>
                    <a:pt x="0" y="0"/>
                  </a:lnTo>
                  <a:lnTo>
                    <a:pt x="26" y="0"/>
                  </a:lnTo>
                  <a:lnTo>
                    <a:pt x="94" y="84"/>
                  </a:lnTo>
                  <a:lnTo>
                    <a:pt x="94" y="8"/>
                  </a:lnTo>
                  <a:lnTo>
                    <a:pt x="94" y="8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9" name="Freeform 122"/>
            <p:cNvSpPr>
              <a:spLocks/>
            </p:cNvSpPr>
            <p:nvPr/>
          </p:nvSpPr>
          <p:spPr bwMode="auto">
            <a:xfrm>
              <a:off x="1505" y="1414"/>
              <a:ext cx="26" cy="118"/>
            </a:xfrm>
            <a:custGeom>
              <a:avLst/>
              <a:gdLst>
                <a:gd name="T0" fmla="*/ 26 w 26"/>
                <a:gd name="T1" fmla="*/ 0 h 118"/>
                <a:gd name="T2" fmla="*/ 26 w 26"/>
                <a:gd name="T3" fmla="*/ 0 h 118"/>
                <a:gd name="T4" fmla="*/ 22 w 26"/>
                <a:gd name="T5" fmla="*/ 2 h 118"/>
                <a:gd name="T6" fmla="*/ 20 w 26"/>
                <a:gd name="T7" fmla="*/ 8 h 118"/>
                <a:gd name="T8" fmla="*/ 20 w 26"/>
                <a:gd name="T9" fmla="*/ 110 h 118"/>
                <a:gd name="T10" fmla="*/ 20 w 26"/>
                <a:gd name="T11" fmla="*/ 110 h 118"/>
                <a:gd name="T12" fmla="*/ 22 w 26"/>
                <a:gd name="T13" fmla="*/ 116 h 118"/>
                <a:gd name="T14" fmla="*/ 26 w 26"/>
                <a:gd name="T15" fmla="*/ 118 h 118"/>
                <a:gd name="T16" fmla="*/ 0 w 26"/>
                <a:gd name="T17" fmla="*/ 118 h 118"/>
                <a:gd name="T18" fmla="*/ 0 w 26"/>
                <a:gd name="T19" fmla="*/ 118 h 118"/>
                <a:gd name="T20" fmla="*/ 2 w 26"/>
                <a:gd name="T21" fmla="*/ 116 h 118"/>
                <a:gd name="T22" fmla="*/ 4 w 26"/>
                <a:gd name="T23" fmla="*/ 110 h 118"/>
                <a:gd name="T24" fmla="*/ 4 w 26"/>
                <a:gd name="T25" fmla="*/ 8 h 118"/>
                <a:gd name="T26" fmla="*/ 4 w 26"/>
                <a:gd name="T27" fmla="*/ 8 h 118"/>
                <a:gd name="T28" fmla="*/ 2 w 26"/>
                <a:gd name="T29" fmla="*/ 2 h 118"/>
                <a:gd name="T30" fmla="*/ 0 w 26"/>
                <a:gd name="T31" fmla="*/ 0 h 118"/>
                <a:gd name="T32" fmla="*/ 26 w 26"/>
                <a:gd name="T33" fmla="*/ 0 h 118"/>
                <a:gd name="T34" fmla="*/ 26 w 26"/>
                <a:gd name="T35" fmla="*/ 0 h 1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6" h="118">
                  <a:moveTo>
                    <a:pt x="26" y="0"/>
                  </a:moveTo>
                  <a:lnTo>
                    <a:pt x="26" y="0"/>
                  </a:lnTo>
                  <a:lnTo>
                    <a:pt x="22" y="2"/>
                  </a:lnTo>
                  <a:lnTo>
                    <a:pt x="20" y="8"/>
                  </a:lnTo>
                  <a:lnTo>
                    <a:pt x="20" y="110"/>
                  </a:lnTo>
                  <a:lnTo>
                    <a:pt x="20" y="110"/>
                  </a:lnTo>
                  <a:lnTo>
                    <a:pt x="22" y="116"/>
                  </a:lnTo>
                  <a:lnTo>
                    <a:pt x="26" y="118"/>
                  </a:lnTo>
                  <a:lnTo>
                    <a:pt x="0" y="118"/>
                  </a:lnTo>
                  <a:lnTo>
                    <a:pt x="0" y="118"/>
                  </a:lnTo>
                  <a:lnTo>
                    <a:pt x="2" y="116"/>
                  </a:lnTo>
                  <a:lnTo>
                    <a:pt x="4" y="110"/>
                  </a:lnTo>
                  <a:lnTo>
                    <a:pt x="4" y="8"/>
                  </a:lnTo>
                  <a:lnTo>
                    <a:pt x="4" y="8"/>
                  </a:lnTo>
                  <a:lnTo>
                    <a:pt x="2" y="2"/>
                  </a:lnTo>
                  <a:lnTo>
                    <a:pt x="0" y="0"/>
                  </a:lnTo>
                  <a:lnTo>
                    <a:pt x="26" y="0"/>
                  </a:lnTo>
                  <a:lnTo>
                    <a:pt x="26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0" name="Freeform 123"/>
            <p:cNvSpPr>
              <a:spLocks/>
            </p:cNvSpPr>
            <p:nvPr/>
          </p:nvSpPr>
          <p:spPr bwMode="auto">
            <a:xfrm>
              <a:off x="1539" y="1414"/>
              <a:ext cx="108" cy="122"/>
            </a:xfrm>
            <a:custGeom>
              <a:avLst/>
              <a:gdLst>
                <a:gd name="T0" fmla="*/ 92 w 108"/>
                <a:gd name="T1" fmla="*/ 8 h 122"/>
                <a:gd name="T2" fmla="*/ 92 w 108"/>
                <a:gd name="T3" fmla="*/ 8 h 122"/>
                <a:gd name="T4" fmla="*/ 92 w 108"/>
                <a:gd name="T5" fmla="*/ 2 h 122"/>
                <a:gd name="T6" fmla="*/ 88 w 108"/>
                <a:gd name="T7" fmla="*/ 0 h 122"/>
                <a:gd name="T8" fmla="*/ 108 w 108"/>
                <a:gd name="T9" fmla="*/ 0 h 122"/>
                <a:gd name="T10" fmla="*/ 108 w 108"/>
                <a:gd name="T11" fmla="*/ 0 h 122"/>
                <a:gd name="T12" fmla="*/ 104 w 108"/>
                <a:gd name="T13" fmla="*/ 4 h 122"/>
                <a:gd name="T14" fmla="*/ 100 w 108"/>
                <a:gd name="T15" fmla="*/ 8 h 122"/>
                <a:gd name="T16" fmla="*/ 100 w 108"/>
                <a:gd name="T17" fmla="*/ 8 h 122"/>
                <a:gd name="T18" fmla="*/ 58 w 108"/>
                <a:gd name="T19" fmla="*/ 122 h 122"/>
                <a:gd name="T20" fmla="*/ 58 w 108"/>
                <a:gd name="T21" fmla="*/ 122 h 122"/>
                <a:gd name="T22" fmla="*/ 10 w 108"/>
                <a:gd name="T23" fmla="*/ 8 h 122"/>
                <a:gd name="T24" fmla="*/ 10 w 108"/>
                <a:gd name="T25" fmla="*/ 8 h 122"/>
                <a:gd name="T26" fmla="*/ 6 w 108"/>
                <a:gd name="T27" fmla="*/ 4 h 122"/>
                <a:gd name="T28" fmla="*/ 0 w 108"/>
                <a:gd name="T29" fmla="*/ 0 h 122"/>
                <a:gd name="T30" fmla="*/ 32 w 108"/>
                <a:gd name="T31" fmla="*/ 0 h 122"/>
                <a:gd name="T32" fmla="*/ 32 w 108"/>
                <a:gd name="T33" fmla="*/ 0 h 122"/>
                <a:gd name="T34" fmla="*/ 30 w 108"/>
                <a:gd name="T35" fmla="*/ 2 h 122"/>
                <a:gd name="T36" fmla="*/ 28 w 108"/>
                <a:gd name="T37" fmla="*/ 4 h 122"/>
                <a:gd name="T38" fmla="*/ 30 w 108"/>
                <a:gd name="T39" fmla="*/ 10 h 122"/>
                <a:gd name="T40" fmla="*/ 30 w 108"/>
                <a:gd name="T41" fmla="*/ 10 h 122"/>
                <a:gd name="T42" fmla="*/ 60 w 108"/>
                <a:gd name="T43" fmla="*/ 90 h 122"/>
                <a:gd name="T44" fmla="*/ 60 w 108"/>
                <a:gd name="T45" fmla="*/ 90 h 122"/>
                <a:gd name="T46" fmla="*/ 92 w 108"/>
                <a:gd name="T47" fmla="*/ 8 h 122"/>
                <a:gd name="T48" fmla="*/ 92 w 108"/>
                <a:gd name="T49" fmla="*/ 8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08" h="122">
                  <a:moveTo>
                    <a:pt x="92" y="8"/>
                  </a:moveTo>
                  <a:lnTo>
                    <a:pt x="92" y="8"/>
                  </a:lnTo>
                  <a:lnTo>
                    <a:pt x="92" y="2"/>
                  </a:lnTo>
                  <a:lnTo>
                    <a:pt x="88" y="0"/>
                  </a:lnTo>
                  <a:lnTo>
                    <a:pt x="108" y="0"/>
                  </a:lnTo>
                  <a:lnTo>
                    <a:pt x="108" y="0"/>
                  </a:lnTo>
                  <a:lnTo>
                    <a:pt x="104" y="4"/>
                  </a:lnTo>
                  <a:lnTo>
                    <a:pt x="100" y="8"/>
                  </a:lnTo>
                  <a:lnTo>
                    <a:pt x="100" y="8"/>
                  </a:lnTo>
                  <a:lnTo>
                    <a:pt x="58" y="122"/>
                  </a:lnTo>
                  <a:lnTo>
                    <a:pt x="58" y="122"/>
                  </a:lnTo>
                  <a:lnTo>
                    <a:pt x="10" y="8"/>
                  </a:lnTo>
                  <a:lnTo>
                    <a:pt x="10" y="8"/>
                  </a:lnTo>
                  <a:lnTo>
                    <a:pt x="6" y="4"/>
                  </a:lnTo>
                  <a:lnTo>
                    <a:pt x="0" y="0"/>
                  </a:lnTo>
                  <a:lnTo>
                    <a:pt x="32" y="0"/>
                  </a:lnTo>
                  <a:lnTo>
                    <a:pt x="32" y="0"/>
                  </a:lnTo>
                  <a:lnTo>
                    <a:pt x="30" y="2"/>
                  </a:lnTo>
                  <a:lnTo>
                    <a:pt x="28" y="4"/>
                  </a:lnTo>
                  <a:lnTo>
                    <a:pt x="30" y="10"/>
                  </a:lnTo>
                  <a:lnTo>
                    <a:pt x="30" y="10"/>
                  </a:lnTo>
                  <a:lnTo>
                    <a:pt x="60" y="90"/>
                  </a:lnTo>
                  <a:lnTo>
                    <a:pt x="60" y="90"/>
                  </a:lnTo>
                  <a:lnTo>
                    <a:pt x="92" y="8"/>
                  </a:lnTo>
                  <a:lnTo>
                    <a:pt x="92" y="8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1" name="Freeform 124"/>
            <p:cNvSpPr>
              <a:spLocks/>
            </p:cNvSpPr>
            <p:nvPr/>
          </p:nvSpPr>
          <p:spPr bwMode="auto">
            <a:xfrm>
              <a:off x="1653" y="1414"/>
              <a:ext cx="74" cy="118"/>
            </a:xfrm>
            <a:custGeom>
              <a:avLst/>
              <a:gdLst>
                <a:gd name="T0" fmla="*/ 66 w 74"/>
                <a:gd name="T1" fmla="*/ 16 h 118"/>
                <a:gd name="T2" fmla="*/ 66 w 74"/>
                <a:gd name="T3" fmla="*/ 16 h 118"/>
                <a:gd name="T4" fmla="*/ 60 w 74"/>
                <a:gd name="T5" fmla="*/ 10 h 118"/>
                <a:gd name="T6" fmla="*/ 52 w 74"/>
                <a:gd name="T7" fmla="*/ 8 h 118"/>
                <a:gd name="T8" fmla="*/ 52 w 74"/>
                <a:gd name="T9" fmla="*/ 8 h 118"/>
                <a:gd name="T10" fmla="*/ 22 w 74"/>
                <a:gd name="T11" fmla="*/ 8 h 118"/>
                <a:gd name="T12" fmla="*/ 22 w 74"/>
                <a:gd name="T13" fmla="*/ 48 h 118"/>
                <a:gd name="T14" fmla="*/ 50 w 74"/>
                <a:gd name="T15" fmla="*/ 48 h 118"/>
                <a:gd name="T16" fmla="*/ 50 w 74"/>
                <a:gd name="T17" fmla="*/ 48 h 118"/>
                <a:gd name="T18" fmla="*/ 54 w 74"/>
                <a:gd name="T19" fmla="*/ 46 h 118"/>
                <a:gd name="T20" fmla="*/ 56 w 74"/>
                <a:gd name="T21" fmla="*/ 44 h 118"/>
                <a:gd name="T22" fmla="*/ 56 w 74"/>
                <a:gd name="T23" fmla="*/ 62 h 118"/>
                <a:gd name="T24" fmla="*/ 56 w 74"/>
                <a:gd name="T25" fmla="*/ 62 h 118"/>
                <a:gd name="T26" fmla="*/ 54 w 74"/>
                <a:gd name="T27" fmla="*/ 58 h 118"/>
                <a:gd name="T28" fmla="*/ 50 w 74"/>
                <a:gd name="T29" fmla="*/ 58 h 118"/>
                <a:gd name="T30" fmla="*/ 22 w 74"/>
                <a:gd name="T31" fmla="*/ 58 h 118"/>
                <a:gd name="T32" fmla="*/ 22 w 74"/>
                <a:gd name="T33" fmla="*/ 108 h 118"/>
                <a:gd name="T34" fmla="*/ 22 w 74"/>
                <a:gd name="T35" fmla="*/ 108 h 118"/>
                <a:gd name="T36" fmla="*/ 42 w 74"/>
                <a:gd name="T37" fmla="*/ 110 h 118"/>
                <a:gd name="T38" fmla="*/ 42 w 74"/>
                <a:gd name="T39" fmla="*/ 110 h 118"/>
                <a:gd name="T40" fmla="*/ 54 w 74"/>
                <a:gd name="T41" fmla="*/ 110 h 118"/>
                <a:gd name="T42" fmla="*/ 62 w 74"/>
                <a:gd name="T43" fmla="*/ 108 h 118"/>
                <a:gd name="T44" fmla="*/ 68 w 74"/>
                <a:gd name="T45" fmla="*/ 104 h 118"/>
                <a:gd name="T46" fmla="*/ 74 w 74"/>
                <a:gd name="T47" fmla="*/ 98 h 118"/>
                <a:gd name="T48" fmla="*/ 70 w 74"/>
                <a:gd name="T49" fmla="*/ 118 h 118"/>
                <a:gd name="T50" fmla="*/ 0 w 74"/>
                <a:gd name="T51" fmla="*/ 118 h 118"/>
                <a:gd name="T52" fmla="*/ 0 w 74"/>
                <a:gd name="T53" fmla="*/ 118 h 118"/>
                <a:gd name="T54" fmla="*/ 4 w 74"/>
                <a:gd name="T55" fmla="*/ 116 h 118"/>
                <a:gd name="T56" fmla="*/ 6 w 74"/>
                <a:gd name="T57" fmla="*/ 110 h 118"/>
                <a:gd name="T58" fmla="*/ 6 w 74"/>
                <a:gd name="T59" fmla="*/ 8 h 118"/>
                <a:gd name="T60" fmla="*/ 6 w 74"/>
                <a:gd name="T61" fmla="*/ 8 h 118"/>
                <a:gd name="T62" fmla="*/ 4 w 74"/>
                <a:gd name="T63" fmla="*/ 2 h 118"/>
                <a:gd name="T64" fmla="*/ 0 w 74"/>
                <a:gd name="T65" fmla="*/ 0 h 118"/>
                <a:gd name="T66" fmla="*/ 66 w 74"/>
                <a:gd name="T67" fmla="*/ 0 h 118"/>
                <a:gd name="T68" fmla="*/ 66 w 74"/>
                <a:gd name="T69" fmla="*/ 16 h 118"/>
                <a:gd name="T70" fmla="*/ 66 w 74"/>
                <a:gd name="T71" fmla="*/ 16 h 1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74" h="118">
                  <a:moveTo>
                    <a:pt x="66" y="16"/>
                  </a:moveTo>
                  <a:lnTo>
                    <a:pt x="66" y="16"/>
                  </a:lnTo>
                  <a:lnTo>
                    <a:pt x="60" y="10"/>
                  </a:lnTo>
                  <a:lnTo>
                    <a:pt x="52" y="8"/>
                  </a:lnTo>
                  <a:lnTo>
                    <a:pt x="52" y="8"/>
                  </a:lnTo>
                  <a:lnTo>
                    <a:pt x="22" y="8"/>
                  </a:lnTo>
                  <a:lnTo>
                    <a:pt x="22" y="48"/>
                  </a:lnTo>
                  <a:lnTo>
                    <a:pt x="50" y="48"/>
                  </a:lnTo>
                  <a:lnTo>
                    <a:pt x="50" y="48"/>
                  </a:lnTo>
                  <a:lnTo>
                    <a:pt x="54" y="46"/>
                  </a:lnTo>
                  <a:lnTo>
                    <a:pt x="56" y="44"/>
                  </a:lnTo>
                  <a:lnTo>
                    <a:pt x="56" y="62"/>
                  </a:lnTo>
                  <a:lnTo>
                    <a:pt x="56" y="62"/>
                  </a:lnTo>
                  <a:lnTo>
                    <a:pt x="54" y="58"/>
                  </a:lnTo>
                  <a:lnTo>
                    <a:pt x="50" y="58"/>
                  </a:lnTo>
                  <a:lnTo>
                    <a:pt x="22" y="58"/>
                  </a:lnTo>
                  <a:lnTo>
                    <a:pt x="22" y="108"/>
                  </a:lnTo>
                  <a:lnTo>
                    <a:pt x="22" y="108"/>
                  </a:lnTo>
                  <a:lnTo>
                    <a:pt x="42" y="110"/>
                  </a:lnTo>
                  <a:lnTo>
                    <a:pt x="42" y="110"/>
                  </a:lnTo>
                  <a:lnTo>
                    <a:pt x="54" y="110"/>
                  </a:lnTo>
                  <a:lnTo>
                    <a:pt x="62" y="108"/>
                  </a:lnTo>
                  <a:lnTo>
                    <a:pt x="68" y="104"/>
                  </a:lnTo>
                  <a:lnTo>
                    <a:pt x="74" y="98"/>
                  </a:lnTo>
                  <a:lnTo>
                    <a:pt x="70" y="118"/>
                  </a:lnTo>
                  <a:lnTo>
                    <a:pt x="0" y="118"/>
                  </a:lnTo>
                  <a:lnTo>
                    <a:pt x="0" y="118"/>
                  </a:lnTo>
                  <a:lnTo>
                    <a:pt x="4" y="116"/>
                  </a:lnTo>
                  <a:lnTo>
                    <a:pt x="6" y="110"/>
                  </a:lnTo>
                  <a:lnTo>
                    <a:pt x="6" y="8"/>
                  </a:lnTo>
                  <a:lnTo>
                    <a:pt x="6" y="8"/>
                  </a:lnTo>
                  <a:lnTo>
                    <a:pt x="4" y="2"/>
                  </a:lnTo>
                  <a:lnTo>
                    <a:pt x="0" y="0"/>
                  </a:lnTo>
                  <a:lnTo>
                    <a:pt x="66" y="0"/>
                  </a:lnTo>
                  <a:lnTo>
                    <a:pt x="66" y="16"/>
                  </a:lnTo>
                  <a:lnTo>
                    <a:pt x="66" y="16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2" name="Freeform 125"/>
            <p:cNvSpPr>
              <a:spLocks noEditPoints="1"/>
            </p:cNvSpPr>
            <p:nvPr/>
          </p:nvSpPr>
          <p:spPr bwMode="auto">
            <a:xfrm>
              <a:off x="1735" y="1414"/>
              <a:ext cx="102" cy="118"/>
            </a:xfrm>
            <a:custGeom>
              <a:avLst/>
              <a:gdLst>
                <a:gd name="T0" fmla="*/ 48 w 102"/>
                <a:gd name="T1" fmla="*/ 58 h 118"/>
                <a:gd name="T2" fmla="*/ 60 w 102"/>
                <a:gd name="T3" fmla="*/ 64 h 118"/>
                <a:gd name="T4" fmla="*/ 66 w 102"/>
                <a:gd name="T5" fmla="*/ 72 h 118"/>
                <a:gd name="T6" fmla="*/ 84 w 102"/>
                <a:gd name="T7" fmla="*/ 102 h 118"/>
                <a:gd name="T8" fmla="*/ 92 w 102"/>
                <a:gd name="T9" fmla="*/ 112 h 118"/>
                <a:gd name="T10" fmla="*/ 102 w 102"/>
                <a:gd name="T11" fmla="*/ 118 h 118"/>
                <a:gd name="T12" fmla="*/ 84 w 102"/>
                <a:gd name="T13" fmla="*/ 118 h 118"/>
                <a:gd name="T14" fmla="*/ 76 w 102"/>
                <a:gd name="T15" fmla="*/ 116 h 118"/>
                <a:gd name="T16" fmla="*/ 70 w 102"/>
                <a:gd name="T17" fmla="*/ 110 h 118"/>
                <a:gd name="T18" fmla="*/ 50 w 102"/>
                <a:gd name="T19" fmla="*/ 78 h 118"/>
                <a:gd name="T20" fmla="*/ 38 w 102"/>
                <a:gd name="T21" fmla="*/ 64 h 118"/>
                <a:gd name="T22" fmla="*/ 32 w 102"/>
                <a:gd name="T23" fmla="*/ 64 h 118"/>
                <a:gd name="T24" fmla="*/ 22 w 102"/>
                <a:gd name="T25" fmla="*/ 110 h 118"/>
                <a:gd name="T26" fmla="*/ 24 w 102"/>
                <a:gd name="T27" fmla="*/ 116 h 118"/>
                <a:gd name="T28" fmla="*/ 0 w 102"/>
                <a:gd name="T29" fmla="*/ 118 h 118"/>
                <a:gd name="T30" fmla="*/ 4 w 102"/>
                <a:gd name="T31" fmla="*/ 116 h 118"/>
                <a:gd name="T32" fmla="*/ 6 w 102"/>
                <a:gd name="T33" fmla="*/ 8 h 118"/>
                <a:gd name="T34" fmla="*/ 4 w 102"/>
                <a:gd name="T35" fmla="*/ 2 h 118"/>
                <a:gd name="T36" fmla="*/ 34 w 102"/>
                <a:gd name="T37" fmla="*/ 0 h 118"/>
                <a:gd name="T38" fmla="*/ 46 w 102"/>
                <a:gd name="T39" fmla="*/ 0 h 118"/>
                <a:gd name="T40" fmla="*/ 62 w 102"/>
                <a:gd name="T41" fmla="*/ 6 h 118"/>
                <a:gd name="T42" fmla="*/ 72 w 102"/>
                <a:gd name="T43" fmla="*/ 14 h 118"/>
                <a:gd name="T44" fmla="*/ 76 w 102"/>
                <a:gd name="T45" fmla="*/ 28 h 118"/>
                <a:gd name="T46" fmla="*/ 76 w 102"/>
                <a:gd name="T47" fmla="*/ 36 h 118"/>
                <a:gd name="T48" fmla="*/ 70 w 102"/>
                <a:gd name="T49" fmla="*/ 46 h 118"/>
                <a:gd name="T50" fmla="*/ 58 w 102"/>
                <a:gd name="T51" fmla="*/ 56 h 118"/>
                <a:gd name="T52" fmla="*/ 48 w 102"/>
                <a:gd name="T53" fmla="*/ 58 h 118"/>
                <a:gd name="T54" fmla="*/ 22 w 102"/>
                <a:gd name="T55" fmla="*/ 54 h 118"/>
                <a:gd name="T56" fmla="*/ 32 w 102"/>
                <a:gd name="T57" fmla="*/ 54 h 118"/>
                <a:gd name="T58" fmla="*/ 42 w 102"/>
                <a:gd name="T59" fmla="*/ 54 h 118"/>
                <a:gd name="T60" fmla="*/ 54 w 102"/>
                <a:gd name="T61" fmla="*/ 46 h 118"/>
                <a:gd name="T62" fmla="*/ 58 w 102"/>
                <a:gd name="T63" fmla="*/ 36 h 118"/>
                <a:gd name="T64" fmla="*/ 58 w 102"/>
                <a:gd name="T65" fmla="*/ 30 h 118"/>
                <a:gd name="T66" fmla="*/ 54 w 102"/>
                <a:gd name="T67" fmla="*/ 14 h 118"/>
                <a:gd name="T68" fmla="*/ 42 w 102"/>
                <a:gd name="T69" fmla="*/ 8 h 118"/>
                <a:gd name="T70" fmla="*/ 34 w 102"/>
                <a:gd name="T71" fmla="*/ 6 h 118"/>
                <a:gd name="T72" fmla="*/ 22 w 102"/>
                <a:gd name="T73" fmla="*/ 8 h 1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102" h="118">
                  <a:moveTo>
                    <a:pt x="48" y="58"/>
                  </a:moveTo>
                  <a:lnTo>
                    <a:pt x="48" y="58"/>
                  </a:lnTo>
                  <a:lnTo>
                    <a:pt x="54" y="60"/>
                  </a:lnTo>
                  <a:lnTo>
                    <a:pt x="60" y="64"/>
                  </a:lnTo>
                  <a:lnTo>
                    <a:pt x="66" y="72"/>
                  </a:lnTo>
                  <a:lnTo>
                    <a:pt x="66" y="72"/>
                  </a:lnTo>
                  <a:lnTo>
                    <a:pt x="76" y="88"/>
                  </a:lnTo>
                  <a:lnTo>
                    <a:pt x="84" y="102"/>
                  </a:lnTo>
                  <a:lnTo>
                    <a:pt x="92" y="112"/>
                  </a:lnTo>
                  <a:lnTo>
                    <a:pt x="92" y="112"/>
                  </a:lnTo>
                  <a:lnTo>
                    <a:pt x="98" y="116"/>
                  </a:lnTo>
                  <a:lnTo>
                    <a:pt x="102" y="118"/>
                  </a:lnTo>
                  <a:lnTo>
                    <a:pt x="84" y="118"/>
                  </a:lnTo>
                  <a:lnTo>
                    <a:pt x="84" y="118"/>
                  </a:lnTo>
                  <a:lnTo>
                    <a:pt x="80" y="118"/>
                  </a:lnTo>
                  <a:lnTo>
                    <a:pt x="76" y="116"/>
                  </a:lnTo>
                  <a:lnTo>
                    <a:pt x="70" y="110"/>
                  </a:lnTo>
                  <a:lnTo>
                    <a:pt x="70" y="110"/>
                  </a:lnTo>
                  <a:lnTo>
                    <a:pt x="50" y="78"/>
                  </a:lnTo>
                  <a:lnTo>
                    <a:pt x="50" y="78"/>
                  </a:lnTo>
                  <a:lnTo>
                    <a:pt x="42" y="68"/>
                  </a:lnTo>
                  <a:lnTo>
                    <a:pt x="38" y="64"/>
                  </a:lnTo>
                  <a:lnTo>
                    <a:pt x="32" y="64"/>
                  </a:lnTo>
                  <a:lnTo>
                    <a:pt x="32" y="64"/>
                  </a:lnTo>
                  <a:lnTo>
                    <a:pt x="22" y="64"/>
                  </a:lnTo>
                  <a:lnTo>
                    <a:pt x="22" y="110"/>
                  </a:lnTo>
                  <a:lnTo>
                    <a:pt x="22" y="110"/>
                  </a:lnTo>
                  <a:lnTo>
                    <a:pt x="24" y="116"/>
                  </a:lnTo>
                  <a:lnTo>
                    <a:pt x="26" y="118"/>
                  </a:lnTo>
                  <a:lnTo>
                    <a:pt x="0" y="118"/>
                  </a:lnTo>
                  <a:lnTo>
                    <a:pt x="0" y="118"/>
                  </a:lnTo>
                  <a:lnTo>
                    <a:pt x="4" y="116"/>
                  </a:lnTo>
                  <a:lnTo>
                    <a:pt x="6" y="110"/>
                  </a:lnTo>
                  <a:lnTo>
                    <a:pt x="6" y="8"/>
                  </a:lnTo>
                  <a:lnTo>
                    <a:pt x="6" y="8"/>
                  </a:lnTo>
                  <a:lnTo>
                    <a:pt x="4" y="2"/>
                  </a:lnTo>
                  <a:lnTo>
                    <a:pt x="0" y="0"/>
                  </a:lnTo>
                  <a:lnTo>
                    <a:pt x="34" y="0"/>
                  </a:lnTo>
                  <a:lnTo>
                    <a:pt x="34" y="0"/>
                  </a:lnTo>
                  <a:lnTo>
                    <a:pt x="46" y="0"/>
                  </a:lnTo>
                  <a:lnTo>
                    <a:pt x="54" y="2"/>
                  </a:lnTo>
                  <a:lnTo>
                    <a:pt x="62" y="6"/>
                  </a:lnTo>
                  <a:lnTo>
                    <a:pt x="68" y="10"/>
                  </a:lnTo>
                  <a:lnTo>
                    <a:pt x="72" y="14"/>
                  </a:lnTo>
                  <a:lnTo>
                    <a:pt x="74" y="20"/>
                  </a:lnTo>
                  <a:lnTo>
                    <a:pt x="76" y="28"/>
                  </a:lnTo>
                  <a:lnTo>
                    <a:pt x="76" y="28"/>
                  </a:lnTo>
                  <a:lnTo>
                    <a:pt x="76" y="36"/>
                  </a:lnTo>
                  <a:lnTo>
                    <a:pt x="74" y="42"/>
                  </a:lnTo>
                  <a:lnTo>
                    <a:pt x="70" y="46"/>
                  </a:lnTo>
                  <a:lnTo>
                    <a:pt x="66" y="50"/>
                  </a:lnTo>
                  <a:lnTo>
                    <a:pt x="58" y="56"/>
                  </a:lnTo>
                  <a:lnTo>
                    <a:pt x="48" y="58"/>
                  </a:lnTo>
                  <a:lnTo>
                    <a:pt x="48" y="58"/>
                  </a:lnTo>
                  <a:close/>
                  <a:moveTo>
                    <a:pt x="22" y="8"/>
                  </a:moveTo>
                  <a:lnTo>
                    <a:pt x="22" y="54"/>
                  </a:lnTo>
                  <a:lnTo>
                    <a:pt x="22" y="54"/>
                  </a:lnTo>
                  <a:lnTo>
                    <a:pt x="32" y="54"/>
                  </a:lnTo>
                  <a:lnTo>
                    <a:pt x="32" y="54"/>
                  </a:lnTo>
                  <a:lnTo>
                    <a:pt x="42" y="54"/>
                  </a:lnTo>
                  <a:lnTo>
                    <a:pt x="50" y="48"/>
                  </a:lnTo>
                  <a:lnTo>
                    <a:pt x="54" y="46"/>
                  </a:lnTo>
                  <a:lnTo>
                    <a:pt x="56" y="40"/>
                  </a:lnTo>
                  <a:lnTo>
                    <a:pt x="58" y="36"/>
                  </a:lnTo>
                  <a:lnTo>
                    <a:pt x="58" y="30"/>
                  </a:lnTo>
                  <a:lnTo>
                    <a:pt x="58" y="30"/>
                  </a:lnTo>
                  <a:lnTo>
                    <a:pt x="58" y="22"/>
                  </a:lnTo>
                  <a:lnTo>
                    <a:pt x="54" y="14"/>
                  </a:lnTo>
                  <a:lnTo>
                    <a:pt x="46" y="8"/>
                  </a:lnTo>
                  <a:lnTo>
                    <a:pt x="42" y="8"/>
                  </a:lnTo>
                  <a:lnTo>
                    <a:pt x="34" y="6"/>
                  </a:lnTo>
                  <a:lnTo>
                    <a:pt x="34" y="6"/>
                  </a:lnTo>
                  <a:lnTo>
                    <a:pt x="22" y="8"/>
                  </a:lnTo>
                  <a:lnTo>
                    <a:pt x="22" y="8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3" name="Freeform 126"/>
            <p:cNvSpPr>
              <a:spLocks/>
            </p:cNvSpPr>
            <p:nvPr/>
          </p:nvSpPr>
          <p:spPr bwMode="auto">
            <a:xfrm>
              <a:off x="1837" y="1412"/>
              <a:ext cx="72" cy="122"/>
            </a:xfrm>
            <a:custGeom>
              <a:avLst/>
              <a:gdLst>
                <a:gd name="T0" fmla="*/ 72 w 72"/>
                <a:gd name="T1" fmla="*/ 86 h 122"/>
                <a:gd name="T2" fmla="*/ 68 w 72"/>
                <a:gd name="T3" fmla="*/ 100 h 122"/>
                <a:gd name="T4" fmla="*/ 60 w 72"/>
                <a:gd name="T5" fmla="*/ 112 h 122"/>
                <a:gd name="T6" fmla="*/ 48 w 72"/>
                <a:gd name="T7" fmla="*/ 120 h 122"/>
                <a:gd name="T8" fmla="*/ 34 w 72"/>
                <a:gd name="T9" fmla="*/ 122 h 122"/>
                <a:gd name="T10" fmla="*/ 24 w 72"/>
                <a:gd name="T11" fmla="*/ 120 h 122"/>
                <a:gd name="T12" fmla="*/ 2 w 72"/>
                <a:gd name="T13" fmla="*/ 112 h 122"/>
                <a:gd name="T14" fmla="*/ 0 w 72"/>
                <a:gd name="T15" fmla="*/ 86 h 122"/>
                <a:gd name="T16" fmla="*/ 10 w 72"/>
                <a:gd name="T17" fmla="*/ 104 h 122"/>
                <a:gd name="T18" fmla="*/ 26 w 72"/>
                <a:gd name="T19" fmla="*/ 114 h 122"/>
                <a:gd name="T20" fmla="*/ 32 w 72"/>
                <a:gd name="T21" fmla="*/ 114 h 122"/>
                <a:gd name="T22" fmla="*/ 44 w 72"/>
                <a:gd name="T23" fmla="*/ 112 h 122"/>
                <a:gd name="T24" fmla="*/ 52 w 72"/>
                <a:gd name="T25" fmla="*/ 106 h 122"/>
                <a:gd name="T26" fmla="*/ 56 w 72"/>
                <a:gd name="T27" fmla="*/ 92 h 122"/>
                <a:gd name="T28" fmla="*/ 56 w 72"/>
                <a:gd name="T29" fmla="*/ 86 h 122"/>
                <a:gd name="T30" fmla="*/ 48 w 72"/>
                <a:gd name="T31" fmla="*/ 74 h 122"/>
                <a:gd name="T32" fmla="*/ 26 w 72"/>
                <a:gd name="T33" fmla="*/ 62 h 122"/>
                <a:gd name="T34" fmla="*/ 16 w 72"/>
                <a:gd name="T35" fmla="*/ 56 h 122"/>
                <a:gd name="T36" fmla="*/ 2 w 72"/>
                <a:gd name="T37" fmla="*/ 40 h 122"/>
                <a:gd name="T38" fmla="*/ 2 w 72"/>
                <a:gd name="T39" fmla="*/ 30 h 122"/>
                <a:gd name="T40" fmla="*/ 4 w 72"/>
                <a:gd name="T41" fmla="*/ 18 h 122"/>
                <a:gd name="T42" fmla="*/ 14 w 72"/>
                <a:gd name="T43" fmla="*/ 8 h 122"/>
                <a:gd name="T44" fmla="*/ 38 w 72"/>
                <a:gd name="T45" fmla="*/ 0 h 122"/>
                <a:gd name="T46" fmla="*/ 50 w 72"/>
                <a:gd name="T47" fmla="*/ 2 h 122"/>
                <a:gd name="T48" fmla="*/ 62 w 72"/>
                <a:gd name="T49" fmla="*/ 6 h 122"/>
                <a:gd name="T50" fmla="*/ 64 w 72"/>
                <a:gd name="T51" fmla="*/ 30 h 122"/>
                <a:gd name="T52" fmla="*/ 54 w 72"/>
                <a:gd name="T53" fmla="*/ 16 h 122"/>
                <a:gd name="T54" fmla="*/ 40 w 72"/>
                <a:gd name="T55" fmla="*/ 8 h 122"/>
                <a:gd name="T56" fmla="*/ 34 w 72"/>
                <a:gd name="T57" fmla="*/ 8 h 122"/>
                <a:gd name="T58" fmla="*/ 20 w 72"/>
                <a:gd name="T59" fmla="*/ 14 h 122"/>
                <a:gd name="T60" fmla="*/ 16 w 72"/>
                <a:gd name="T61" fmla="*/ 26 h 122"/>
                <a:gd name="T62" fmla="*/ 16 w 72"/>
                <a:gd name="T63" fmla="*/ 32 h 122"/>
                <a:gd name="T64" fmla="*/ 28 w 72"/>
                <a:gd name="T65" fmla="*/ 44 h 122"/>
                <a:gd name="T66" fmla="*/ 40 w 72"/>
                <a:gd name="T67" fmla="*/ 48 h 122"/>
                <a:gd name="T68" fmla="*/ 62 w 72"/>
                <a:gd name="T69" fmla="*/ 62 h 122"/>
                <a:gd name="T70" fmla="*/ 70 w 72"/>
                <a:gd name="T71" fmla="*/ 72 h 122"/>
                <a:gd name="T72" fmla="*/ 72 w 72"/>
                <a:gd name="T73" fmla="*/ 86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72" h="122">
                  <a:moveTo>
                    <a:pt x="72" y="86"/>
                  </a:moveTo>
                  <a:lnTo>
                    <a:pt x="72" y="86"/>
                  </a:lnTo>
                  <a:lnTo>
                    <a:pt x="72" y="94"/>
                  </a:lnTo>
                  <a:lnTo>
                    <a:pt x="68" y="100"/>
                  </a:lnTo>
                  <a:lnTo>
                    <a:pt x="64" y="106"/>
                  </a:lnTo>
                  <a:lnTo>
                    <a:pt x="60" y="112"/>
                  </a:lnTo>
                  <a:lnTo>
                    <a:pt x="54" y="116"/>
                  </a:lnTo>
                  <a:lnTo>
                    <a:pt x="48" y="120"/>
                  </a:lnTo>
                  <a:lnTo>
                    <a:pt x="40" y="122"/>
                  </a:lnTo>
                  <a:lnTo>
                    <a:pt x="34" y="122"/>
                  </a:lnTo>
                  <a:lnTo>
                    <a:pt x="34" y="122"/>
                  </a:lnTo>
                  <a:lnTo>
                    <a:pt x="24" y="120"/>
                  </a:lnTo>
                  <a:lnTo>
                    <a:pt x="14" y="118"/>
                  </a:lnTo>
                  <a:lnTo>
                    <a:pt x="2" y="112"/>
                  </a:lnTo>
                  <a:lnTo>
                    <a:pt x="0" y="86"/>
                  </a:lnTo>
                  <a:lnTo>
                    <a:pt x="0" y="86"/>
                  </a:lnTo>
                  <a:lnTo>
                    <a:pt x="4" y="96"/>
                  </a:lnTo>
                  <a:lnTo>
                    <a:pt x="10" y="104"/>
                  </a:lnTo>
                  <a:lnTo>
                    <a:pt x="20" y="112"/>
                  </a:lnTo>
                  <a:lnTo>
                    <a:pt x="26" y="114"/>
                  </a:lnTo>
                  <a:lnTo>
                    <a:pt x="32" y="114"/>
                  </a:lnTo>
                  <a:lnTo>
                    <a:pt x="32" y="114"/>
                  </a:lnTo>
                  <a:lnTo>
                    <a:pt x="38" y="114"/>
                  </a:lnTo>
                  <a:lnTo>
                    <a:pt x="44" y="112"/>
                  </a:lnTo>
                  <a:lnTo>
                    <a:pt x="48" y="110"/>
                  </a:lnTo>
                  <a:lnTo>
                    <a:pt x="52" y="106"/>
                  </a:lnTo>
                  <a:lnTo>
                    <a:pt x="56" y="98"/>
                  </a:lnTo>
                  <a:lnTo>
                    <a:pt x="56" y="92"/>
                  </a:lnTo>
                  <a:lnTo>
                    <a:pt x="56" y="92"/>
                  </a:lnTo>
                  <a:lnTo>
                    <a:pt x="56" y="86"/>
                  </a:lnTo>
                  <a:lnTo>
                    <a:pt x="54" y="80"/>
                  </a:lnTo>
                  <a:lnTo>
                    <a:pt x="48" y="74"/>
                  </a:lnTo>
                  <a:lnTo>
                    <a:pt x="38" y="68"/>
                  </a:lnTo>
                  <a:lnTo>
                    <a:pt x="26" y="62"/>
                  </a:lnTo>
                  <a:lnTo>
                    <a:pt x="26" y="62"/>
                  </a:lnTo>
                  <a:lnTo>
                    <a:pt x="16" y="56"/>
                  </a:lnTo>
                  <a:lnTo>
                    <a:pt x="8" y="48"/>
                  </a:lnTo>
                  <a:lnTo>
                    <a:pt x="2" y="40"/>
                  </a:lnTo>
                  <a:lnTo>
                    <a:pt x="2" y="30"/>
                  </a:lnTo>
                  <a:lnTo>
                    <a:pt x="2" y="30"/>
                  </a:lnTo>
                  <a:lnTo>
                    <a:pt x="2" y="24"/>
                  </a:lnTo>
                  <a:lnTo>
                    <a:pt x="4" y="18"/>
                  </a:lnTo>
                  <a:lnTo>
                    <a:pt x="8" y="12"/>
                  </a:lnTo>
                  <a:lnTo>
                    <a:pt x="14" y="8"/>
                  </a:lnTo>
                  <a:lnTo>
                    <a:pt x="24" y="2"/>
                  </a:lnTo>
                  <a:lnTo>
                    <a:pt x="38" y="0"/>
                  </a:lnTo>
                  <a:lnTo>
                    <a:pt x="38" y="0"/>
                  </a:lnTo>
                  <a:lnTo>
                    <a:pt x="50" y="2"/>
                  </a:lnTo>
                  <a:lnTo>
                    <a:pt x="56" y="4"/>
                  </a:lnTo>
                  <a:lnTo>
                    <a:pt x="62" y="6"/>
                  </a:lnTo>
                  <a:lnTo>
                    <a:pt x="64" y="30"/>
                  </a:lnTo>
                  <a:lnTo>
                    <a:pt x="64" y="30"/>
                  </a:lnTo>
                  <a:lnTo>
                    <a:pt x="60" y="22"/>
                  </a:lnTo>
                  <a:lnTo>
                    <a:pt x="54" y="16"/>
                  </a:lnTo>
                  <a:lnTo>
                    <a:pt x="46" y="10"/>
                  </a:lnTo>
                  <a:lnTo>
                    <a:pt x="40" y="8"/>
                  </a:lnTo>
                  <a:lnTo>
                    <a:pt x="34" y="8"/>
                  </a:lnTo>
                  <a:lnTo>
                    <a:pt x="34" y="8"/>
                  </a:lnTo>
                  <a:lnTo>
                    <a:pt x="26" y="8"/>
                  </a:lnTo>
                  <a:lnTo>
                    <a:pt x="20" y="14"/>
                  </a:lnTo>
                  <a:lnTo>
                    <a:pt x="16" y="20"/>
                  </a:lnTo>
                  <a:lnTo>
                    <a:pt x="16" y="26"/>
                  </a:lnTo>
                  <a:lnTo>
                    <a:pt x="16" y="26"/>
                  </a:lnTo>
                  <a:lnTo>
                    <a:pt x="16" y="32"/>
                  </a:lnTo>
                  <a:lnTo>
                    <a:pt x="22" y="38"/>
                  </a:lnTo>
                  <a:lnTo>
                    <a:pt x="28" y="44"/>
                  </a:lnTo>
                  <a:lnTo>
                    <a:pt x="40" y="48"/>
                  </a:lnTo>
                  <a:lnTo>
                    <a:pt x="40" y="48"/>
                  </a:lnTo>
                  <a:lnTo>
                    <a:pt x="52" y="54"/>
                  </a:lnTo>
                  <a:lnTo>
                    <a:pt x="62" y="62"/>
                  </a:lnTo>
                  <a:lnTo>
                    <a:pt x="66" y="66"/>
                  </a:lnTo>
                  <a:lnTo>
                    <a:pt x="70" y="72"/>
                  </a:lnTo>
                  <a:lnTo>
                    <a:pt x="72" y="78"/>
                  </a:lnTo>
                  <a:lnTo>
                    <a:pt x="72" y="86"/>
                  </a:lnTo>
                  <a:lnTo>
                    <a:pt x="72" y="86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4" name="Freeform 127"/>
            <p:cNvSpPr>
              <a:spLocks/>
            </p:cNvSpPr>
            <p:nvPr/>
          </p:nvSpPr>
          <p:spPr bwMode="auto">
            <a:xfrm>
              <a:off x="1921" y="1414"/>
              <a:ext cx="26" cy="118"/>
            </a:xfrm>
            <a:custGeom>
              <a:avLst/>
              <a:gdLst>
                <a:gd name="T0" fmla="*/ 26 w 26"/>
                <a:gd name="T1" fmla="*/ 0 h 118"/>
                <a:gd name="T2" fmla="*/ 26 w 26"/>
                <a:gd name="T3" fmla="*/ 0 h 118"/>
                <a:gd name="T4" fmla="*/ 22 w 26"/>
                <a:gd name="T5" fmla="*/ 2 h 118"/>
                <a:gd name="T6" fmla="*/ 20 w 26"/>
                <a:gd name="T7" fmla="*/ 8 h 118"/>
                <a:gd name="T8" fmla="*/ 20 w 26"/>
                <a:gd name="T9" fmla="*/ 110 h 118"/>
                <a:gd name="T10" fmla="*/ 20 w 26"/>
                <a:gd name="T11" fmla="*/ 110 h 118"/>
                <a:gd name="T12" fmla="*/ 22 w 26"/>
                <a:gd name="T13" fmla="*/ 116 h 118"/>
                <a:gd name="T14" fmla="*/ 26 w 26"/>
                <a:gd name="T15" fmla="*/ 118 h 118"/>
                <a:gd name="T16" fmla="*/ 0 w 26"/>
                <a:gd name="T17" fmla="*/ 118 h 118"/>
                <a:gd name="T18" fmla="*/ 0 w 26"/>
                <a:gd name="T19" fmla="*/ 118 h 118"/>
                <a:gd name="T20" fmla="*/ 2 w 26"/>
                <a:gd name="T21" fmla="*/ 116 h 118"/>
                <a:gd name="T22" fmla="*/ 4 w 26"/>
                <a:gd name="T23" fmla="*/ 110 h 118"/>
                <a:gd name="T24" fmla="*/ 4 w 26"/>
                <a:gd name="T25" fmla="*/ 8 h 118"/>
                <a:gd name="T26" fmla="*/ 4 w 26"/>
                <a:gd name="T27" fmla="*/ 8 h 118"/>
                <a:gd name="T28" fmla="*/ 2 w 26"/>
                <a:gd name="T29" fmla="*/ 2 h 118"/>
                <a:gd name="T30" fmla="*/ 0 w 26"/>
                <a:gd name="T31" fmla="*/ 0 h 118"/>
                <a:gd name="T32" fmla="*/ 26 w 26"/>
                <a:gd name="T33" fmla="*/ 0 h 118"/>
                <a:gd name="T34" fmla="*/ 26 w 26"/>
                <a:gd name="T35" fmla="*/ 0 h 1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6" h="118">
                  <a:moveTo>
                    <a:pt x="26" y="0"/>
                  </a:moveTo>
                  <a:lnTo>
                    <a:pt x="26" y="0"/>
                  </a:lnTo>
                  <a:lnTo>
                    <a:pt x="22" y="2"/>
                  </a:lnTo>
                  <a:lnTo>
                    <a:pt x="20" y="8"/>
                  </a:lnTo>
                  <a:lnTo>
                    <a:pt x="20" y="110"/>
                  </a:lnTo>
                  <a:lnTo>
                    <a:pt x="20" y="110"/>
                  </a:lnTo>
                  <a:lnTo>
                    <a:pt x="22" y="116"/>
                  </a:lnTo>
                  <a:lnTo>
                    <a:pt x="26" y="118"/>
                  </a:lnTo>
                  <a:lnTo>
                    <a:pt x="0" y="118"/>
                  </a:lnTo>
                  <a:lnTo>
                    <a:pt x="0" y="118"/>
                  </a:lnTo>
                  <a:lnTo>
                    <a:pt x="2" y="116"/>
                  </a:lnTo>
                  <a:lnTo>
                    <a:pt x="4" y="110"/>
                  </a:lnTo>
                  <a:lnTo>
                    <a:pt x="4" y="8"/>
                  </a:lnTo>
                  <a:lnTo>
                    <a:pt x="4" y="8"/>
                  </a:lnTo>
                  <a:lnTo>
                    <a:pt x="2" y="2"/>
                  </a:lnTo>
                  <a:lnTo>
                    <a:pt x="0" y="0"/>
                  </a:lnTo>
                  <a:lnTo>
                    <a:pt x="26" y="0"/>
                  </a:lnTo>
                  <a:lnTo>
                    <a:pt x="26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5" name="Freeform 128"/>
            <p:cNvSpPr>
              <a:spLocks/>
            </p:cNvSpPr>
            <p:nvPr/>
          </p:nvSpPr>
          <p:spPr bwMode="auto">
            <a:xfrm>
              <a:off x="1955" y="1414"/>
              <a:ext cx="92" cy="118"/>
            </a:xfrm>
            <a:custGeom>
              <a:avLst/>
              <a:gdLst>
                <a:gd name="T0" fmla="*/ 56 w 92"/>
                <a:gd name="T1" fmla="*/ 8 h 118"/>
                <a:gd name="T2" fmla="*/ 56 w 92"/>
                <a:gd name="T3" fmla="*/ 110 h 118"/>
                <a:gd name="T4" fmla="*/ 56 w 92"/>
                <a:gd name="T5" fmla="*/ 110 h 118"/>
                <a:gd name="T6" fmla="*/ 56 w 92"/>
                <a:gd name="T7" fmla="*/ 116 h 118"/>
                <a:gd name="T8" fmla="*/ 60 w 92"/>
                <a:gd name="T9" fmla="*/ 118 h 118"/>
                <a:gd name="T10" fmla="*/ 34 w 92"/>
                <a:gd name="T11" fmla="*/ 118 h 118"/>
                <a:gd name="T12" fmla="*/ 34 w 92"/>
                <a:gd name="T13" fmla="*/ 118 h 118"/>
                <a:gd name="T14" fmla="*/ 38 w 92"/>
                <a:gd name="T15" fmla="*/ 116 h 118"/>
                <a:gd name="T16" fmla="*/ 38 w 92"/>
                <a:gd name="T17" fmla="*/ 110 h 118"/>
                <a:gd name="T18" fmla="*/ 38 w 92"/>
                <a:gd name="T19" fmla="*/ 8 h 118"/>
                <a:gd name="T20" fmla="*/ 38 w 92"/>
                <a:gd name="T21" fmla="*/ 8 h 118"/>
                <a:gd name="T22" fmla="*/ 10 w 92"/>
                <a:gd name="T23" fmla="*/ 10 h 118"/>
                <a:gd name="T24" fmla="*/ 10 w 92"/>
                <a:gd name="T25" fmla="*/ 10 h 118"/>
                <a:gd name="T26" fmla="*/ 8 w 92"/>
                <a:gd name="T27" fmla="*/ 10 h 118"/>
                <a:gd name="T28" fmla="*/ 4 w 92"/>
                <a:gd name="T29" fmla="*/ 12 h 118"/>
                <a:gd name="T30" fmla="*/ 0 w 92"/>
                <a:gd name="T31" fmla="*/ 16 h 118"/>
                <a:gd name="T32" fmla="*/ 0 w 92"/>
                <a:gd name="T33" fmla="*/ 0 h 118"/>
                <a:gd name="T34" fmla="*/ 92 w 92"/>
                <a:gd name="T35" fmla="*/ 0 h 118"/>
                <a:gd name="T36" fmla="*/ 92 w 92"/>
                <a:gd name="T37" fmla="*/ 16 h 118"/>
                <a:gd name="T38" fmla="*/ 92 w 92"/>
                <a:gd name="T39" fmla="*/ 16 h 118"/>
                <a:gd name="T40" fmla="*/ 90 w 92"/>
                <a:gd name="T41" fmla="*/ 12 h 118"/>
                <a:gd name="T42" fmla="*/ 84 w 92"/>
                <a:gd name="T43" fmla="*/ 10 h 118"/>
                <a:gd name="T44" fmla="*/ 84 w 92"/>
                <a:gd name="T45" fmla="*/ 10 h 118"/>
                <a:gd name="T46" fmla="*/ 56 w 92"/>
                <a:gd name="T47" fmla="*/ 8 h 118"/>
                <a:gd name="T48" fmla="*/ 56 w 92"/>
                <a:gd name="T49" fmla="*/ 8 h 1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92" h="118">
                  <a:moveTo>
                    <a:pt x="56" y="8"/>
                  </a:moveTo>
                  <a:lnTo>
                    <a:pt x="56" y="110"/>
                  </a:lnTo>
                  <a:lnTo>
                    <a:pt x="56" y="110"/>
                  </a:lnTo>
                  <a:lnTo>
                    <a:pt x="56" y="116"/>
                  </a:lnTo>
                  <a:lnTo>
                    <a:pt x="60" y="118"/>
                  </a:lnTo>
                  <a:lnTo>
                    <a:pt x="34" y="118"/>
                  </a:lnTo>
                  <a:lnTo>
                    <a:pt x="34" y="118"/>
                  </a:lnTo>
                  <a:lnTo>
                    <a:pt x="38" y="116"/>
                  </a:lnTo>
                  <a:lnTo>
                    <a:pt x="38" y="110"/>
                  </a:lnTo>
                  <a:lnTo>
                    <a:pt x="38" y="8"/>
                  </a:lnTo>
                  <a:lnTo>
                    <a:pt x="38" y="8"/>
                  </a:lnTo>
                  <a:lnTo>
                    <a:pt x="10" y="10"/>
                  </a:lnTo>
                  <a:lnTo>
                    <a:pt x="10" y="10"/>
                  </a:lnTo>
                  <a:lnTo>
                    <a:pt x="8" y="10"/>
                  </a:lnTo>
                  <a:lnTo>
                    <a:pt x="4" y="12"/>
                  </a:lnTo>
                  <a:lnTo>
                    <a:pt x="0" y="16"/>
                  </a:lnTo>
                  <a:lnTo>
                    <a:pt x="0" y="0"/>
                  </a:lnTo>
                  <a:lnTo>
                    <a:pt x="92" y="0"/>
                  </a:lnTo>
                  <a:lnTo>
                    <a:pt x="92" y="16"/>
                  </a:lnTo>
                  <a:lnTo>
                    <a:pt x="92" y="16"/>
                  </a:lnTo>
                  <a:lnTo>
                    <a:pt x="90" y="12"/>
                  </a:lnTo>
                  <a:lnTo>
                    <a:pt x="84" y="10"/>
                  </a:lnTo>
                  <a:lnTo>
                    <a:pt x="84" y="10"/>
                  </a:lnTo>
                  <a:lnTo>
                    <a:pt x="56" y="8"/>
                  </a:lnTo>
                  <a:lnTo>
                    <a:pt x="56" y="8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6" name="Freeform 129"/>
            <p:cNvSpPr>
              <a:spLocks/>
            </p:cNvSpPr>
            <p:nvPr/>
          </p:nvSpPr>
          <p:spPr bwMode="auto">
            <a:xfrm>
              <a:off x="2051" y="1414"/>
              <a:ext cx="100" cy="118"/>
            </a:xfrm>
            <a:custGeom>
              <a:avLst/>
              <a:gdLst>
                <a:gd name="T0" fmla="*/ 100 w 100"/>
                <a:gd name="T1" fmla="*/ 0 h 118"/>
                <a:gd name="T2" fmla="*/ 100 w 100"/>
                <a:gd name="T3" fmla="*/ 0 h 118"/>
                <a:gd name="T4" fmla="*/ 92 w 100"/>
                <a:gd name="T5" fmla="*/ 4 h 118"/>
                <a:gd name="T6" fmla="*/ 88 w 100"/>
                <a:gd name="T7" fmla="*/ 10 h 118"/>
                <a:gd name="T8" fmla="*/ 60 w 100"/>
                <a:gd name="T9" fmla="*/ 62 h 118"/>
                <a:gd name="T10" fmla="*/ 60 w 100"/>
                <a:gd name="T11" fmla="*/ 110 h 118"/>
                <a:gd name="T12" fmla="*/ 60 w 100"/>
                <a:gd name="T13" fmla="*/ 110 h 118"/>
                <a:gd name="T14" fmla="*/ 62 w 100"/>
                <a:gd name="T15" fmla="*/ 116 h 118"/>
                <a:gd name="T16" fmla="*/ 68 w 100"/>
                <a:gd name="T17" fmla="*/ 118 h 118"/>
                <a:gd name="T18" fmla="*/ 38 w 100"/>
                <a:gd name="T19" fmla="*/ 118 h 118"/>
                <a:gd name="T20" fmla="*/ 38 w 100"/>
                <a:gd name="T21" fmla="*/ 118 h 118"/>
                <a:gd name="T22" fmla="*/ 42 w 100"/>
                <a:gd name="T23" fmla="*/ 116 h 118"/>
                <a:gd name="T24" fmla="*/ 44 w 100"/>
                <a:gd name="T25" fmla="*/ 114 h 118"/>
                <a:gd name="T26" fmla="*/ 44 w 100"/>
                <a:gd name="T27" fmla="*/ 110 h 118"/>
                <a:gd name="T28" fmla="*/ 44 w 100"/>
                <a:gd name="T29" fmla="*/ 62 h 118"/>
                <a:gd name="T30" fmla="*/ 10 w 100"/>
                <a:gd name="T31" fmla="*/ 8 h 118"/>
                <a:gd name="T32" fmla="*/ 10 w 100"/>
                <a:gd name="T33" fmla="*/ 8 h 118"/>
                <a:gd name="T34" fmla="*/ 6 w 100"/>
                <a:gd name="T35" fmla="*/ 4 h 118"/>
                <a:gd name="T36" fmla="*/ 0 w 100"/>
                <a:gd name="T37" fmla="*/ 0 h 118"/>
                <a:gd name="T38" fmla="*/ 34 w 100"/>
                <a:gd name="T39" fmla="*/ 0 h 118"/>
                <a:gd name="T40" fmla="*/ 34 w 100"/>
                <a:gd name="T41" fmla="*/ 0 h 118"/>
                <a:gd name="T42" fmla="*/ 32 w 100"/>
                <a:gd name="T43" fmla="*/ 0 h 118"/>
                <a:gd name="T44" fmla="*/ 30 w 100"/>
                <a:gd name="T45" fmla="*/ 2 h 118"/>
                <a:gd name="T46" fmla="*/ 30 w 100"/>
                <a:gd name="T47" fmla="*/ 6 h 118"/>
                <a:gd name="T48" fmla="*/ 32 w 100"/>
                <a:gd name="T49" fmla="*/ 10 h 118"/>
                <a:gd name="T50" fmla="*/ 56 w 100"/>
                <a:gd name="T51" fmla="*/ 54 h 118"/>
                <a:gd name="T52" fmla="*/ 80 w 100"/>
                <a:gd name="T53" fmla="*/ 8 h 118"/>
                <a:gd name="T54" fmla="*/ 80 w 100"/>
                <a:gd name="T55" fmla="*/ 8 h 118"/>
                <a:gd name="T56" fmla="*/ 80 w 100"/>
                <a:gd name="T57" fmla="*/ 4 h 118"/>
                <a:gd name="T58" fmla="*/ 80 w 100"/>
                <a:gd name="T59" fmla="*/ 2 h 118"/>
                <a:gd name="T60" fmla="*/ 76 w 100"/>
                <a:gd name="T61" fmla="*/ 0 h 118"/>
                <a:gd name="T62" fmla="*/ 100 w 100"/>
                <a:gd name="T63" fmla="*/ 0 h 118"/>
                <a:gd name="T64" fmla="*/ 100 w 100"/>
                <a:gd name="T65" fmla="*/ 0 h 1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00" h="118">
                  <a:moveTo>
                    <a:pt x="100" y="0"/>
                  </a:moveTo>
                  <a:lnTo>
                    <a:pt x="100" y="0"/>
                  </a:lnTo>
                  <a:lnTo>
                    <a:pt x="92" y="4"/>
                  </a:lnTo>
                  <a:lnTo>
                    <a:pt x="88" y="10"/>
                  </a:lnTo>
                  <a:lnTo>
                    <a:pt x="60" y="62"/>
                  </a:lnTo>
                  <a:lnTo>
                    <a:pt x="60" y="110"/>
                  </a:lnTo>
                  <a:lnTo>
                    <a:pt x="60" y="110"/>
                  </a:lnTo>
                  <a:lnTo>
                    <a:pt x="62" y="116"/>
                  </a:lnTo>
                  <a:lnTo>
                    <a:pt x="68" y="118"/>
                  </a:lnTo>
                  <a:lnTo>
                    <a:pt x="38" y="118"/>
                  </a:lnTo>
                  <a:lnTo>
                    <a:pt x="38" y="118"/>
                  </a:lnTo>
                  <a:lnTo>
                    <a:pt x="42" y="116"/>
                  </a:lnTo>
                  <a:lnTo>
                    <a:pt x="44" y="114"/>
                  </a:lnTo>
                  <a:lnTo>
                    <a:pt x="44" y="110"/>
                  </a:lnTo>
                  <a:lnTo>
                    <a:pt x="44" y="62"/>
                  </a:lnTo>
                  <a:lnTo>
                    <a:pt x="10" y="8"/>
                  </a:lnTo>
                  <a:lnTo>
                    <a:pt x="10" y="8"/>
                  </a:lnTo>
                  <a:lnTo>
                    <a:pt x="6" y="4"/>
                  </a:lnTo>
                  <a:lnTo>
                    <a:pt x="0" y="0"/>
                  </a:lnTo>
                  <a:lnTo>
                    <a:pt x="34" y="0"/>
                  </a:lnTo>
                  <a:lnTo>
                    <a:pt x="34" y="0"/>
                  </a:lnTo>
                  <a:lnTo>
                    <a:pt x="32" y="0"/>
                  </a:lnTo>
                  <a:lnTo>
                    <a:pt x="30" y="2"/>
                  </a:lnTo>
                  <a:lnTo>
                    <a:pt x="30" y="6"/>
                  </a:lnTo>
                  <a:lnTo>
                    <a:pt x="32" y="10"/>
                  </a:lnTo>
                  <a:lnTo>
                    <a:pt x="56" y="54"/>
                  </a:lnTo>
                  <a:lnTo>
                    <a:pt x="80" y="8"/>
                  </a:lnTo>
                  <a:lnTo>
                    <a:pt x="80" y="8"/>
                  </a:lnTo>
                  <a:lnTo>
                    <a:pt x="80" y="4"/>
                  </a:lnTo>
                  <a:lnTo>
                    <a:pt x="80" y="2"/>
                  </a:lnTo>
                  <a:lnTo>
                    <a:pt x="76" y="0"/>
                  </a:lnTo>
                  <a:lnTo>
                    <a:pt x="100" y="0"/>
                  </a:lnTo>
                  <a:lnTo>
                    <a:pt x="10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7" name="Freeform 130"/>
            <p:cNvSpPr>
              <a:spLocks noEditPoints="1"/>
            </p:cNvSpPr>
            <p:nvPr/>
          </p:nvSpPr>
          <p:spPr bwMode="auto">
            <a:xfrm>
              <a:off x="2203" y="1412"/>
              <a:ext cx="110" cy="122"/>
            </a:xfrm>
            <a:custGeom>
              <a:avLst/>
              <a:gdLst>
                <a:gd name="T0" fmla="*/ 54 w 110"/>
                <a:gd name="T1" fmla="*/ 122 h 122"/>
                <a:gd name="T2" fmla="*/ 34 w 110"/>
                <a:gd name="T3" fmla="*/ 116 h 122"/>
                <a:gd name="T4" fmla="*/ 16 w 110"/>
                <a:gd name="T5" fmla="*/ 104 h 122"/>
                <a:gd name="T6" fmla="*/ 4 w 110"/>
                <a:gd name="T7" fmla="*/ 84 h 122"/>
                <a:gd name="T8" fmla="*/ 0 w 110"/>
                <a:gd name="T9" fmla="*/ 60 h 122"/>
                <a:gd name="T10" fmla="*/ 2 w 110"/>
                <a:gd name="T11" fmla="*/ 48 h 122"/>
                <a:gd name="T12" fmla="*/ 10 w 110"/>
                <a:gd name="T13" fmla="*/ 28 h 122"/>
                <a:gd name="T14" fmla="*/ 24 w 110"/>
                <a:gd name="T15" fmla="*/ 10 h 122"/>
                <a:gd name="T16" fmla="*/ 44 w 110"/>
                <a:gd name="T17" fmla="*/ 2 h 122"/>
                <a:gd name="T18" fmla="*/ 58 w 110"/>
                <a:gd name="T19" fmla="*/ 0 h 122"/>
                <a:gd name="T20" fmla="*/ 76 w 110"/>
                <a:gd name="T21" fmla="*/ 4 h 122"/>
                <a:gd name="T22" fmla="*/ 94 w 110"/>
                <a:gd name="T23" fmla="*/ 16 h 122"/>
                <a:gd name="T24" fmla="*/ 106 w 110"/>
                <a:gd name="T25" fmla="*/ 36 h 122"/>
                <a:gd name="T26" fmla="*/ 110 w 110"/>
                <a:gd name="T27" fmla="*/ 62 h 122"/>
                <a:gd name="T28" fmla="*/ 110 w 110"/>
                <a:gd name="T29" fmla="*/ 76 h 122"/>
                <a:gd name="T30" fmla="*/ 100 w 110"/>
                <a:gd name="T31" fmla="*/ 98 h 122"/>
                <a:gd name="T32" fmla="*/ 84 w 110"/>
                <a:gd name="T33" fmla="*/ 114 h 122"/>
                <a:gd name="T34" fmla="*/ 64 w 110"/>
                <a:gd name="T35" fmla="*/ 122 h 122"/>
                <a:gd name="T36" fmla="*/ 54 w 110"/>
                <a:gd name="T37" fmla="*/ 122 h 122"/>
                <a:gd name="T38" fmla="*/ 18 w 110"/>
                <a:gd name="T39" fmla="*/ 58 h 122"/>
                <a:gd name="T40" fmla="*/ 22 w 110"/>
                <a:gd name="T41" fmla="*/ 84 h 122"/>
                <a:gd name="T42" fmla="*/ 30 w 110"/>
                <a:gd name="T43" fmla="*/ 100 h 122"/>
                <a:gd name="T44" fmla="*/ 42 w 110"/>
                <a:gd name="T45" fmla="*/ 110 h 122"/>
                <a:gd name="T46" fmla="*/ 56 w 110"/>
                <a:gd name="T47" fmla="*/ 114 h 122"/>
                <a:gd name="T48" fmla="*/ 64 w 110"/>
                <a:gd name="T49" fmla="*/ 112 h 122"/>
                <a:gd name="T50" fmla="*/ 78 w 110"/>
                <a:gd name="T51" fmla="*/ 106 h 122"/>
                <a:gd name="T52" fmla="*/ 86 w 110"/>
                <a:gd name="T53" fmla="*/ 92 h 122"/>
                <a:gd name="T54" fmla="*/ 92 w 110"/>
                <a:gd name="T55" fmla="*/ 74 h 122"/>
                <a:gd name="T56" fmla="*/ 92 w 110"/>
                <a:gd name="T57" fmla="*/ 62 h 122"/>
                <a:gd name="T58" fmla="*/ 90 w 110"/>
                <a:gd name="T59" fmla="*/ 40 h 122"/>
                <a:gd name="T60" fmla="*/ 82 w 110"/>
                <a:gd name="T61" fmla="*/ 22 h 122"/>
                <a:gd name="T62" fmla="*/ 72 w 110"/>
                <a:gd name="T63" fmla="*/ 12 h 122"/>
                <a:gd name="T64" fmla="*/ 56 w 110"/>
                <a:gd name="T65" fmla="*/ 8 h 122"/>
                <a:gd name="T66" fmla="*/ 48 w 110"/>
                <a:gd name="T67" fmla="*/ 8 h 122"/>
                <a:gd name="T68" fmla="*/ 34 w 110"/>
                <a:gd name="T69" fmla="*/ 16 h 122"/>
                <a:gd name="T70" fmla="*/ 24 w 110"/>
                <a:gd name="T71" fmla="*/ 28 h 122"/>
                <a:gd name="T72" fmla="*/ 20 w 110"/>
                <a:gd name="T73" fmla="*/ 46 h 122"/>
                <a:gd name="T74" fmla="*/ 18 w 110"/>
                <a:gd name="T75" fmla="*/ 58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110" h="122">
                  <a:moveTo>
                    <a:pt x="54" y="122"/>
                  </a:moveTo>
                  <a:lnTo>
                    <a:pt x="54" y="122"/>
                  </a:lnTo>
                  <a:lnTo>
                    <a:pt x="44" y="120"/>
                  </a:lnTo>
                  <a:lnTo>
                    <a:pt x="34" y="116"/>
                  </a:lnTo>
                  <a:lnTo>
                    <a:pt x="24" y="112"/>
                  </a:lnTo>
                  <a:lnTo>
                    <a:pt x="16" y="104"/>
                  </a:lnTo>
                  <a:lnTo>
                    <a:pt x="10" y="94"/>
                  </a:lnTo>
                  <a:lnTo>
                    <a:pt x="4" y="84"/>
                  </a:lnTo>
                  <a:lnTo>
                    <a:pt x="2" y="72"/>
                  </a:lnTo>
                  <a:lnTo>
                    <a:pt x="0" y="60"/>
                  </a:lnTo>
                  <a:lnTo>
                    <a:pt x="0" y="60"/>
                  </a:lnTo>
                  <a:lnTo>
                    <a:pt x="2" y="48"/>
                  </a:lnTo>
                  <a:lnTo>
                    <a:pt x="4" y="38"/>
                  </a:lnTo>
                  <a:lnTo>
                    <a:pt x="10" y="28"/>
                  </a:lnTo>
                  <a:lnTo>
                    <a:pt x="16" y="18"/>
                  </a:lnTo>
                  <a:lnTo>
                    <a:pt x="24" y="10"/>
                  </a:lnTo>
                  <a:lnTo>
                    <a:pt x="34" y="4"/>
                  </a:lnTo>
                  <a:lnTo>
                    <a:pt x="44" y="2"/>
                  </a:lnTo>
                  <a:lnTo>
                    <a:pt x="58" y="0"/>
                  </a:lnTo>
                  <a:lnTo>
                    <a:pt x="58" y="0"/>
                  </a:lnTo>
                  <a:lnTo>
                    <a:pt x="66" y="2"/>
                  </a:lnTo>
                  <a:lnTo>
                    <a:pt x="76" y="4"/>
                  </a:lnTo>
                  <a:lnTo>
                    <a:pt x="86" y="10"/>
                  </a:lnTo>
                  <a:lnTo>
                    <a:pt x="94" y="16"/>
                  </a:lnTo>
                  <a:lnTo>
                    <a:pt x="100" y="26"/>
                  </a:lnTo>
                  <a:lnTo>
                    <a:pt x="106" y="36"/>
                  </a:lnTo>
                  <a:lnTo>
                    <a:pt x="110" y="48"/>
                  </a:lnTo>
                  <a:lnTo>
                    <a:pt x="110" y="62"/>
                  </a:lnTo>
                  <a:lnTo>
                    <a:pt x="110" y="62"/>
                  </a:lnTo>
                  <a:lnTo>
                    <a:pt x="110" y="76"/>
                  </a:lnTo>
                  <a:lnTo>
                    <a:pt x="106" y="88"/>
                  </a:lnTo>
                  <a:lnTo>
                    <a:pt x="100" y="98"/>
                  </a:lnTo>
                  <a:lnTo>
                    <a:pt x="92" y="108"/>
                  </a:lnTo>
                  <a:lnTo>
                    <a:pt x="84" y="114"/>
                  </a:lnTo>
                  <a:lnTo>
                    <a:pt x="74" y="118"/>
                  </a:lnTo>
                  <a:lnTo>
                    <a:pt x="64" y="122"/>
                  </a:lnTo>
                  <a:lnTo>
                    <a:pt x="54" y="122"/>
                  </a:lnTo>
                  <a:lnTo>
                    <a:pt x="54" y="122"/>
                  </a:lnTo>
                  <a:close/>
                  <a:moveTo>
                    <a:pt x="18" y="58"/>
                  </a:moveTo>
                  <a:lnTo>
                    <a:pt x="18" y="58"/>
                  </a:lnTo>
                  <a:lnTo>
                    <a:pt x="20" y="72"/>
                  </a:lnTo>
                  <a:lnTo>
                    <a:pt x="22" y="84"/>
                  </a:lnTo>
                  <a:lnTo>
                    <a:pt x="26" y="92"/>
                  </a:lnTo>
                  <a:lnTo>
                    <a:pt x="30" y="100"/>
                  </a:lnTo>
                  <a:lnTo>
                    <a:pt x="36" y="106"/>
                  </a:lnTo>
                  <a:lnTo>
                    <a:pt x="42" y="110"/>
                  </a:lnTo>
                  <a:lnTo>
                    <a:pt x="50" y="112"/>
                  </a:lnTo>
                  <a:lnTo>
                    <a:pt x="56" y="114"/>
                  </a:lnTo>
                  <a:lnTo>
                    <a:pt x="56" y="114"/>
                  </a:lnTo>
                  <a:lnTo>
                    <a:pt x="64" y="112"/>
                  </a:lnTo>
                  <a:lnTo>
                    <a:pt x="72" y="110"/>
                  </a:lnTo>
                  <a:lnTo>
                    <a:pt x="78" y="106"/>
                  </a:lnTo>
                  <a:lnTo>
                    <a:pt x="82" y="100"/>
                  </a:lnTo>
                  <a:lnTo>
                    <a:pt x="86" y="92"/>
                  </a:lnTo>
                  <a:lnTo>
                    <a:pt x="90" y="84"/>
                  </a:lnTo>
                  <a:lnTo>
                    <a:pt x="92" y="74"/>
                  </a:lnTo>
                  <a:lnTo>
                    <a:pt x="92" y="62"/>
                  </a:lnTo>
                  <a:lnTo>
                    <a:pt x="92" y="62"/>
                  </a:lnTo>
                  <a:lnTo>
                    <a:pt x="92" y="50"/>
                  </a:lnTo>
                  <a:lnTo>
                    <a:pt x="90" y="40"/>
                  </a:lnTo>
                  <a:lnTo>
                    <a:pt x="86" y="30"/>
                  </a:lnTo>
                  <a:lnTo>
                    <a:pt x="82" y="22"/>
                  </a:lnTo>
                  <a:lnTo>
                    <a:pt x="78" y="16"/>
                  </a:lnTo>
                  <a:lnTo>
                    <a:pt x="72" y="12"/>
                  </a:lnTo>
                  <a:lnTo>
                    <a:pt x="64" y="8"/>
                  </a:lnTo>
                  <a:lnTo>
                    <a:pt x="56" y="8"/>
                  </a:lnTo>
                  <a:lnTo>
                    <a:pt x="56" y="8"/>
                  </a:lnTo>
                  <a:lnTo>
                    <a:pt x="48" y="8"/>
                  </a:lnTo>
                  <a:lnTo>
                    <a:pt x="40" y="10"/>
                  </a:lnTo>
                  <a:lnTo>
                    <a:pt x="34" y="16"/>
                  </a:lnTo>
                  <a:lnTo>
                    <a:pt x="28" y="20"/>
                  </a:lnTo>
                  <a:lnTo>
                    <a:pt x="24" y="28"/>
                  </a:lnTo>
                  <a:lnTo>
                    <a:pt x="22" y="36"/>
                  </a:lnTo>
                  <a:lnTo>
                    <a:pt x="20" y="46"/>
                  </a:lnTo>
                  <a:lnTo>
                    <a:pt x="18" y="58"/>
                  </a:lnTo>
                  <a:lnTo>
                    <a:pt x="18" y="58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8" name="Freeform 131"/>
            <p:cNvSpPr>
              <a:spLocks/>
            </p:cNvSpPr>
            <p:nvPr/>
          </p:nvSpPr>
          <p:spPr bwMode="auto">
            <a:xfrm>
              <a:off x="2325" y="1414"/>
              <a:ext cx="70" cy="118"/>
            </a:xfrm>
            <a:custGeom>
              <a:avLst/>
              <a:gdLst>
                <a:gd name="T0" fmla="*/ 26 w 70"/>
                <a:gd name="T1" fmla="*/ 118 h 118"/>
                <a:gd name="T2" fmla="*/ 0 w 70"/>
                <a:gd name="T3" fmla="*/ 118 h 118"/>
                <a:gd name="T4" fmla="*/ 0 w 70"/>
                <a:gd name="T5" fmla="*/ 118 h 118"/>
                <a:gd name="T6" fmla="*/ 4 w 70"/>
                <a:gd name="T7" fmla="*/ 116 h 118"/>
                <a:gd name="T8" fmla="*/ 4 w 70"/>
                <a:gd name="T9" fmla="*/ 110 h 118"/>
                <a:gd name="T10" fmla="*/ 4 w 70"/>
                <a:gd name="T11" fmla="*/ 8 h 118"/>
                <a:gd name="T12" fmla="*/ 4 w 70"/>
                <a:gd name="T13" fmla="*/ 8 h 118"/>
                <a:gd name="T14" fmla="*/ 4 w 70"/>
                <a:gd name="T15" fmla="*/ 2 h 118"/>
                <a:gd name="T16" fmla="*/ 0 w 70"/>
                <a:gd name="T17" fmla="*/ 0 h 118"/>
                <a:gd name="T18" fmla="*/ 70 w 70"/>
                <a:gd name="T19" fmla="*/ 0 h 118"/>
                <a:gd name="T20" fmla="*/ 70 w 70"/>
                <a:gd name="T21" fmla="*/ 16 h 118"/>
                <a:gd name="T22" fmla="*/ 70 w 70"/>
                <a:gd name="T23" fmla="*/ 16 h 118"/>
                <a:gd name="T24" fmla="*/ 64 w 70"/>
                <a:gd name="T25" fmla="*/ 10 h 118"/>
                <a:gd name="T26" fmla="*/ 54 w 70"/>
                <a:gd name="T27" fmla="*/ 8 h 118"/>
                <a:gd name="T28" fmla="*/ 54 w 70"/>
                <a:gd name="T29" fmla="*/ 8 h 118"/>
                <a:gd name="T30" fmla="*/ 22 w 70"/>
                <a:gd name="T31" fmla="*/ 8 h 118"/>
                <a:gd name="T32" fmla="*/ 22 w 70"/>
                <a:gd name="T33" fmla="*/ 48 h 118"/>
                <a:gd name="T34" fmla="*/ 50 w 70"/>
                <a:gd name="T35" fmla="*/ 48 h 118"/>
                <a:gd name="T36" fmla="*/ 50 w 70"/>
                <a:gd name="T37" fmla="*/ 48 h 118"/>
                <a:gd name="T38" fmla="*/ 54 w 70"/>
                <a:gd name="T39" fmla="*/ 46 h 118"/>
                <a:gd name="T40" fmla="*/ 56 w 70"/>
                <a:gd name="T41" fmla="*/ 44 h 118"/>
                <a:gd name="T42" fmla="*/ 56 w 70"/>
                <a:gd name="T43" fmla="*/ 62 h 118"/>
                <a:gd name="T44" fmla="*/ 56 w 70"/>
                <a:gd name="T45" fmla="*/ 62 h 118"/>
                <a:gd name="T46" fmla="*/ 54 w 70"/>
                <a:gd name="T47" fmla="*/ 58 h 118"/>
                <a:gd name="T48" fmla="*/ 50 w 70"/>
                <a:gd name="T49" fmla="*/ 58 h 118"/>
                <a:gd name="T50" fmla="*/ 22 w 70"/>
                <a:gd name="T51" fmla="*/ 58 h 118"/>
                <a:gd name="T52" fmla="*/ 22 w 70"/>
                <a:gd name="T53" fmla="*/ 110 h 118"/>
                <a:gd name="T54" fmla="*/ 22 w 70"/>
                <a:gd name="T55" fmla="*/ 110 h 118"/>
                <a:gd name="T56" fmla="*/ 22 w 70"/>
                <a:gd name="T57" fmla="*/ 116 h 118"/>
                <a:gd name="T58" fmla="*/ 26 w 70"/>
                <a:gd name="T59" fmla="*/ 118 h 118"/>
                <a:gd name="T60" fmla="*/ 26 w 70"/>
                <a:gd name="T61" fmla="*/ 118 h 1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70" h="118">
                  <a:moveTo>
                    <a:pt x="26" y="118"/>
                  </a:moveTo>
                  <a:lnTo>
                    <a:pt x="0" y="118"/>
                  </a:lnTo>
                  <a:lnTo>
                    <a:pt x="0" y="118"/>
                  </a:lnTo>
                  <a:lnTo>
                    <a:pt x="4" y="116"/>
                  </a:lnTo>
                  <a:lnTo>
                    <a:pt x="4" y="110"/>
                  </a:lnTo>
                  <a:lnTo>
                    <a:pt x="4" y="8"/>
                  </a:lnTo>
                  <a:lnTo>
                    <a:pt x="4" y="8"/>
                  </a:lnTo>
                  <a:lnTo>
                    <a:pt x="4" y="2"/>
                  </a:lnTo>
                  <a:lnTo>
                    <a:pt x="0" y="0"/>
                  </a:lnTo>
                  <a:lnTo>
                    <a:pt x="70" y="0"/>
                  </a:lnTo>
                  <a:lnTo>
                    <a:pt x="70" y="16"/>
                  </a:lnTo>
                  <a:lnTo>
                    <a:pt x="70" y="16"/>
                  </a:lnTo>
                  <a:lnTo>
                    <a:pt x="64" y="10"/>
                  </a:lnTo>
                  <a:lnTo>
                    <a:pt x="54" y="8"/>
                  </a:lnTo>
                  <a:lnTo>
                    <a:pt x="54" y="8"/>
                  </a:lnTo>
                  <a:lnTo>
                    <a:pt x="22" y="8"/>
                  </a:lnTo>
                  <a:lnTo>
                    <a:pt x="22" y="48"/>
                  </a:lnTo>
                  <a:lnTo>
                    <a:pt x="50" y="48"/>
                  </a:lnTo>
                  <a:lnTo>
                    <a:pt x="50" y="48"/>
                  </a:lnTo>
                  <a:lnTo>
                    <a:pt x="54" y="46"/>
                  </a:lnTo>
                  <a:lnTo>
                    <a:pt x="56" y="44"/>
                  </a:lnTo>
                  <a:lnTo>
                    <a:pt x="56" y="62"/>
                  </a:lnTo>
                  <a:lnTo>
                    <a:pt x="56" y="62"/>
                  </a:lnTo>
                  <a:lnTo>
                    <a:pt x="54" y="58"/>
                  </a:lnTo>
                  <a:lnTo>
                    <a:pt x="50" y="58"/>
                  </a:lnTo>
                  <a:lnTo>
                    <a:pt x="22" y="58"/>
                  </a:lnTo>
                  <a:lnTo>
                    <a:pt x="22" y="110"/>
                  </a:lnTo>
                  <a:lnTo>
                    <a:pt x="22" y="110"/>
                  </a:lnTo>
                  <a:lnTo>
                    <a:pt x="22" y="116"/>
                  </a:lnTo>
                  <a:lnTo>
                    <a:pt x="26" y="118"/>
                  </a:lnTo>
                  <a:lnTo>
                    <a:pt x="26" y="118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5018093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This study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 smtClean="0"/>
              <a:t>Is there a school effect on bullying?</a:t>
            </a:r>
          </a:p>
          <a:p>
            <a:r>
              <a:rPr lang="en-GB" sz="2800" dirty="0" smtClean="0"/>
              <a:t>What school factors are related to differences in bullying behaviours?</a:t>
            </a:r>
          </a:p>
          <a:p>
            <a:r>
              <a:rPr lang="en-GB" sz="2800" dirty="0" smtClean="0"/>
              <a:t>Theoretical frameworks from EER:</a:t>
            </a:r>
          </a:p>
          <a:p>
            <a:pPr lvl="1"/>
            <a:r>
              <a:rPr lang="en-GB" sz="2400" dirty="0" smtClean="0"/>
              <a:t>Proximity theory </a:t>
            </a:r>
          </a:p>
          <a:p>
            <a:pPr lvl="1"/>
            <a:r>
              <a:rPr lang="en-GB" sz="2400" dirty="0" smtClean="0"/>
              <a:t>DMEE (Creemers &amp; Kyriakides, 2009)</a:t>
            </a:r>
          </a:p>
          <a:p>
            <a:pPr lvl="1"/>
            <a:r>
              <a:rPr lang="en-GB" sz="2400" dirty="0" smtClean="0"/>
              <a:t>Cultural, behavioural and structural factors (Muijs &amp; Brookman, 2014)</a:t>
            </a:r>
          </a:p>
        </p:txBody>
      </p:sp>
      <p:grpSp>
        <p:nvGrpSpPr>
          <p:cNvPr id="4" name="Group 107"/>
          <p:cNvGrpSpPr>
            <a:grpSpLocks/>
          </p:cNvGrpSpPr>
          <p:nvPr/>
        </p:nvGrpSpPr>
        <p:grpSpPr bwMode="auto">
          <a:xfrm>
            <a:off x="9363075" y="6008085"/>
            <a:ext cx="2552700" cy="553053"/>
            <a:chOff x="385" y="1412"/>
            <a:chExt cx="2268" cy="492"/>
          </a:xfrm>
        </p:grpSpPr>
        <p:sp>
          <p:nvSpPr>
            <p:cNvPr id="5" name="Freeform 108"/>
            <p:cNvSpPr>
              <a:spLocks/>
            </p:cNvSpPr>
            <p:nvPr/>
          </p:nvSpPr>
          <p:spPr bwMode="auto">
            <a:xfrm>
              <a:off x="385" y="1488"/>
              <a:ext cx="186" cy="316"/>
            </a:xfrm>
            <a:custGeom>
              <a:avLst/>
              <a:gdLst>
                <a:gd name="T0" fmla="*/ 100 w 186"/>
                <a:gd name="T1" fmla="*/ 126 h 316"/>
                <a:gd name="T2" fmla="*/ 148 w 186"/>
                <a:gd name="T3" fmla="*/ 152 h 316"/>
                <a:gd name="T4" fmla="*/ 174 w 186"/>
                <a:gd name="T5" fmla="*/ 178 h 316"/>
                <a:gd name="T6" fmla="*/ 180 w 186"/>
                <a:gd name="T7" fmla="*/ 188 h 316"/>
                <a:gd name="T8" fmla="*/ 186 w 186"/>
                <a:gd name="T9" fmla="*/ 210 h 316"/>
                <a:gd name="T10" fmla="*/ 186 w 186"/>
                <a:gd name="T11" fmla="*/ 224 h 316"/>
                <a:gd name="T12" fmla="*/ 178 w 186"/>
                <a:gd name="T13" fmla="*/ 260 h 316"/>
                <a:gd name="T14" fmla="*/ 156 w 186"/>
                <a:gd name="T15" fmla="*/ 290 h 316"/>
                <a:gd name="T16" fmla="*/ 140 w 186"/>
                <a:gd name="T17" fmla="*/ 302 h 316"/>
                <a:gd name="T18" fmla="*/ 104 w 186"/>
                <a:gd name="T19" fmla="*/ 314 h 316"/>
                <a:gd name="T20" fmla="*/ 86 w 186"/>
                <a:gd name="T21" fmla="*/ 316 h 316"/>
                <a:gd name="T22" fmla="*/ 42 w 186"/>
                <a:gd name="T23" fmla="*/ 310 h 316"/>
                <a:gd name="T24" fmla="*/ 24 w 186"/>
                <a:gd name="T25" fmla="*/ 302 h 316"/>
                <a:gd name="T26" fmla="*/ 0 w 186"/>
                <a:gd name="T27" fmla="*/ 224 h 316"/>
                <a:gd name="T28" fmla="*/ 6 w 186"/>
                <a:gd name="T29" fmla="*/ 238 h 316"/>
                <a:gd name="T30" fmla="*/ 20 w 186"/>
                <a:gd name="T31" fmla="*/ 264 h 316"/>
                <a:gd name="T32" fmla="*/ 30 w 186"/>
                <a:gd name="T33" fmla="*/ 276 h 316"/>
                <a:gd name="T34" fmla="*/ 52 w 186"/>
                <a:gd name="T35" fmla="*/ 292 h 316"/>
                <a:gd name="T36" fmla="*/ 82 w 186"/>
                <a:gd name="T37" fmla="*/ 298 h 316"/>
                <a:gd name="T38" fmla="*/ 98 w 186"/>
                <a:gd name="T39" fmla="*/ 296 h 316"/>
                <a:gd name="T40" fmla="*/ 122 w 186"/>
                <a:gd name="T41" fmla="*/ 286 h 316"/>
                <a:gd name="T42" fmla="*/ 130 w 186"/>
                <a:gd name="T43" fmla="*/ 278 h 316"/>
                <a:gd name="T44" fmla="*/ 140 w 186"/>
                <a:gd name="T45" fmla="*/ 258 h 316"/>
                <a:gd name="T46" fmla="*/ 144 w 186"/>
                <a:gd name="T47" fmla="*/ 236 h 316"/>
                <a:gd name="T48" fmla="*/ 144 w 186"/>
                <a:gd name="T49" fmla="*/ 224 h 316"/>
                <a:gd name="T50" fmla="*/ 136 w 186"/>
                <a:gd name="T51" fmla="*/ 204 h 316"/>
                <a:gd name="T52" fmla="*/ 130 w 186"/>
                <a:gd name="T53" fmla="*/ 196 h 316"/>
                <a:gd name="T54" fmla="*/ 68 w 186"/>
                <a:gd name="T55" fmla="*/ 162 h 316"/>
                <a:gd name="T56" fmla="*/ 52 w 186"/>
                <a:gd name="T57" fmla="*/ 154 h 316"/>
                <a:gd name="T58" fmla="*/ 26 w 186"/>
                <a:gd name="T59" fmla="*/ 136 h 316"/>
                <a:gd name="T60" fmla="*/ 18 w 186"/>
                <a:gd name="T61" fmla="*/ 126 h 316"/>
                <a:gd name="T62" fmla="*/ 6 w 186"/>
                <a:gd name="T63" fmla="*/ 104 h 316"/>
                <a:gd name="T64" fmla="*/ 2 w 186"/>
                <a:gd name="T65" fmla="*/ 80 h 316"/>
                <a:gd name="T66" fmla="*/ 4 w 186"/>
                <a:gd name="T67" fmla="*/ 62 h 316"/>
                <a:gd name="T68" fmla="*/ 18 w 186"/>
                <a:gd name="T69" fmla="*/ 32 h 316"/>
                <a:gd name="T70" fmla="*/ 30 w 186"/>
                <a:gd name="T71" fmla="*/ 20 h 316"/>
                <a:gd name="T72" fmla="*/ 60 w 186"/>
                <a:gd name="T73" fmla="*/ 4 h 316"/>
                <a:gd name="T74" fmla="*/ 96 w 186"/>
                <a:gd name="T75" fmla="*/ 0 h 316"/>
                <a:gd name="T76" fmla="*/ 114 w 186"/>
                <a:gd name="T77" fmla="*/ 0 h 316"/>
                <a:gd name="T78" fmla="*/ 146 w 186"/>
                <a:gd name="T79" fmla="*/ 10 h 316"/>
                <a:gd name="T80" fmla="*/ 162 w 186"/>
                <a:gd name="T81" fmla="*/ 76 h 316"/>
                <a:gd name="T82" fmla="*/ 160 w 186"/>
                <a:gd name="T83" fmla="*/ 66 h 316"/>
                <a:gd name="T84" fmla="*/ 146 w 186"/>
                <a:gd name="T85" fmla="*/ 46 h 316"/>
                <a:gd name="T86" fmla="*/ 138 w 186"/>
                <a:gd name="T87" fmla="*/ 36 h 316"/>
                <a:gd name="T88" fmla="*/ 116 w 186"/>
                <a:gd name="T89" fmla="*/ 22 h 316"/>
                <a:gd name="T90" fmla="*/ 90 w 186"/>
                <a:gd name="T91" fmla="*/ 18 h 316"/>
                <a:gd name="T92" fmla="*/ 76 w 186"/>
                <a:gd name="T93" fmla="*/ 18 h 316"/>
                <a:gd name="T94" fmla="*/ 58 w 186"/>
                <a:gd name="T95" fmla="*/ 26 h 316"/>
                <a:gd name="T96" fmla="*/ 50 w 186"/>
                <a:gd name="T97" fmla="*/ 34 h 316"/>
                <a:gd name="T98" fmla="*/ 42 w 186"/>
                <a:gd name="T99" fmla="*/ 48 h 316"/>
                <a:gd name="T100" fmla="*/ 38 w 186"/>
                <a:gd name="T101" fmla="*/ 66 h 316"/>
                <a:gd name="T102" fmla="*/ 40 w 186"/>
                <a:gd name="T103" fmla="*/ 76 h 316"/>
                <a:gd name="T104" fmla="*/ 46 w 186"/>
                <a:gd name="T105" fmla="*/ 90 h 316"/>
                <a:gd name="T106" fmla="*/ 50 w 186"/>
                <a:gd name="T107" fmla="*/ 98 h 316"/>
                <a:gd name="T108" fmla="*/ 100 w 186"/>
                <a:gd name="T109" fmla="*/ 126 h 3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186" h="316">
                  <a:moveTo>
                    <a:pt x="100" y="126"/>
                  </a:moveTo>
                  <a:lnTo>
                    <a:pt x="100" y="126"/>
                  </a:lnTo>
                  <a:lnTo>
                    <a:pt x="148" y="152"/>
                  </a:lnTo>
                  <a:lnTo>
                    <a:pt x="148" y="152"/>
                  </a:lnTo>
                  <a:lnTo>
                    <a:pt x="162" y="164"/>
                  </a:lnTo>
                  <a:lnTo>
                    <a:pt x="174" y="178"/>
                  </a:lnTo>
                  <a:lnTo>
                    <a:pt x="174" y="178"/>
                  </a:lnTo>
                  <a:lnTo>
                    <a:pt x="180" y="188"/>
                  </a:lnTo>
                  <a:lnTo>
                    <a:pt x="184" y="198"/>
                  </a:lnTo>
                  <a:lnTo>
                    <a:pt x="186" y="210"/>
                  </a:lnTo>
                  <a:lnTo>
                    <a:pt x="186" y="224"/>
                  </a:lnTo>
                  <a:lnTo>
                    <a:pt x="186" y="224"/>
                  </a:lnTo>
                  <a:lnTo>
                    <a:pt x="184" y="244"/>
                  </a:lnTo>
                  <a:lnTo>
                    <a:pt x="178" y="260"/>
                  </a:lnTo>
                  <a:lnTo>
                    <a:pt x="168" y="276"/>
                  </a:lnTo>
                  <a:lnTo>
                    <a:pt x="156" y="290"/>
                  </a:lnTo>
                  <a:lnTo>
                    <a:pt x="156" y="290"/>
                  </a:lnTo>
                  <a:lnTo>
                    <a:pt x="140" y="302"/>
                  </a:lnTo>
                  <a:lnTo>
                    <a:pt x="122" y="310"/>
                  </a:lnTo>
                  <a:lnTo>
                    <a:pt x="104" y="314"/>
                  </a:lnTo>
                  <a:lnTo>
                    <a:pt x="86" y="316"/>
                  </a:lnTo>
                  <a:lnTo>
                    <a:pt x="86" y="316"/>
                  </a:lnTo>
                  <a:lnTo>
                    <a:pt x="62" y="314"/>
                  </a:lnTo>
                  <a:lnTo>
                    <a:pt x="42" y="310"/>
                  </a:lnTo>
                  <a:lnTo>
                    <a:pt x="42" y="310"/>
                  </a:lnTo>
                  <a:lnTo>
                    <a:pt x="24" y="302"/>
                  </a:lnTo>
                  <a:lnTo>
                    <a:pt x="2" y="292"/>
                  </a:lnTo>
                  <a:lnTo>
                    <a:pt x="0" y="224"/>
                  </a:lnTo>
                  <a:lnTo>
                    <a:pt x="0" y="224"/>
                  </a:lnTo>
                  <a:lnTo>
                    <a:pt x="6" y="238"/>
                  </a:lnTo>
                  <a:lnTo>
                    <a:pt x="12" y="252"/>
                  </a:lnTo>
                  <a:lnTo>
                    <a:pt x="20" y="264"/>
                  </a:lnTo>
                  <a:lnTo>
                    <a:pt x="30" y="276"/>
                  </a:lnTo>
                  <a:lnTo>
                    <a:pt x="30" y="276"/>
                  </a:lnTo>
                  <a:lnTo>
                    <a:pt x="40" y="286"/>
                  </a:lnTo>
                  <a:lnTo>
                    <a:pt x="52" y="292"/>
                  </a:lnTo>
                  <a:lnTo>
                    <a:pt x="66" y="296"/>
                  </a:lnTo>
                  <a:lnTo>
                    <a:pt x="82" y="298"/>
                  </a:lnTo>
                  <a:lnTo>
                    <a:pt x="82" y="298"/>
                  </a:lnTo>
                  <a:lnTo>
                    <a:pt x="98" y="296"/>
                  </a:lnTo>
                  <a:lnTo>
                    <a:pt x="110" y="292"/>
                  </a:lnTo>
                  <a:lnTo>
                    <a:pt x="122" y="286"/>
                  </a:lnTo>
                  <a:lnTo>
                    <a:pt x="130" y="278"/>
                  </a:lnTo>
                  <a:lnTo>
                    <a:pt x="130" y="278"/>
                  </a:lnTo>
                  <a:lnTo>
                    <a:pt x="136" y="268"/>
                  </a:lnTo>
                  <a:lnTo>
                    <a:pt x="140" y="258"/>
                  </a:lnTo>
                  <a:lnTo>
                    <a:pt x="144" y="248"/>
                  </a:lnTo>
                  <a:lnTo>
                    <a:pt x="144" y="236"/>
                  </a:lnTo>
                  <a:lnTo>
                    <a:pt x="144" y="236"/>
                  </a:lnTo>
                  <a:lnTo>
                    <a:pt x="144" y="224"/>
                  </a:lnTo>
                  <a:lnTo>
                    <a:pt x="140" y="212"/>
                  </a:lnTo>
                  <a:lnTo>
                    <a:pt x="136" y="204"/>
                  </a:lnTo>
                  <a:lnTo>
                    <a:pt x="130" y="196"/>
                  </a:lnTo>
                  <a:lnTo>
                    <a:pt x="130" y="196"/>
                  </a:lnTo>
                  <a:lnTo>
                    <a:pt x="108" y="182"/>
                  </a:lnTo>
                  <a:lnTo>
                    <a:pt x="68" y="162"/>
                  </a:lnTo>
                  <a:lnTo>
                    <a:pt x="68" y="162"/>
                  </a:lnTo>
                  <a:lnTo>
                    <a:pt x="52" y="154"/>
                  </a:lnTo>
                  <a:lnTo>
                    <a:pt x="38" y="144"/>
                  </a:lnTo>
                  <a:lnTo>
                    <a:pt x="26" y="136"/>
                  </a:lnTo>
                  <a:lnTo>
                    <a:pt x="18" y="126"/>
                  </a:lnTo>
                  <a:lnTo>
                    <a:pt x="18" y="126"/>
                  </a:lnTo>
                  <a:lnTo>
                    <a:pt x="10" y="116"/>
                  </a:lnTo>
                  <a:lnTo>
                    <a:pt x="6" y="104"/>
                  </a:lnTo>
                  <a:lnTo>
                    <a:pt x="2" y="92"/>
                  </a:lnTo>
                  <a:lnTo>
                    <a:pt x="2" y="80"/>
                  </a:lnTo>
                  <a:lnTo>
                    <a:pt x="2" y="80"/>
                  </a:lnTo>
                  <a:lnTo>
                    <a:pt x="4" y="62"/>
                  </a:lnTo>
                  <a:lnTo>
                    <a:pt x="8" y="46"/>
                  </a:lnTo>
                  <a:lnTo>
                    <a:pt x="18" y="32"/>
                  </a:lnTo>
                  <a:lnTo>
                    <a:pt x="30" y="20"/>
                  </a:lnTo>
                  <a:lnTo>
                    <a:pt x="30" y="20"/>
                  </a:lnTo>
                  <a:lnTo>
                    <a:pt x="46" y="12"/>
                  </a:lnTo>
                  <a:lnTo>
                    <a:pt x="60" y="4"/>
                  </a:lnTo>
                  <a:lnTo>
                    <a:pt x="78" y="0"/>
                  </a:lnTo>
                  <a:lnTo>
                    <a:pt x="96" y="0"/>
                  </a:lnTo>
                  <a:lnTo>
                    <a:pt x="96" y="0"/>
                  </a:lnTo>
                  <a:lnTo>
                    <a:pt x="114" y="0"/>
                  </a:lnTo>
                  <a:lnTo>
                    <a:pt x="130" y="4"/>
                  </a:lnTo>
                  <a:lnTo>
                    <a:pt x="146" y="10"/>
                  </a:lnTo>
                  <a:lnTo>
                    <a:pt x="160" y="16"/>
                  </a:lnTo>
                  <a:lnTo>
                    <a:pt x="162" y="76"/>
                  </a:lnTo>
                  <a:lnTo>
                    <a:pt x="162" y="76"/>
                  </a:lnTo>
                  <a:lnTo>
                    <a:pt x="160" y="66"/>
                  </a:lnTo>
                  <a:lnTo>
                    <a:pt x="154" y="56"/>
                  </a:lnTo>
                  <a:lnTo>
                    <a:pt x="146" y="46"/>
                  </a:lnTo>
                  <a:lnTo>
                    <a:pt x="138" y="36"/>
                  </a:lnTo>
                  <a:lnTo>
                    <a:pt x="138" y="36"/>
                  </a:lnTo>
                  <a:lnTo>
                    <a:pt x="128" y="28"/>
                  </a:lnTo>
                  <a:lnTo>
                    <a:pt x="116" y="22"/>
                  </a:lnTo>
                  <a:lnTo>
                    <a:pt x="104" y="20"/>
                  </a:lnTo>
                  <a:lnTo>
                    <a:pt x="90" y="18"/>
                  </a:lnTo>
                  <a:lnTo>
                    <a:pt x="90" y="18"/>
                  </a:lnTo>
                  <a:lnTo>
                    <a:pt x="76" y="18"/>
                  </a:lnTo>
                  <a:lnTo>
                    <a:pt x="66" y="22"/>
                  </a:lnTo>
                  <a:lnTo>
                    <a:pt x="58" y="26"/>
                  </a:lnTo>
                  <a:lnTo>
                    <a:pt x="50" y="34"/>
                  </a:lnTo>
                  <a:lnTo>
                    <a:pt x="50" y="34"/>
                  </a:lnTo>
                  <a:lnTo>
                    <a:pt x="46" y="40"/>
                  </a:lnTo>
                  <a:lnTo>
                    <a:pt x="42" y="48"/>
                  </a:lnTo>
                  <a:lnTo>
                    <a:pt x="40" y="58"/>
                  </a:lnTo>
                  <a:lnTo>
                    <a:pt x="38" y="66"/>
                  </a:lnTo>
                  <a:lnTo>
                    <a:pt x="38" y="66"/>
                  </a:lnTo>
                  <a:lnTo>
                    <a:pt x="40" y="76"/>
                  </a:lnTo>
                  <a:lnTo>
                    <a:pt x="42" y="84"/>
                  </a:lnTo>
                  <a:lnTo>
                    <a:pt x="46" y="90"/>
                  </a:lnTo>
                  <a:lnTo>
                    <a:pt x="50" y="98"/>
                  </a:lnTo>
                  <a:lnTo>
                    <a:pt x="50" y="98"/>
                  </a:lnTo>
                  <a:lnTo>
                    <a:pt x="70" y="110"/>
                  </a:lnTo>
                  <a:lnTo>
                    <a:pt x="100" y="126"/>
                  </a:lnTo>
                  <a:lnTo>
                    <a:pt x="100" y="126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" name="Freeform 109"/>
            <p:cNvSpPr>
              <a:spLocks noEditPoints="1"/>
            </p:cNvSpPr>
            <p:nvPr/>
          </p:nvSpPr>
          <p:spPr bwMode="auto">
            <a:xfrm>
              <a:off x="589" y="1586"/>
              <a:ext cx="198" cy="218"/>
            </a:xfrm>
            <a:custGeom>
              <a:avLst/>
              <a:gdLst>
                <a:gd name="T0" fmla="*/ 100 w 198"/>
                <a:gd name="T1" fmla="*/ 0 h 218"/>
                <a:gd name="T2" fmla="*/ 130 w 198"/>
                <a:gd name="T3" fmla="*/ 4 h 218"/>
                <a:gd name="T4" fmla="*/ 154 w 198"/>
                <a:gd name="T5" fmla="*/ 16 h 218"/>
                <a:gd name="T6" fmla="*/ 166 w 198"/>
                <a:gd name="T7" fmla="*/ 24 h 218"/>
                <a:gd name="T8" fmla="*/ 182 w 198"/>
                <a:gd name="T9" fmla="*/ 44 h 218"/>
                <a:gd name="T10" fmla="*/ 188 w 198"/>
                <a:gd name="T11" fmla="*/ 56 h 218"/>
                <a:gd name="T12" fmla="*/ 196 w 198"/>
                <a:gd name="T13" fmla="*/ 82 h 218"/>
                <a:gd name="T14" fmla="*/ 198 w 198"/>
                <a:gd name="T15" fmla="*/ 110 h 218"/>
                <a:gd name="T16" fmla="*/ 198 w 198"/>
                <a:gd name="T17" fmla="*/ 122 h 218"/>
                <a:gd name="T18" fmla="*/ 192 w 198"/>
                <a:gd name="T19" fmla="*/ 148 h 218"/>
                <a:gd name="T20" fmla="*/ 186 w 198"/>
                <a:gd name="T21" fmla="*/ 162 h 218"/>
                <a:gd name="T22" fmla="*/ 170 w 198"/>
                <a:gd name="T23" fmla="*/ 184 h 218"/>
                <a:gd name="T24" fmla="*/ 150 w 198"/>
                <a:gd name="T25" fmla="*/ 204 h 218"/>
                <a:gd name="T26" fmla="*/ 138 w 198"/>
                <a:gd name="T27" fmla="*/ 210 h 218"/>
                <a:gd name="T28" fmla="*/ 112 w 198"/>
                <a:gd name="T29" fmla="*/ 218 h 218"/>
                <a:gd name="T30" fmla="*/ 98 w 198"/>
                <a:gd name="T31" fmla="*/ 218 h 218"/>
                <a:gd name="T32" fmla="*/ 66 w 198"/>
                <a:gd name="T33" fmla="*/ 214 h 218"/>
                <a:gd name="T34" fmla="*/ 46 w 198"/>
                <a:gd name="T35" fmla="*/ 206 h 218"/>
                <a:gd name="T36" fmla="*/ 32 w 198"/>
                <a:gd name="T37" fmla="*/ 192 h 218"/>
                <a:gd name="T38" fmla="*/ 24 w 198"/>
                <a:gd name="T39" fmla="*/ 186 h 218"/>
                <a:gd name="T40" fmla="*/ 6 w 198"/>
                <a:gd name="T41" fmla="*/ 150 h 218"/>
                <a:gd name="T42" fmla="*/ 0 w 198"/>
                <a:gd name="T43" fmla="*/ 110 h 218"/>
                <a:gd name="T44" fmla="*/ 0 w 198"/>
                <a:gd name="T45" fmla="*/ 96 h 218"/>
                <a:gd name="T46" fmla="*/ 6 w 198"/>
                <a:gd name="T47" fmla="*/ 70 h 218"/>
                <a:gd name="T48" fmla="*/ 12 w 198"/>
                <a:gd name="T49" fmla="*/ 56 h 218"/>
                <a:gd name="T50" fmla="*/ 26 w 198"/>
                <a:gd name="T51" fmla="*/ 34 h 218"/>
                <a:gd name="T52" fmla="*/ 48 w 198"/>
                <a:gd name="T53" fmla="*/ 16 h 218"/>
                <a:gd name="T54" fmla="*/ 58 w 198"/>
                <a:gd name="T55" fmla="*/ 8 h 218"/>
                <a:gd name="T56" fmla="*/ 86 w 198"/>
                <a:gd name="T57" fmla="*/ 0 h 218"/>
                <a:gd name="T58" fmla="*/ 100 w 198"/>
                <a:gd name="T59" fmla="*/ 0 h 218"/>
                <a:gd name="T60" fmla="*/ 96 w 198"/>
                <a:gd name="T61" fmla="*/ 16 h 218"/>
                <a:gd name="T62" fmla="*/ 70 w 198"/>
                <a:gd name="T63" fmla="*/ 24 h 218"/>
                <a:gd name="T64" fmla="*/ 54 w 198"/>
                <a:gd name="T65" fmla="*/ 46 h 218"/>
                <a:gd name="T66" fmla="*/ 48 w 198"/>
                <a:gd name="T67" fmla="*/ 60 h 218"/>
                <a:gd name="T68" fmla="*/ 40 w 198"/>
                <a:gd name="T69" fmla="*/ 92 h 218"/>
                <a:gd name="T70" fmla="*/ 40 w 198"/>
                <a:gd name="T71" fmla="*/ 112 h 218"/>
                <a:gd name="T72" fmla="*/ 46 w 198"/>
                <a:gd name="T73" fmla="*/ 148 h 218"/>
                <a:gd name="T74" fmla="*/ 58 w 198"/>
                <a:gd name="T75" fmla="*/ 176 h 218"/>
                <a:gd name="T76" fmla="*/ 68 w 198"/>
                <a:gd name="T77" fmla="*/ 188 h 218"/>
                <a:gd name="T78" fmla="*/ 90 w 198"/>
                <a:gd name="T79" fmla="*/ 200 h 218"/>
                <a:gd name="T80" fmla="*/ 102 w 198"/>
                <a:gd name="T81" fmla="*/ 200 h 218"/>
                <a:gd name="T82" fmla="*/ 126 w 198"/>
                <a:gd name="T83" fmla="*/ 192 h 218"/>
                <a:gd name="T84" fmla="*/ 144 w 198"/>
                <a:gd name="T85" fmla="*/ 172 h 218"/>
                <a:gd name="T86" fmla="*/ 150 w 198"/>
                <a:gd name="T87" fmla="*/ 158 h 218"/>
                <a:gd name="T88" fmla="*/ 158 w 198"/>
                <a:gd name="T89" fmla="*/ 126 h 218"/>
                <a:gd name="T90" fmla="*/ 158 w 198"/>
                <a:gd name="T91" fmla="*/ 106 h 218"/>
                <a:gd name="T92" fmla="*/ 148 w 198"/>
                <a:gd name="T93" fmla="*/ 60 h 218"/>
                <a:gd name="T94" fmla="*/ 140 w 198"/>
                <a:gd name="T95" fmla="*/ 42 h 218"/>
                <a:gd name="T96" fmla="*/ 128 w 198"/>
                <a:gd name="T97" fmla="*/ 28 h 218"/>
                <a:gd name="T98" fmla="*/ 114 w 198"/>
                <a:gd name="T99" fmla="*/ 20 h 218"/>
                <a:gd name="T100" fmla="*/ 96 w 198"/>
                <a:gd name="T101" fmla="*/ 16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198" h="218">
                  <a:moveTo>
                    <a:pt x="100" y="0"/>
                  </a:moveTo>
                  <a:lnTo>
                    <a:pt x="100" y="0"/>
                  </a:lnTo>
                  <a:lnTo>
                    <a:pt x="116" y="0"/>
                  </a:lnTo>
                  <a:lnTo>
                    <a:pt x="130" y="4"/>
                  </a:lnTo>
                  <a:lnTo>
                    <a:pt x="142" y="8"/>
                  </a:lnTo>
                  <a:lnTo>
                    <a:pt x="154" y="16"/>
                  </a:lnTo>
                  <a:lnTo>
                    <a:pt x="154" y="16"/>
                  </a:lnTo>
                  <a:lnTo>
                    <a:pt x="166" y="24"/>
                  </a:lnTo>
                  <a:lnTo>
                    <a:pt x="174" y="34"/>
                  </a:lnTo>
                  <a:lnTo>
                    <a:pt x="182" y="44"/>
                  </a:lnTo>
                  <a:lnTo>
                    <a:pt x="188" y="56"/>
                  </a:lnTo>
                  <a:lnTo>
                    <a:pt x="188" y="56"/>
                  </a:lnTo>
                  <a:lnTo>
                    <a:pt x="192" y="70"/>
                  </a:lnTo>
                  <a:lnTo>
                    <a:pt x="196" y="82"/>
                  </a:lnTo>
                  <a:lnTo>
                    <a:pt x="198" y="96"/>
                  </a:lnTo>
                  <a:lnTo>
                    <a:pt x="198" y="110"/>
                  </a:lnTo>
                  <a:lnTo>
                    <a:pt x="198" y="110"/>
                  </a:lnTo>
                  <a:lnTo>
                    <a:pt x="198" y="122"/>
                  </a:lnTo>
                  <a:lnTo>
                    <a:pt x="196" y="136"/>
                  </a:lnTo>
                  <a:lnTo>
                    <a:pt x="192" y="148"/>
                  </a:lnTo>
                  <a:lnTo>
                    <a:pt x="186" y="162"/>
                  </a:lnTo>
                  <a:lnTo>
                    <a:pt x="186" y="162"/>
                  </a:lnTo>
                  <a:lnTo>
                    <a:pt x="178" y="174"/>
                  </a:lnTo>
                  <a:lnTo>
                    <a:pt x="170" y="184"/>
                  </a:lnTo>
                  <a:lnTo>
                    <a:pt x="162" y="194"/>
                  </a:lnTo>
                  <a:lnTo>
                    <a:pt x="150" y="204"/>
                  </a:lnTo>
                  <a:lnTo>
                    <a:pt x="150" y="204"/>
                  </a:lnTo>
                  <a:lnTo>
                    <a:pt x="138" y="210"/>
                  </a:lnTo>
                  <a:lnTo>
                    <a:pt x="126" y="214"/>
                  </a:lnTo>
                  <a:lnTo>
                    <a:pt x="112" y="218"/>
                  </a:lnTo>
                  <a:lnTo>
                    <a:pt x="98" y="218"/>
                  </a:lnTo>
                  <a:lnTo>
                    <a:pt x="98" y="218"/>
                  </a:lnTo>
                  <a:lnTo>
                    <a:pt x="76" y="216"/>
                  </a:lnTo>
                  <a:lnTo>
                    <a:pt x="66" y="214"/>
                  </a:lnTo>
                  <a:lnTo>
                    <a:pt x="56" y="210"/>
                  </a:lnTo>
                  <a:lnTo>
                    <a:pt x="46" y="206"/>
                  </a:lnTo>
                  <a:lnTo>
                    <a:pt x="38" y="200"/>
                  </a:lnTo>
                  <a:lnTo>
                    <a:pt x="32" y="192"/>
                  </a:lnTo>
                  <a:lnTo>
                    <a:pt x="24" y="186"/>
                  </a:lnTo>
                  <a:lnTo>
                    <a:pt x="24" y="186"/>
                  </a:lnTo>
                  <a:lnTo>
                    <a:pt x="14" y="168"/>
                  </a:lnTo>
                  <a:lnTo>
                    <a:pt x="6" y="150"/>
                  </a:lnTo>
                  <a:lnTo>
                    <a:pt x="0" y="130"/>
                  </a:lnTo>
                  <a:lnTo>
                    <a:pt x="0" y="110"/>
                  </a:lnTo>
                  <a:lnTo>
                    <a:pt x="0" y="110"/>
                  </a:lnTo>
                  <a:lnTo>
                    <a:pt x="0" y="96"/>
                  </a:lnTo>
                  <a:lnTo>
                    <a:pt x="2" y="82"/>
                  </a:lnTo>
                  <a:lnTo>
                    <a:pt x="6" y="70"/>
                  </a:lnTo>
                  <a:lnTo>
                    <a:pt x="12" y="56"/>
                  </a:lnTo>
                  <a:lnTo>
                    <a:pt x="12" y="56"/>
                  </a:lnTo>
                  <a:lnTo>
                    <a:pt x="18" y="44"/>
                  </a:lnTo>
                  <a:lnTo>
                    <a:pt x="26" y="34"/>
                  </a:lnTo>
                  <a:lnTo>
                    <a:pt x="36" y="24"/>
                  </a:lnTo>
                  <a:lnTo>
                    <a:pt x="48" y="16"/>
                  </a:lnTo>
                  <a:lnTo>
                    <a:pt x="48" y="16"/>
                  </a:lnTo>
                  <a:lnTo>
                    <a:pt x="58" y="8"/>
                  </a:lnTo>
                  <a:lnTo>
                    <a:pt x="72" y="4"/>
                  </a:lnTo>
                  <a:lnTo>
                    <a:pt x="86" y="0"/>
                  </a:lnTo>
                  <a:lnTo>
                    <a:pt x="100" y="0"/>
                  </a:lnTo>
                  <a:lnTo>
                    <a:pt x="100" y="0"/>
                  </a:lnTo>
                  <a:close/>
                  <a:moveTo>
                    <a:pt x="96" y="16"/>
                  </a:moveTo>
                  <a:lnTo>
                    <a:pt x="96" y="16"/>
                  </a:lnTo>
                  <a:lnTo>
                    <a:pt x="82" y="18"/>
                  </a:lnTo>
                  <a:lnTo>
                    <a:pt x="70" y="24"/>
                  </a:lnTo>
                  <a:lnTo>
                    <a:pt x="62" y="34"/>
                  </a:lnTo>
                  <a:lnTo>
                    <a:pt x="54" y="46"/>
                  </a:lnTo>
                  <a:lnTo>
                    <a:pt x="54" y="46"/>
                  </a:lnTo>
                  <a:lnTo>
                    <a:pt x="48" y="60"/>
                  </a:lnTo>
                  <a:lnTo>
                    <a:pt x="44" y="76"/>
                  </a:lnTo>
                  <a:lnTo>
                    <a:pt x="40" y="92"/>
                  </a:lnTo>
                  <a:lnTo>
                    <a:pt x="40" y="112"/>
                  </a:lnTo>
                  <a:lnTo>
                    <a:pt x="40" y="112"/>
                  </a:lnTo>
                  <a:lnTo>
                    <a:pt x="42" y="130"/>
                  </a:lnTo>
                  <a:lnTo>
                    <a:pt x="46" y="148"/>
                  </a:lnTo>
                  <a:lnTo>
                    <a:pt x="52" y="162"/>
                  </a:lnTo>
                  <a:lnTo>
                    <a:pt x="58" y="176"/>
                  </a:lnTo>
                  <a:lnTo>
                    <a:pt x="58" y="176"/>
                  </a:lnTo>
                  <a:lnTo>
                    <a:pt x="68" y="188"/>
                  </a:lnTo>
                  <a:lnTo>
                    <a:pt x="78" y="196"/>
                  </a:lnTo>
                  <a:lnTo>
                    <a:pt x="90" y="200"/>
                  </a:lnTo>
                  <a:lnTo>
                    <a:pt x="102" y="200"/>
                  </a:lnTo>
                  <a:lnTo>
                    <a:pt x="102" y="200"/>
                  </a:lnTo>
                  <a:lnTo>
                    <a:pt x="116" y="198"/>
                  </a:lnTo>
                  <a:lnTo>
                    <a:pt x="126" y="192"/>
                  </a:lnTo>
                  <a:lnTo>
                    <a:pt x="136" y="184"/>
                  </a:lnTo>
                  <a:lnTo>
                    <a:pt x="144" y="172"/>
                  </a:lnTo>
                  <a:lnTo>
                    <a:pt x="144" y="172"/>
                  </a:lnTo>
                  <a:lnTo>
                    <a:pt x="150" y="158"/>
                  </a:lnTo>
                  <a:lnTo>
                    <a:pt x="154" y="142"/>
                  </a:lnTo>
                  <a:lnTo>
                    <a:pt x="158" y="126"/>
                  </a:lnTo>
                  <a:lnTo>
                    <a:pt x="158" y="106"/>
                  </a:lnTo>
                  <a:lnTo>
                    <a:pt x="158" y="106"/>
                  </a:lnTo>
                  <a:lnTo>
                    <a:pt x="154" y="82"/>
                  </a:lnTo>
                  <a:lnTo>
                    <a:pt x="148" y="60"/>
                  </a:lnTo>
                  <a:lnTo>
                    <a:pt x="148" y="60"/>
                  </a:lnTo>
                  <a:lnTo>
                    <a:pt x="140" y="42"/>
                  </a:lnTo>
                  <a:lnTo>
                    <a:pt x="128" y="28"/>
                  </a:lnTo>
                  <a:lnTo>
                    <a:pt x="128" y="28"/>
                  </a:lnTo>
                  <a:lnTo>
                    <a:pt x="122" y="22"/>
                  </a:lnTo>
                  <a:lnTo>
                    <a:pt x="114" y="20"/>
                  </a:lnTo>
                  <a:lnTo>
                    <a:pt x="106" y="16"/>
                  </a:lnTo>
                  <a:lnTo>
                    <a:pt x="96" y="16"/>
                  </a:lnTo>
                  <a:lnTo>
                    <a:pt x="96" y="16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7" name="Freeform 110"/>
            <p:cNvSpPr>
              <a:spLocks/>
            </p:cNvSpPr>
            <p:nvPr/>
          </p:nvSpPr>
          <p:spPr bwMode="auto">
            <a:xfrm>
              <a:off x="1007" y="1550"/>
              <a:ext cx="128" cy="254"/>
            </a:xfrm>
            <a:custGeom>
              <a:avLst/>
              <a:gdLst>
                <a:gd name="T0" fmla="*/ 60 w 128"/>
                <a:gd name="T1" fmla="*/ 0 h 254"/>
                <a:gd name="T2" fmla="*/ 60 w 128"/>
                <a:gd name="T3" fmla="*/ 42 h 254"/>
                <a:gd name="T4" fmla="*/ 122 w 128"/>
                <a:gd name="T5" fmla="*/ 42 h 254"/>
                <a:gd name="T6" fmla="*/ 106 w 128"/>
                <a:gd name="T7" fmla="*/ 60 h 254"/>
                <a:gd name="T8" fmla="*/ 58 w 128"/>
                <a:gd name="T9" fmla="*/ 60 h 254"/>
                <a:gd name="T10" fmla="*/ 58 w 128"/>
                <a:gd name="T11" fmla="*/ 188 h 254"/>
                <a:gd name="T12" fmla="*/ 58 w 128"/>
                <a:gd name="T13" fmla="*/ 188 h 254"/>
                <a:gd name="T14" fmla="*/ 58 w 128"/>
                <a:gd name="T15" fmla="*/ 200 h 254"/>
                <a:gd name="T16" fmla="*/ 60 w 128"/>
                <a:gd name="T17" fmla="*/ 208 h 254"/>
                <a:gd name="T18" fmla="*/ 64 w 128"/>
                <a:gd name="T19" fmla="*/ 216 h 254"/>
                <a:gd name="T20" fmla="*/ 68 w 128"/>
                <a:gd name="T21" fmla="*/ 224 h 254"/>
                <a:gd name="T22" fmla="*/ 74 w 128"/>
                <a:gd name="T23" fmla="*/ 228 h 254"/>
                <a:gd name="T24" fmla="*/ 82 w 128"/>
                <a:gd name="T25" fmla="*/ 232 h 254"/>
                <a:gd name="T26" fmla="*/ 90 w 128"/>
                <a:gd name="T27" fmla="*/ 234 h 254"/>
                <a:gd name="T28" fmla="*/ 100 w 128"/>
                <a:gd name="T29" fmla="*/ 236 h 254"/>
                <a:gd name="T30" fmla="*/ 100 w 128"/>
                <a:gd name="T31" fmla="*/ 236 h 254"/>
                <a:gd name="T32" fmla="*/ 110 w 128"/>
                <a:gd name="T33" fmla="*/ 234 h 254"/>
                <a:gd name="T34" fmla="*/ 116 w 128"/>
                <a:gd name="T35" fmla="*/ 232 h 254"/>
                <a:gd name="T36" fmla="*/ 116 w 128"/>
                <a:gd name="T37" fmla="*/ 232 h 254"/>
                <a:gd name="T38" fmla="*/ 128 w 128"/>
                <a:gd name="T39" fmla="*/ 224 h 254"/>
                <a:gd name="T40" fmla="*/ 128 w 128"/>
                <a:gd name="T41" fmla="*/ 224 h 254"/>
                <a:gd name="T42" fmla="*/ 128 w 128"/>
                <a:gd name="T43" fmla="*/ 228 h 254"/>
                <a:gd name="T44" fmla="*/ 126 w 128"/>
                <a:gd name="T45" fmla="*/ 234 h 254"/>
                <a:gd name="T46" fmla="*/ 114 w 128"/>
                <a:gd name="T47" fmla="*/ 244 h 254"/>
                <a:gd name="T48" fmla="*/ 114 w 128"/>
                <a:gd name="T49" fmla="*/ 244 h 254"/>
                <a:gd name="T50" fmla="*/ 108 w 128"/>
                <a:gd name="T51" fmla="*/ 248 h 254"/>
                <a:gd name="T52" fmla="*/ 100 w 128"/>
                <a:gd name="T53" fmla="*/ 252 h 254"/>
                <a:gd name="T54" fmla="*/ 92 w 128"/>
                <a:gd name="T55" fmla="*/ 254 h 254"/>
                <a:gd name="T56" fmla="*/ 82 w 128"/>
                <a:gd name="T57" fmla="*/ 254 h 254"/>
                <a:gd name="T58" fmla="*/ 82 w 128"/>
                <a:gd name="T59" fmla="*/ 254 h 254"/>
                <a:gd name="T60" fmla="*/ 70 w 128"/>
                <a:gd name="T61" fmla="*/ 254 h 254"/>
                <a:gd name="T62" fmla="*/ 58 w 128"/>
                <a:gd name="T63" fmla="*/ 250 h 254"/>
                <a:gd name="T64" fmla="*/ 46 w 128"/>
                <a:gd name="T65" fmla="*/ 244 h 254"/>
                <a:gd name="T66" fmla="*/ 38 w 128"/>
                <a:gd name="T67" fmla="*/ 236 h 254"/>
                <a:gd name="T68" fmla="*/ 38 w 128"/>
                <a:gd name="T69" fmla="*/ 236 h 254"/>
                <a:gd name="T70" fmla="*/ 30 w 128"/>
                <a:gd name="T71" fmla="*/ 228 h 254"/>
                <a:gd name="T72" fmla="*/ 24 w 128"/>
                <a:gd name="T73" fmla="*/ 216 h 254"/>
                <a:gd name="T74" fmla="*/ 20 w 128"/>
                <a:gd name="T75" fmla="*/ 204 h 254"/>
                <a:gd name="T76" fmla="*/ 20 w 128"/>
                <a:gd name="T77" fmla="*/ 188 h 254"/>
                <a:gd name="T78" fmla="*/ 20 w 128"/>
                <a:gd name="T79" fmla="*/ 60 h 254"/>
                <a:gd name="T80" fmla="*/ 0 w 128"/>
                <a:gd name="T81" fmla="*/ 60 h 254"/>
                <a:gd name="T82" fmla="*/ 60 w 128"/>
                <a:gd name="T83" fmla="*/ 0 h 254"/>
                <a:gd name="T84" fmla="*/ 60 w 128"/>
                <a:gd name="T85" fmla="*/ 0 h 2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128" h="254">
                  <a:moveTo>
                    <a:pt x="60" y="0"/>
                  </a:moveTo>
                  <a:lnTo>
                    <a:pt x="60" y="42"/>
                  </a:lnTo>
                  <a:lnTo>
                    <a:pt x="122" y="42"/>
                  </a:lnTo>
                  <a:lnTo>
                    <a:pt x="106" y="60"/>
                  </a:lnTo>
                  <a:lnTo>
                    <a:pt x="58" y="60"/>
                  </a:lnTo>
                  <a:lnTo>
                    <a:pt x="58" y="188"/>
                  </a:lnTo>
                  <a:lnTo>
                    <a:pt x="58" y="188"/>
                  </a:lnTo>
                  <a:lnTo>
                    <a:pt x="58" y="200"/>
                  </a:lnTo>
                  <a:lnTo>
                    <a:pt x="60" y="208"/>
                  </a:lnTo>
                  <a:lnTo>
                    <a:pt x="64" y="216"/>
                  </a:lnTo>
                  <a:lnTo>
                    <a:pt x="68" y="224"/>
                  </a:lnTo>
                  <a:lnTo>
                    <a:pt x="74" y="228"/>
                  </a:lnTo>
                  <a:lnTo>
                    <a:pt x="82" y="232"/>
                  </a:lnTo>
                  <a:lnTo>
                    <a:pt x="90" y="234"/>
                  </a:lnTo>
                  <a:lnTo>
                    <a:pt x="100" y="236"/>
                  </a:lnTo>
                  <a:lnTo>
                    <a:pt x="100" y="236"/>
                  </a:lnTo>
                  <a:lnTo>
                    <a:pt x="110" y="234"/>
                  </a:lnTo>
                  <a:lnTo>
                    <a:pt x="116" y="232"/>
                  </a:lnTo>
                  <a:lnTo>
                    <a:pt x="116" y="232"/>
                  </a:lnTo>
                  <a:lnTo>
                    <a:pt x="128" y="224"/>
                  </a:lnTo>
                  <a:lnTo>
                    <a:pt x="128" y="224"/>
                  </a:lnTo>
                  <a:lnTo>
                    <a:pt x="128" y="228"/>
                  </a:lnTo>
                  <a:lnTo>
                    <a:pt x="126" y="234"/>
                  </a:lnTo>
                  <a:lnTo>
                    <a:pt x="114" y="244"/>
                  </a:lnTo>
                  <a:lnTo>
                    <a:pt x="114" y="244"/>
                  </a:lnTo>
                  <a:lnTo>
                    <a:pt x="108" y="248"/>
                  </a:lnTo>
                  <a:lnTo>
                    <a:pt x="100" y="252"/>
                  </a:lnTo>
                  <a:lnTo>
                    <a:pt x="92" y="254"/>
                  </a:lnTo>
                  <a:lnTo>
                    <a:pt x="82" y="254"/>
                  </a:lnTo>
                  <a:lnTo>
                    <a:pt x="82" y="254"/>
                  </a:lnTo>
                  <a:lnTo>
                    <a:pt x="70" y="254"/>
                  </a:lnTo>
                  <a:lnTo>
                    <a:pt x="58" y="250"/>
                  </a:lnTo>
                  <a:lnTo>
                    <a:pt x="46" y="244"/>
                  </a:lnTo>
                  <a:lnTo>
                    <a:pt x="38" y="236"/>
                  </a:lnTo>
                  <a:lnTo>
                    <a:pt x="38" y="236"/>
                  </a:lnTo>
                  <a:lnTo>
                    <a:pt x="30" y="228"/>
                  </a:lnTo>
                  <a:lnTo>
                    <a:pt x="24" y="216"/>
                  </a:lnTo>
                  <a:lnTo>
                    <a:pt x="20" y="204"/>
                  </a:lnTo>
                  <a:lnTo>
                    <a:pt x="20" y="188"/>
                  </a:lnTo>
                  <a:lnTo>
                    <a:pt x="20" y="60"/>
                  </a:lnTo>
                  <a:lnTo>
                    <a:pt x="0" y="60"/>
                  </a:lnTo>
                  <a:lnTo>
                    <a:pt x="60" y="0"/>
                  </a:lnTo>
                  <a:lnTo>
                    <a:pt x="6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8" name="Freeform 111"/>
            <p:cNvSpPr>
              <a:spLocks/>
            </p:cNvSpPr>
            <p:nvPr/>
          </p:nvSpPr>
          <p:spPr bwMode="auto">
            <a:xfrm>
              <a:off x="1149" y="1488"/>
              <a:ext cx="204" cy="312"/>
            </a:xfrm>
            <a:custGeom>
              <a:avLst/>
              <a:gdLst>
                <a:gd name="T0" fmla="*/ 124 w 204"/>
                <a:gd name="T1" fmla="*/ 98 h 312"/>
                <a:gd name="T2" fmla="*/ 150 w 204"/>
                <a:gd name="T3" fmla="*/ 102 h 312"/>
                <a:gd name="T4" fmla="*/ 172 w 204"/>
                <a:gd name="T5" fmla="*/ 114 h 312"/>
                <a:gd name="T6" fmla="*/ 180 w 204"/>
                <a:gd name="T7" fmla="*/ 124 h 312"/>
                <a:gd name="T8" fmla="*/ 190 w 204"/>
                <a:gd name="T9" fmla="*/ 146 h 312"/>
                <a:gd name="T10" fmla="*/ 192 w 204"/>
                <a:gd name="T11" fmla="*/ 296 h 312"/>
                <a:gd name="T12" fmla="*/ 192 w 204"/>
                <a:gd name="T13" fmla="*/ 302 h 312"/>
                <a:gd name="T14" fmla="*/ 194 w 204"/>
                <a:gd name="T15" fmla="*/ 306 h 312"/>
                <a:gd name="T16" fmla="*/ 140 w 204"/>
                <a:gd name="T17" fmla="*/ 312 h 312"/>
                <a:gd name="T18" fmla="*/ 146 w 204"/>
                <a:gd name="T19" fmla="*/ 308 h 312"/>
                <a:gd name="T20" fmla="*/ 152 w 204"/>
                <a:gd name="T21" fmla="*/ 300 h 312"/>
                <a:gd name="T22" fmla="*/ 152 w 204"/>
                <a:gd name="T23" fmla="*/ 176 h 312"/>
                <a:gd name="T24" fmla="*/ 152 w 204"/>
                <a:gd name="T25" fmla="*/ 164 h 312"/>
                <a:gd name="T26" fmla="*/ 146 w 204"/>
                <a:gd name="T27" fmla="*/ 146 h 312"/>
                <a:gd name="T28" fmla="*/ 142 w 204"/>
                <a:gd name="T29" fmla="*/ 138 h 312"/>
                <a:gd name="T30" fmla="*/ 126 w 204"/>
                <a:gd name="T31" fmla="*/ 128 h 312"/>
                <a:gd name="T32" fmla="*/ 104 w 204"/>
                <a:gd name="T33" fmla="*/ 124 h 312"/>
                <a:gd name="T34" fmla="*/ 90 w 204"/>
                <a:gd name="T35" fmla="*/ 126 h 312"/>
                <a:gd name="T36" fmla="*/ 76 w 204"/>
                <a:gd name="T37" fmla="*/ 132 h 312"/>
                <a:gd name="T38" fmla="*/ 54 w 204"/>
                <a:gd name="T39" fmla="*/ 148 h 312"/>
                <a:gd name="T40" fmla="*/ 54 w 204"/>
                <a:gd name="T41" fmla="*/ 296 h 312"/>
                <a:gd name="T42" fmla="*/ 58 w 204"/>
                <a:gd name="T43" fmla="*/ 304 h 312"/>
                <a:gd name="T44" fmla="*/ 62 w 204"/>
                <a:gd name="T45" fmla="*/ 308 h 312"/>
                <a:gd name="T46" fmla="*/ 4 w 204"/>
                <a:gd name="T47" fmla="*/ 312 h 312"/>
                <a:gd name="T48" fmla="*/ 8 w 204"/>
                <a:gd name="T49" fmla="*/ 308 h 312"/>
                <a:gd name="T50" fmla="*/ 14 w 204"/>
                <a:gd name="T51" fmla="*/ 300 h 312"/>
                <a:gd name="T52" fmla="*/ 14 w 204"/>
                <a:gd name="T53" fmla="*/ 28 h 312"/>
                <a:gd name="T54" fmla="*/ 14 w 204"/>
                <a:gd name="T55" fmla="*/ 22 h 312"/>
                <a:gd name="T56" fmla="*/ 12 w 204"/>
                <a:gd name="T57" fmla="*/ 16 h 312"/>
                <a:gd name="T58" fmla="*/ 54 w 204"/>
                <a:gd name="T59" fmla="*/ 0 h 312"/>
                <a:gd name="T60" fmla="*/ 54 w 204"/>
                <a:gd name="T61" fmla="*/ 130 h 312"/>
                <a:gd name="T62" fmla="*/ 90 w 204"/>
                <a:gd name="T63" fmla="*/ 106 h 312"/>
                <a:gd name="T64" fmla="*/ 124 w 204"/>
                <a:gd name="T65" fmla="*/ 98 h 3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204" h="312">
                  <a:moveTo>
                    <a:pt x="124" y="98"/>
                  </a:moveTo>
                  <a:lnTo>
                    <a:pt x="124" y="98"/>
                  </a:lnTo>
                  <a:lnTo>
                    <a:pt x="136" y="98"/>
                  </a:lnTo>
                  <a:lnTo>
                    <a:pt x="150" y="102"/>
                  </a:lnTo>
                  <a:lnTo>
                    <a:pt x="162" y="108"/>
                  </a:lnTo>
                  <a:lnTo>
                    <a:pt x="172" y="114"/>
                  </a:lnTo>
                  <a:lnTo>
                    <a:pt x="172" y="114"/>
                  </a:lnTo>
                  <a:lnTo>
                    <a:pt x="180" y="124"/>
                  </a:lnTo>
                  <a:lnTo>
                    <a:pt x="186" y="134"/>
                  </a:lnTo>
                  <a:lnTo>
                    <a:pt x="190" y="146"/>
                  </a:lnTo>
                  <a:lnTo>
                    <a:pt x="192" y="160"/>
                  </a:lnTo>
                  <a:lnTo>
                    <a:pt x="192" y="296"/>
                  </a:lnTo>
                  <a:lnTo>
                    <a:pt x="192" y="296"/>
                  </a:lnTo>
                  <a:lnTo>
                    <a:pt x="192" y="302"/>
                  </a:lnTo>
                  <a:lnTo>
                    <a:pt x="194" y="306"/>
                  </a:lnTo>
                  <a:lnTo>
                    <a:pt x="194" y="306"/>
                  </a:lnTo>
                  <a:lnTo>
                    <a:pt x="204" y="312"/>
                  </a:lnTo>
                  <a:lnTo>
                    <a:pt x="140" y="312"/>
                  </a:lnTo>
                  <a:lnTo>
                    <a:pt x="140" y="312"/>
                  </a:lnTo>
                  <a:lnTo>
                    <a:pt x="146" y="308"/>
                  </a:lnTo>
                  <a:lnTo>
                    <a:pt x="150" y="304"/>
                  </a:lnTo>
                  <a:lnTo>
                    <a:pt x="152" y="300"/>
                  </a:lnTo>
                  <a:lnTo>
                    <a:pt x="152" y="296"/>
                  </a:lnTo>
                  <a:lnTo>
                    <a:pt x="152" y="176"/>
                  </a:lnTo>
                  <a:lnTo>
                    <a:pt x="152" y="176"/>
                  </a:lnTo>
                  <a:lnTo>
                    <a:pt x="152" y="164"/>
                  </a:lnTo>
                  <a:lnTo>
                    <a:pt x="150" y="154"/>
                  </a:lnTo>
                  <a:lnTo>
                    <a:pt x="146" y="146"/>
                  </a:lnTo>
                  <a:lnTo>
                    <a:pt x="142" y="138"/>
                  </a:lnTo>
                  <a:lnTo>
                    <a:pt x="142" y="138"/>
                  </a:lnTo>
                  <a:lnTo>
                    <a:pt x="134" y="132"/>
                  </a:lnTo>
                  <a:lnTo>
                    <a:pt x="126" y="128"/>
                  </a:lnTo>
                  <a:lnTo>
                    <a:pt x="116" y="126"/>
                  </a:lnTo>
                  <a:lnTo>
                    <a:pt x="104" y="124"/>
                  </a:lnTo>
                  <a:lnTo>
                    <a:pt x="104" y="124"/>
                  </a:lnTo>
                  <a:lnTo>
                    <a:pt x="90" y="126"/>
                  </a:lnTo>
                  <a:lnTo>
                    <a:pt x="76" y="132"/>
                  </a:lnTo>
                  <a:lnTo>
                    <a:pt x="76" y="132"/>
                  </a:lnTo>
                  <a:lnTo>
                    <a:pt x="64" y="138"/>
                  </a:lnTo>
                  <a:lnTo>
                    <a:pt x="54" y="148"/>
                  </a:lnTo>
                  <a:lnTo>
                    <a:pt x="54" y="296"/>
                  </a:lnTo>
                  <a:lnTo>
                    <a:pt x="54" y="296"/>
                  </a:lnTo>
                  <a:lnTo>
                    <a:pt x="56" y="300"/>
                  </a:lnTo>
                  <a:lnTo>
                    <a:pt x="58" y="304"/>
                  </a:lnTo>
                  <a:lnTo>
                    <a:pt x="58" y="304"/>
                  </a:lnTo>
                  <a:lnTo>
                    <a:pt x="62" y="308"/>
                  </a:lnTo>
                  <a:lnTo>
                    <a:pt x="68" y="312"/>
                  </a:lnTo>
                  <a:lnTo>
                    <a:pt x="4" y="312"/>
                  </a:lnTo>
                  <a:lnTo>
                    <a:pt x="4" y="312"/>
                  </a:lnTo>
                  <a:lnTo>
                    <a:pt x="8" y="308"/>
                  </a:lnTo>
                  <a:lnTo>
                    <a:pt x="12" y="304"/>
                  </a:lnTo>
                  <a:lnTo>
                    <a:pt x="14" y="300"/>
                  </a:lnTo>
                  <a:lnTo>
                    <a:pt x="14" y="296"/>
                  </a:lnTo>
                  <a:lnTo>
                    <a:pt x="14" y="28"/>
                  </a:lnTo>
                  <a:lnTo>
                    <a:pt x="14" y="28"/>
                  </a:lnTo>
                  <a:lnTo>
                    <a:pt x="14" y="22"/>
                  </a:lnTo>
                  <a:lnTo>
                    <a:pt x="12" y="16"/>
                  </a:lnTo>
                  <a:lnTo>
                    <a:pt x="12" y="16"/>
                  </a:lnTo>
                  <a:lnTo>
                    <a:pt x="0" y="10"/>
                  </a:lnTo>
                  <a:lnTo>
                    <a:pt x="54" y="0"/>
                  </a:lnTo>
                  <a:lnTo>
                    <a:pt x="54" y="130"/>
                  </a:lnTo>
                  <a:lnTo>
                    <a:pt x="54" y="130"/>
                  </a:lnTo>
                  <a:lnTo>
                    <a:pt x="72" y="116"/>
                  </a:lnTo>
                  <a:lnTo>
                    <a:pt x="90" y="106"/>
                  </a:lnTo>
                  <a:lnTo>
                    <a:pt x="108" y="100"/>
                  </a:lnTo>
                  <a:lnTo>
                    <a:pt x="124" y="98"/>
                  </a:lnTo>
                  <a:lnTo>
                    <a:pt x="124" y="98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9" name="Freeform 112"/>
            <p:cNvSpPr>
              <a:spLocks/>
            </p:cNvSpPr>
            <p:nvPr/>
          </p:nvSpPr>
          <p:spPr bwMode="auto">
            <a:xfrm>
              <a:off x="1557" y="1586"/>
              <a:ext cx="334" cy="214"/>
            </a:xfrm>
            <a:custGeom>
              <a:avLst/>
              <a:gdLst>
                <a:gd name="T0" fmla="*/ 256 w 334"/>
                <a:gd name="T1" fmla="*/ 0 h 214"/>
                <a:gd name="T2" fmla="*/ 280 w 334"/>
                <a:gd name="T3" fmla="*/ 4 h 214"/>
                <a:gd name="T4" fmla="*/ 302 w 334"/>
                <a:gd name="T5" fmla="*/ 16 h 214"/>
                <a:gd name="T6" fmla="*/ 312 w 334"/>
                <a:gd name="T7" fmla="*/ 26 h 214"/>
                <a:gd name="T8" fmla="*/ 322 w 334"/>
                <a:gd name="T9" fmla="*/ 48 h 214"/>
                <a:gd name="T10" fmla="*/ 322 w 334"/>
                <a:gd name="T11" fmla="*/ 198 h 214"/>
                <a:gd name="T12" fmla="*/ 324 w 334"/>
                <a:gd name="T13" fmla="*/ 202 h 214"/>
                <a:gd name="T14" fmla="*/ 326 w 334"/>
                <a:gd name="T15" fmla="*/ 206 h 214"/>
                <a:gd name="T16" fmla="*/ 272 w 334"/>
                <a:gd name="T17" fmla="*/ 214 h 214"/>
                <a:gd name="T18" fmla="*/ 276 w 334"/>
                <a:gd name="T19" fmla="*/ 210 h 214"/>
                <a:gd name="T20" fmla="*/ 284 w 334"/>
                <a:gd name="T21" fmla="*/ 202 h 214"/>
                <a:gd name="T22" fmla="*/ 284 w 334"/>
                <a:gd name="T23" fmla="*/ 76 h 214"/>
                <a:gd name="T24" fmla="*/ 284 w 334"/>
                <a:gd name="T25" fmla="*/ 64 h 214"/>
                <a:gd name="T26" fmla="*/ 278 w 334"/>
                <a:gd name="T27" fmla="*/ 46 h 214"/>
                <a:gd name="T28" fmla="*/ 272 w 334"/>
                <a:gd name="T29" fmla="*/ 40 h 214"/>
                <a:gd name="T30" fmla="*/ 258 w 334"/>
                <a:gd name="T31" fmla="*/ 30 h 214"/>
                <a:gd name="T32" fmla="*/ 236 w 334"/>
                <a:gd name="T33" fmla="*/ 26 h 214"/>
                <a:gd name="T34" fmla="*/ 222 w 334"/>
                <a:gd name="T35" fmla="*/ 28 h 214"/>
                <a:gd name="T36" fmla="*/ 198 w 334"/>
                <a:gd name="T37" fmla="*/ 42 h 214"/>
                <a:gd name="T38" fmla="*/ 188 w 334"/>
                <a:gd name="T39" fmla="*/ 54 h 214"/>
                <a:gd name="T40" fmla="*/ 188 w 334"/>
                <a:gd name="T41" fmla="*/ 198 h 214"/>
                <a:gd name="T42" fmla="*/ 190 w 334"/>
                <a:gd name="T43" fmla="*/ 202 h 214"/>
                <a:gd name="T44" fmla="*/ 192 w 334"/>
                <a:gd name="T45" fmla="*/ 206 h 214"/>
                <a:gd name="T46" fmla="*/ 136 w 334"/>
                <a:gd name="T47" fmla="*/ 214 h 214"/>
                <a:gd name="T48" fmla="*/ 142 w 334"/>
                <a:gd name="T49" fmla="*/ 210 h 214"/>
                <a:gd name="T50" fmla="*/ 148 w 334"/>
                <a:gd name="T51" fmla="*/ 202 h 214"/>
                <a:gd name="T52" fmla="*/ 148 w 334"/>
                <a:gd name="T53" fmla="*/ 74 h 214"/>
                <a:gd name="T54" fmla="*/ 148 w 334"/>
                <a:gd name="T55" fmla="*/ 62 h 214"/>
                <a:gd name="T56" fmla="*/ 142 w 334"/>
                <a:gd name="T57" fmla="*/ 44 h 214"/>
                <a:gd name="T58" fmla="*/ 130 w 334"/>
                <a:gd name="T59" fmla="*/ 32 h 214"/>
                <a:gd name="T60" fmla="*/ 112 w 334"/>
                <a:gd name="T61" fmla="*/ 26 h 214"/>
                <a:gd name="T62" fmla="*/ 102 w 334"/>
                <a:gd name="T63" fmla="*/ 26 h 214"/>
                <a:gd name="T64" fmla="*/ 76 w 334"/>
                <a:gd name="T65" fmla="*/ 32 h 214"/>
                <a:gd name="T66" fmla="*/ 56 w 334"/>
                <a:gd name="T67" fmla="*/ 48 h 214"/>
                <a:gd name="T68" fmla="*/ 56 w 334"/>
                <a:gd name="T69" fmla="*/ 198 h 214"/>
                <a:gd name="T70" fmla="*/ 58 w 334"/>
                <a:gd name="T71" fmla="*/ 206 h 214"/>
                <a:gd name="T72" fmla="*/ 68 w 334"/>
                <a:gd name="T73" fmla="*/ 214 h 214"/>
                <a:gd name="T74" fmla="*/ 4 w 334"/>
                <a:gd name="T75" fmla="*/ 214 h 214"/>
                <a:gd name="T76" fmla="*/ 14 w 334"/>
                <a:gd name="T77" fmla="*/ 206 h 214"/>
                <a:gd name="T78" fmla="*/ 16 w 334"/>
                <a:gd name="T79" fmla="*/ 198 h 214"/>
                <a:gd name="T80" fmla="*/ 16 w 334"/>
                <a:gd name="T81" fmla="*/ 28 h 214"/>
                <a:gd name="T82" fmla="*/ 12 w 334"/>
                <a:gd name="T83" fmla="*/ 16 h 214"/>
                <a:gd name="T84" fmla="*/ 6 w 334"/>
                <a:gd name="T85" fmla="*/ 12 h 214"/>
                <a:gd name="T86" fmla="*/ 56 w 334"/>
                <a:gd name="T87" fmla="*/ 0 h 214"/>
                <a:gd name="T88" fmla="*/ 56 w 334"/>
                <a:gd name="T89" fmla="*/ 30 h 214"/>
                <a:gd name="T90" fmla="*/ 86 w 334"/>
                <a:gd name="T91" fmla="*/ 10 h 214"/>
                <a:gd name="T92" fmla="*/ 94 w 334"/>
                <a:gd name="T93" fmla="*/ 6 h 214"/>
                <a:gd name="T94" fmla="*/ 112 w 334"/>
                <a:gd name="T95" fmla="*/ 0 h 214"/>
                <a:gd name="T96" fmla="*/ 122 w 334"/>
                <a:gd name="T97" fmla="*/ 0 h 214"/>
                <a:gd name="T98" fmla="*/ 142 w 334"/>
                <a:gd name="T99" fmla="*/ 2 h 214"/>
                <a:gd name="T100" fmla="*/ 160 w 334"/>
                <a:gd name="T101" fmla="*/ 10 h 214"/>
                <a:gd name="T102" fmla="*/ 168 w 334"/>
                <a:gd name="T103" fmla="*/ 16 h 214"/>
                <a:gd name="T104" fmla="*/ 180 w 334"/>
                <a:gd name="T105" fmla="*/ 30 h 214"/>
                <a:gd name="T106" fmla="*/ 184 w 334"/>
                <a:gd name="T107" fmla="*/ 40 h 214"/>
                <a:gd name="T108" fmla="*/ 216 w 334"/>
                <a:gd name="T109" fmla="*/ 12 h 214"/>
                <a:gd name="T110" fmla="*/ 226 w 334"/>
                <a:gd name="T111" fmla="*/ 6 h 214"/>
                <a:gd name="T112" fmla="*/ 246 w 334"/>
                <a:gd name="T113" fmla="*/ 0 h 214"/>
                <a:gd name="T114" fmla="*/ 256 w 334"/>
                <a:gd name="T115" fmla="*/ 0 h 2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334" h="214">
                  <a:moveTo>
                    <a:pt x="256" y="0"/>
                  </a:moveTo>
                  <a:lnTo>
                    <a:pt x="256" y="0"/>
                  </a:lnTo>
                  <a:lnTo>
                    <a:pt x="268" y="0"/>
                  </a:lnTo>
                  <a:lnTo>
                    <a:pt x="280" y="4"/>
                  </a:lnTo>
                  <a:lnTo>
                    <a:pt x="292" y="10"/>
                  </a:lnTo>
                  <a:lnTo>
                    <a:pt x="302" y="16"/>
                  </a:lnTo>
                  <a:lnTo>
                    <a:pt x="302" y="16"/>
                  </a:lnTo>
                  <a:lnTo>
                    <a:pt x="312" y="26"/>
                  </a:lnTo>
                  <a:lnTo>
                    <a:pt x="318" y="36"/>
                  </a:lnTo>
                  <a:lnTo>
                    <a:pt x="322" y="48"/>
                  </a:lnTo>
                  <a:lnTo>
                    <a:pt x="322" y="62"/>
                  </a:lnTo>
                  <a:lnTo>
                    <a:pt x="322" y="198"/>
                  </a:lnTo>
                  <a:lnTo>
                    <a:pt x="322" y="198"/>
                  </a:lnTo>
                  <a:lnTo>
                    <a:pt x="324" y="202"/>
                  </a:lnTo>
                  <a:lnTo>
                    <a:pt x="326" y="206"/>
                  </a:lnTo>
                  <a:lnTo>
                    <a:pt x="326" y="206"/>
                  </a:lnTo>
                  <a:lnTo>
                    <a:pt x="334" y="214"/>
                  </a:lnTo>
                  <a:lnTo>
                    <a:pt x="272" y="214"/>
                  </a:lnTo>
                  <a:lnTo>
                    <a:pt x="272" y="214"/>
                  </a:lnTo>
                  <a:lnTo>
                    <a:pt x="276" y="210"/>
                  </a:lnTo>
                  <a:lnTo>
                    <a:pt x="280" y="206"/>
                  </a:lnTo>
                  <a:lnTo>
                    <a:pt x="284" y="202"/>
                  </a:lnTo>
                  <a:lnTo>
                    <a:pt x="284" y="198"/>
                  </a:lnTo>
                  <a:lnTo>
                    <a:pt x="284" y="76"/>
                  </a:lnTo>
                  <a:lnTo>
                    <a:pt x="284" y="76"/>
                  </a:lnTo>
                  <a:lnTo>
                    <a:pt x="284" y="64"/>
                  </a:lnTo>
                  <a:lnTo>
                    <a:pt x="282" y="56"/>
                  </a:lnTo>
                  <a:lnTo>
                    <a:pt x="278" y="46"/>
                  </a:lnTo>
                  <a:lnTo>
                    <a:pt x="272" y="40"/>
                  </a:lnTo>
                  <a:lnTo>
                    <a:pt x="272" y="40"/>
                  </a:lnTo>
                  <a:lnTo>
                    <a:pt x="266" y="34"/>
                  </a:lnTo>
                  <a:lnTo>
                    <a:pt x="258" y="30"/>
                  </a:lnTo>
                  <a:lnTo>
                    <a:pt x="248" y="26"/>
                  </a:lnTo>
                  <a:lnTo>
                    <a:pt x="236" y="26"/>
                  </a:lnTo>
                  <a:lnTo>
                    <a:pt x="236" y="26"/>
                  </a:lnTo>
                  <a:lnTo>
                    <a:pt x="222" y="28"/>
                  </a:lnTo>
                  <a:lnTo>
                    <a:pt x="210" y="32"/>
                  </a:lnTo>
                  <a:lnTo>
                    <a:pt x="198" y="42"/>
                  </a:lnTo>
                  <a:lnTo>
                    <a:pt x="188" y="54"/>
                  </a:lnTo>
                  <a:lnTo>
                    <a:pt x="188" y="54"/>
                  </a:lnTo>
                  <a:lnTo>
                    <a:pt x="188" y="60"/>
                  </a:lnTo>
                  <a:lnTo>
                    <a:pt x="188" y="198"/>
                  </a:lnTo>
                  <a:lnTo>
                    <a:pt x="188" y="198"/>
                  </a:lnTo>
                  <a:lnTo>
                    <a:pt x="190" y="202"/>
                  </a:lnTo>
                  <a:lnTo>
                    <a:pt x="192" y="206"/>
                  </a:lnTo>
                  <a:lnTo>
                    <a:pt x="192" y="206"/>
                  </a:lnTo>
                  <a:lnTo>
                    <a:pt x="200" y="214"/>
                  </a:lnTo>
                  <a:lnTo>
                    <a:pt x="136" y="214"/>
                  </a:lnTo>
                  <a:lnTo>
                    <a:pt x="136" y="214"/>
                  </a:lnTo>
                  <a:lnTo>
                    <a:pt x="142" y="210"/>
                  </a:lnTo>
                  <a:lnTo>
                    <a:pt x="146" y="206"/>
                  </a:lnTo>
                  <a:lnTo>
                    <a:pt x="148" y="202"/>
                  </a:lnTo>
                  <a:lnTo>
                    <a:pt x="148" y="198"/>
                  </a:lnTo>
                  <a:lnTo>
                    <a:pt x="148" y="74"/>
                  </a:lnTo>
                  <a:lnTo>
                    <a:pt x="148" y="74"/>
                  </a:lnTo>
                  <a:lnTo>
                    <a:pt x="148" y="62"/>
                  </a:lnTo>
                  <a:lnTo>
                    <a:pt x="146" y="52"/>
                  </a:lnTo>
                  <a:lnTo>
                    <a:pt x="142" y="44"/>
                  </a:lnTo>
                  <a:lnTo>
                    <a:pt x="136" y="38"/>
                  </a:lnTo>
                  <a:lnTo>
                    <a:pt x="130" y="32"/>
                  </a:lnTo>
                  <a:lnTo>
                    <a:pt x="122" y="28"/>
                  </a:lnTo>
                  <a:lnTo>
                    <a:pt x="112" y="26"/>
                  </a:lnTo>
                  <a:lnTo>
                    <a:pt x="102" y="26"/>
                  </a:lnTo>
                  <a:lnTo>
                    <a:pt x="102" y="26"/>
                  </a:lnTo>
                  <a:lnTo>
                    <a:pt x="88" y="28"/>
                  </a:lnTo>
                  <a:lnTo>
                    <a:pt x="76" y="32"/>
                  </a:lnTo>
                  <a:lnTo>
                    <a:pt x="66" y="38"/>
                  </a:lnTo>
                  <a:lnTo>
                    <a:pt x="56" y="48"/>
                  </a:lnTo>
                  <a:lnTo>
                    <a:pt x="56" y="198"/>
                  </a:lnTo>
                  <a:lnTo>
                    <a:pt x="56" y="198"/>
                  </a:lnTo>
                  <a:lnTo>
                    <a:pt x="56" y="202"/>
                  </a:lnTo>
                  <a:lnTo>
                    <a:pt x="58" y="206"/>
                  </a:lnTo>
                  <a:lnTo>
                    <a:pt x="58" y="206"/>
                  </a:lnTo>
                  <a:lnTo>
                    <a:pt x="68" y="214"/>
                  </a:lnTo>
                  <a:lnTo>
                    <a:pt x="4" y="214"/>
                  </a:lnTo>
                  <a:lnTo>
                    <a:pt x="4" y="214"/>
                  </a:lnTo>
                  <a:lnTo>
                    <a:pt x="10" y="210"/>
                  </a:lnTo>
                  <a:lnTo>
                    <a:pt x="14" y="206"/>
                  </a:lnTo>
                  <a:lnTo>
                    <a:pt x="16" y="202"/>
                  </a:lnTo>
                  <a:lnTo>
                    <a:pt x="16" y="198"/>
                  </a:lnTo>
                  <a:lnTo>
                    <a:pt x="16" y="28"/>
                  </a:lnTo>
                  <a:lnTo>
                    <a:pt x="16" y="28"/>
                  </a:lnTo>
                  <a:lnTo>
                    <a:pt x="16" y="22"/>
                  </a:lnTo>
                  <a:lnTo>
                    <a:pt x="12" y="16"/>
                  </a:lnTo>
                  <a:lnTo>
                    <a:pt x="12" y="16"/>
                  </a:lnTo>
                  <a:lnTo>
                    <a:pt x="6" y="12"/>
                  </a:lnTo>
                  <a:lnTo>
                    <a:pt x="0" y="10"/>
                  </a:lnTo>
                  <a:lnTo>
                    <a:pt x="56" y="0"/>
                  </a:lnTo>
                  <a:lnTo>
                    <a:pt x="56" y="30"/>
                  </a:lnTo>
                  <a:lnTo>
                    <a:pt x="56" y="30"/>
                  </a:lnTo>
                  <a:lnTo>
                    <a:pt x="70" y="20"/>
                  </a:lnTo>
                  <a:lnTo>
                    <a:pt x="86" y="10"/>
                  </a:lnTo>
                  <a:lnTo>
                    <a:pt x="86" y="10"/>
                  </a:lnTo>
                  <a:lnTo>
                    <a:pt x="94" y="6"/>
                  </a:lnTo>
                  <a:lnTo>
                    <a:pt x="102" y="2"/>
                  </a:lnTo>
                  <a:lnTo>
                    <a:pt x="112" y="0"/>
                  </a:lnTo>
                  <a:lnTo>
                    <a:pt x="122" y="0"/>
                  </a:lnTo>
                  <a:lnTo>
                    <a:pt x="122" y="0"/>
                  </a:lnTo>
                  <a:lnTo>
                    <a:pt x="132" y="0"/>
                  </a:lnTo>
                  <a:lnTo>
                    <a:pt x="142" y="2"/>
                  </a:lnTo>
                  <a:lnTo>
                    <a:pt x="150" y="6"/>
                  </a:lnTo>
                  <a:lnTo>
                    <a:pt x="160" y="10"/>
                  </a:lnTo>
                  <a:lnTo>
                    <a:pt x="160" y="10"/>
                  </a:lnTo>
                  <a:lnTo>
                    <a:pt x="168" y="16"/>
                  </a:lnTo>
                  <a:lnTo>
                    <a:pt x="174" y="22"/>
                  </a:lnTo>
                  <a:lnTo>
                    <a:pt x="180" y="30"/>
                  </a:lnTo>
                  <a:lnTo>
                    <a:pt x="184" y="40"/>
                  </a:lnTo>
                  <a:lnTo>
                    <a:pt x="184" y="40"/>
                  </a:lnTo>
                  <a:lnTo>
                    <a:pt x="198" y="24"/>
                  </a:lnTo>
                  <a:lnTo>
                    <a:pt x="216" y="12"/>
                  </a:lnTo>
                  <a:lnTo>
                    <a:pt x="216" y="12"/>
                  </a:lnTo>
                  <a:lnTo>
                    <a:pt x="226" y="6"/>
                  </a:lnTo>
                  <a:lnTo>
                    <a:pt x="236" y="2"/>
                  </a:lnTo>
                  <a:lnTo>
                    <a:pt x="246" y="0"/>
                  </a:lnTo>
                  <a:lnTo>
                    <a:pt x="256" y="0"/>
                  </a:lnTo>
                  <a:lnTo>
                    <a:pt x="256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0" name="Freeform 113"/>
            <p:cNvSpPr>
              <a:spLocks/>
            </p:cNvSpPr>
            <p:nvPr/>
          </p:nvSpPr>
          <p:spPr bwMode="auto">
            <a:xfrm>
              <a:off x="2117" y="1550"/>
              <a:ext cx="130" cy="254"/>
            </a:xfrm>
            <a:custGeom>
              <a:avLst/>
              <a:gdLst>
                <a:gd name="T0" fmla="*/ 60 w 130"/>
                <a:gd name="T1" fmla="*/ 0 h 254"/>
                <a:gd name="T2" fmla="*/ 60 w 130"/>
                <a:gd name="T3" fmla="*/ 42 h 254"/>
                <a:gd name="T4" fmla="*/ 122 w 130"/>
                <a:gd name="T5" fmla="*/ 42 h 254"/>
                <a:gd name="T6" fmla="*/ 106 w 130"/>
                <a:gd name="T7" fmla="*/ 60 h 254"/>
                <a:gd name="T8" fmla="*/ 58 w 130"/>
                <a:gd name="T9" fmla="*/ 60 h 254"/>
                <a:gd name="T10" fmla="*/ 58 w 130"/>
                <a:gd name="T11" fmla="*/ 188 h 254"/>
                <a:gd name="T12" fmla="*/ 58 w 130"/>
                <a:gd name="T13" fmla="*/ 188 h 254"/>
                <a:gd name="T14" fmla="*/ 60 w 130"/>
                <a:gd name="T15" fmla="*/ 200 h 254"/>
                <a:gd name="T16" fmla="*/ 62 w 130"/>
                <a:gd name="T17" fmla="*/ 208 h 254"/>
                <a:gd name="T18" fmla="*/ 64 w 130"/>
                <a:gd name="T19" fmla="*/ 216 h 254"/>
                <a:gd name="T20" fmla="*/ 70 w 130"/>
                <a:gd name="T21" fmla="*/ 224 h 254"/>
                <a:gd name="T22" fmla="*/ 74 w 130"/>
                <a:gd name="T23" fmla="*/ 228 h 254"/>
                <a:gd name="T24" fmla="*/ 82 w 130"/>
                <a:gd name="T25" fmla="*/ 232 h 254"/>
                <a:gd name="T26" fmla="*/ 90 w 130"/>
                <a:gd name="T27" fmla="*/ 234 h 254"/>
                <a:gd name="T28" fmla="*/ 100 w 130"/>
                <a:gd name="T29" fmla="*/ 236 h 254"/>
                <a:gd name="T30" fmla="*/ 100 w 130"/>
                <a:gd name="T31" fmla="*/ 236 h 254"/>
                <a:gd name="T32" fmla="*/ 110 w 130"/>
                <a:gd name="T33" fmla="*/ 234 h 254"/>
                <a:gd name="T34" fmla="*/ 116 w 130"/>
                <a:gd name="T35" fmla="*/ 232 h 254"/>
                <a:gd name="T36" fmla="*/ 116 w 130"/>
                <a:gd name="T37" fmla="*/ 232 h 254"/>
                <a:gd name="T38" fmla="*/ 130 w 130"/>
                <a:gd name="T39" fmla="*/ 224 h 254"/>
                <a:gd name="T40" fmla="*/ 130 w 130"/>
                <a:gd name="T41" fmla="*/ 224 h 254"/>
                <a:gd name="T42" fmla="*/ 128 w 130"/>
                <a:gd name="T43" fmla="*/ 228 h 254"/>
                <a:gd name="T44" fmla="*/ 126 w 130"/>
                <a:gd name="T45" fmla="*/ 234 h 254"/>
                <a:gd name="T46" fmla="*/ 114 w 130"/>
                <a:gd name="T47" fmla="*/ 244 h 254"/>
                <a:gd name="T48" fmla="*/ 114 w 130"/>
                <a:gd name="T49" fmla="*/ 244 h 254"/>
                <a:gd name="T50" fmla="*/ 108 w 130"/>
                <a:gd name="T51" fmla="*/ 248 h 254"/>
                <a:gd name="T52" fmla="*/ 100 w 130"/>
                <a:gd name="T53" fmla="*/ 252 h 254"/>
                <a:gd name="T54" fmla="*/ 92 w 130"/>
                <a:gd name="T55" fmla="*/ 254 h 254"/>
                <a:gd name="T56" fmla="*/ 84 w 130"/>
                <a:gd name="T57" fmla="*/ 254 h 254"/>
                <a:gd name="T58" fmla="*/ 84 w 130"/>
                <a:gd name="T59" fmla="*/ 254 h 254"/>
                <a:gd name="T60" fmla="*/ 70 w 130"/>
                <a:gd name="T61" fmla="*/ 254 h 254"/>
                <a:gd name="T62" fmla="*/ 58 w 130"/>
                <a:gd name="T63" fmla="*/ 250 h 254"/>
                <a:gd name="T64" fmla="*/ 46 w 130"/>
                <a:gd name="T65" fmla="*/ 244 h 254"/>
                <a:gd name="T66" fmla="*/ 38 w 130"/>
                <a:gd name="T67" fmla="*/ 236 h 254"/>
                <a:gd name="T68" fmla="*/ 38 w 130"/>
                <a:gd name="T69" fmla="*/ 236 h 254"/>
                <a:gd name="T70" fmla="*/ 30 w 130"/>
                <a:gd name="T71" fmla="*/ 228 h 254"/>
                <a:gd name="T72" fmla="*/ 24 w 130"/>
                <a:gd name="T73" fmla="*/ 216 h 254"/>
                <a:gd name="T74" fmla="*/ 22 w 130"/>
                <a:gd name="T75" fmla="*/ 204 h 254"/>
                <a:gd name="T76" fmla="*/ 20 w 130"/>
                <a:gd name="T77" fmla="*/ 188 h 254"/>
                <a:gd name="T78" fmla="*/ 20 w 130"/>
                <a:gd name="T79" fmla="*/ 60 h 254"/>
                <a:gd name="T80" fmla="*/ 0 w 130"/>
                <a:gd name="T81" fmla="*/ 60 h 254"/>
                <a:gd name="T82" fmla="*/ 60 w 130"/>
                <a:gd name="T83" fmla="*/ 0 h 254"/>
                <a:gd name="T84" fmla="*/ 60 w 130"/>
                <a:gd name="T85" fmla="*/ 0 h 2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130" h="254">
                  <a:moveTo>
                    <a:pt x="60" y="0"/>
                  </a:moveTo>
                  <a:lnTo>
                    <a:pt x="60" y="42"/>
                  </a:lnTo>
                  <a:lnTo>
                    <a:pt x="122" y="42"/>
                  </a:lnTo>
                  <a:lnTo>
                    <a:pt x="106" y="60"/>
                  </a:lnTo>
                  <a:lnTo>
                    <a:pt x="58" y="60"/>
                  </a:lnTo>
                  <a:lnTo>
                    <a:pt x="58" y="188"/>
                  </a:lnTo>
                  <a:lnTo>
                    <a:pt x="58" y="188"/>
                  </a:lnTo>
                  <a:lnTo>
                    <a:pt x="60" y="200"/>
                  </a:lnTo>
                  <a:lnTo>
                    <a:pt x="62" y="208"/>
                  </a:lnTo>
                  <a:lnTo>
                    <a:pt x="64" y="216"/>
                  </a:lnTo>
                  <a:lnTo>
                    <a:pt x="70" y="224"/>
                  </a:lnTo>
                  <a:lnTo>
                    <a:pt x="74" y="228"/>
                  </a:lnTo>
                  <a:lnTo>
                    <a:pt x="82" y="232"/>
                  </a:lnTo>
                  <a:lnTo>
                    <a:pt x="90" y="234"/>
                  </a:lnTo>
                  <a:lnTo>
                    <a:pt x="100" y="236"/>
                  </a:lnTo>
                  <a:lnTo>
                    <a:pt x="100" y="236"/>
                  </a:lnTo>
                  <a:lnTo>
                    <a:pt x="110" y="234"/>
                  </a:lnTo>
                  <a:lnTo>
                    <a:pt x="116" y="232"/>
                  </a:lnTo>
                  <a:lnTo>
                    <a:pt x="116" y="232"/>
                  </a:lnTo>
                  <a:lnTo>
                    <a:pt x="130" y="224"/>
                  </a:lnTo>
                  <a:lnTo>
                    <a:pt x="130" y="224"/>
                  </a:lnTo>
                  <a:lnTo>
                    <a:pt x="128" y="228"/>
                  </a:lnTo>
                  <a:lnTo>
                    <a:pt x="126" y="234"/>
                  </a:lnTo>
                  <a:lnTo>
                    <a:pt x="114" y="244"/>
                  </a:lnTo>
                  <a:lnTo>
                    <a:pt x="114" y="244"/>
                  </a:lnTo>
                  <a:lnTo>
                    <a:pt x="108" y="248"/>
                  </a:lnTo>
                  <a:lnTo>
                    <a:pt x="100" y="252"/>
                  </a:lnTo>
                  <a:lnTo>
                    <a:pt x="92" y="254"/>
                  </a:lnTo>
                  <a:lnTo>
                    <a:pt x="84" y="254"/>
                  </a:lnTo>
                  <a:lnTo>
                    <a:pt x="84" y="254"/>
                  </a:lnTo>
                  <a:lnTo>
                    <a:pt x="70" y="254"/>
                  </a:lnTo>
                  <a:lnTo>
                    <a:pt x="58" y="250"/>
                  </a:lnTo>
                  <a:lnTo>
                    <a:pt x="46" y="244"/>
                  </a:lnTo>
                  <a:lnTo>
                    <a:pt x="38" y="236"/>
                  </a:lnTo>
                  <a:lnTo>
                    <a:pt x="38" y="236"/>
                  </a:lnTo>
                  <a:lnTo>
                    <a:pt x="30" y="228"/>
                  </a:lnTo>
                  <a:lnTo>
                    <a:pt x="24" y="216"/>
                  </a:lnTo>
                  <a:lnTo>
                    <a:pt x="22" y="204"/>
                  </a:lnTo>
                  <a:lnTo>
                    <a:pt x="20" y="188"/>
                  </a:lnTo>
                  <a:lnTo>
                    <a:pt x="20" y="60"/>
                  </a:lnTo>
                  <a:lnTo>
                    <a:pt x="0" y="60"/>
                  </a:lnTo>
                  <a:lnTo>
                    <a:pt x="60" y="0"/>
                  </a:lnTo>
                  <a:lnTo>
                    <a:pt x="6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1" name="Freeform 114"/>
            <p:cNvSpPr>
              <a:spLocks noEditPoints="1"/>
            </p:cNvSpPr>
            <p:nvPr/>
          </p:nvSpPr>
          <p:spPr bwMode="auto">
            <a:xfrm>
              <a:off x="2245" y="1586"/>
              <a:ext cx="200" cy="218"/>
            </a:xfrm>
            <a:custGeom>
              <a:avLst/>
              <a:gdLst>
                <a:gd name="T0" fmla="*/ 102 w 200"/>
                <a:gd name="T1" fmla="*/ 0 h 218"/>
                <a:gd name="T2" fmla="*/ 130 w 200"/>
                <a:gd name="T3" fmla="*/ 4 h 218"/>
                <a:gd name="T4" fmla="*/ 156 w 200"/>
                <a:gd name="T5" fmla="*/ 16 h 218"/>
                <a:gd name="T6" fmla="*/ 166 w 200"/>
                <a:gd name="T7" fmla="*/ 24 h 218"/>
                <a:gd name="T8" fmla="*/ 184 w 200"/>
                <a:gd name="T9" fmla="*/ 44 h 218"/>
                <a:gd name="T10" fmla="*/ 190 w 200"/>
                <a:gd name="T11" fmla="*/ 56 h 218"/>
                <a:gd name="T12" fmla="*/ 198 w 200"/>
                <a:gd name="T13" fmla="*/ 82 h 218"/>
                <a:gd name="T14" fmla="*/ 200 w 200"/>
                <a:gd name="T15" fmla="*/ 110 h 218"/>
                <a:gd name="T16" fmla="*/ 200 w 200"/>
                <a:gd name="T17" fmla="*/ 122 h 218"/>
                <a:gd name="T18" fmla="*/ 192 w 200"/>
                <a:gd name="T19" fmla="*/ 148 h 218"/>
                <a:gd name="T20" fmla="*/ 188 w 200"/>
                <a:gd name="T21" fmla="*/ 162 h 218"/>
                <a:gd name="T22" fmla="*/ 172 w 200"/>
                <a:gd name="T23" fmla="*/ 184 h 218"/>
                <a:gd name="T24" fmla="*/ 152 w 200"/>
                <a:gd name="T25" fmla="*/ 204 h 218"/>
                <a:gd name="T26" fmla="*/ 140 w 200"/>
                <a:gd name="T27" fmla="*/ 210 h 218"/>
                <a:gd name="T28" fmla="*/ 114 w 200"/>
                <a:gd name="T29" fmla="*/ 218 h 218"/>
                <a:gd name="T30" fmla="*/ 100 w 200"/>
                <a:gd name="T31" fmla="*/ 218 h 218"/>
                <a:gd name="T32" fmla="*/ 66 w 200"/>
                <a:gd name="T33" fmla="*/ 214 h 218"/>
                <a:gd name="T34" fmla="*/ 48 w 200"/>
                <a:gd name="T35" fmla="*/ 206 h 218"/>
                <a:gd name="T36" fmla="*/ 32 w 200"/>
                <a:gd name="T37" fmla="*/ 192 h 218"/>
                <a:gd name="T38" fmla="*/ 26 w 200"/>
                <a:gd name="T39" fmla="*/ 186 h 218"/>
                <a:gd name="T40" fmla="*/ 8 w 200"/>
                <a:gd name="T41" fmla="*/ 150 h 218"/>
                <a:gd name="T42" fmla="*/ 0 w 200"/>
                <a:gd name="T43" fmla="*/ 110 h 218"/>
                <a:gd name="T44" fmla="*/ 2 w 200"/>
                <a:gd name="T45" fmla="*/ 96 h 218"/>
                <a:gd name="T46" fmla="*/ 8 w 200"/>
                <a:gd name="T47" fmla="*/ 70 h 218"/>
                <a:gd name="T48" fmla="*/ 14 w 200"/>
                <a:gd name="T49" fmla="*/ 56 h 218"/>
                <a:gd name="T50" fmla="*/ 28 w 200"/>
                <a:gd name="T51" fmla="*/ 34 h 218"/>
                <a:gd name="T52" fmla="*/ 48 w 200"/>
                <a:gd name="T53" fmla="*/ 16 h 218"/>
                <a:gd name="T54" fmla="*/ 60 w 200"/>
                <a:gd name="T55" fmla="*/ 8 h 218"/>
                <a:gd name="T56" fmla="*/ 86 w 200"/>
                <a:gd name="T57" fmla="*/ 0 h 218"/>
                <a:gd name="T58" fmla="*/ 102 w 200"/>
                <a:gd name="T59" fmla="*/ 0 h 218"/>
                <a:gd name="T60" fmla="*/ 98 w 200"/>
                <a:gd name="T61" fmla="*/ 16 h 218"/>
                <a:gd name="T62" fmla="*/ 72 w 200"/>
                <a:gd name="T63" fmla="*/ 24 h 218"/>
                <a:gd name="T64" fmla="*/ 54 w 200"/>
                <a:gd name="T65" fmla="*/ 46 h 218"/>
                <a:gd name="T66" fmla="*/ 48 w 200"/>
                <a:gd name="T67" fmla="*/ 60 h 218"/>
                <a:gd name="T68" fmla="*/ 42 w 200"/>
                <a:gd name="T69" fmla="*/ 92 h 218"/>
                <a:gd name="T70" fmla="*/ 42 w 200"/>
                <a:gd name="T71" fmla="*/ 112 h 218"/>
                <a:gd name="T72" fmla="*/ 48 w 200"/>
                <a:gd name="T73" fmla="*/ 148 h 218"/>
                <a:gd name="T74" fmla="*/ 60 w 200"/>
                <a:gd name="T75" fmla="*/ 176 h 218"/>
                <a:gd name="T76" fmla="*/ 68 w 200"/>
                <a:gd name="T77" fmla="*/ 188 h 218"/>
                <a:gd name="T78" fmla="*/ 90 w 200"/>
                <a:gd name="T79" fmla="*/ 200 h 218"/>
                <a:gd name="T80" fmla="*/ 104 w 200"/>
                <a:gd name="T81" fmla="*/ 200 h 218"/>
                <a:gd name="T82" fmla="*/ 128 w 200"/>
                <a:gd name="T83" fmla="*/ 192 h 218"/>
                <a:gd name="T84" fmla="*/ 146 w 200"/>
                <a:gd name="T85" fmla="*/ 172 h 218"/>
                <a:gd name="T86" fmla="*/ 152 w 200"/>
                <a:gd name="T87" fmla="*/ 158 h 218"/>
                <a:gd name="T88" fmla="*/ 158 w 200"/>
                <a:gd name="T89" fmla="*/ 126 h 218"/>
                <a:gd name="T90" fmla="*/ 158 w 200"/>
                <a:gd name="T91" fmla="*/ 106 h 218"/>
                <a:gd name="T92" fmla="*/ 150 w 200"/>
                <a:gd name="T93" fmla="*/ 60 h 218"/>
                <a:gd name="T94" fmla="*/ 142 w 200"/>
                <a:gd name="T95" fmla="*/ 42 h 218"/>
                <a:gd name="T96" fmla="*/ 130 w 200"/>
                <a:gd name="T97" fmla="*/ 28 h 218"/>
                <a:gd name="T98" fmla="*/ 116 w 200"/>
                <a:gd name="T99" fmla="*/ 20 h 218"/>
                <a:gd name="T100" fmla="*/ 98 w 200"/>
                <a:gd name="T101" fmla="*/ 16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200" h="218">
                  <a:moveTo>
                    <a:pt x="102" y="0"/>
                  </a:moveTo>
                  <a:lnTo>
                    <a:pt x="102" y="0"/>
                  </a:lnTo>
                  <a:lnTo>
                    <a:pt x="116" y="0"/>
                  </a:lnTo>
                  <a:lnTo>
                    <a:pt x="130" y="4"/>
                  </a:lnTo>
                  <a:lnTo>
                    <a:pt x="144" y="8"/>
                  </a:lnTo>
                  <a:lnTo>
                    <a:pt x="156" y="16"/>
                  </a:lnTo>
                  <a:lnTo>
                    <a:pt x="156" y="16"/>
                  </a:lnTo>
                  <a:lnTo>
                    <a:pt x="166" y="24"/>
                  </a:lnTo>
                  <a:lnTo>
                    <a:pt x="176" y="34"/>
                  </a:lnTo>
                  <a:lnTo>
                    <a:pt x="184" y="44"/>
                  </a:lnTo>
                  <a:lnTo>
                    <a:pt x="190" y="56"/>
                  </a:lnTo>
                  <a:lnTo>
                    <a:pt x="190" y="56"/>
                  </a:lnTo>
                  <a:lnTo>
                    <a:pt x="194" y="70"/>
                  </a:lnTo>
                  <a:lnTo>
                    <a:pt x="198" y="82"/>
                  </a:lnTo>
                  <a:lnTo>
                    <a:pt x="200" y="96"/>
                  </a:lnTo>
                  <a:lnTo>
                    <a:pt x="200" y="110"/>
                  </a:lnTo>
                  <a:lnTo>
                    <a:pt x="200" y="110"/>
                  </a:lnTo>
                  <a:lnTo>
                    <a:pt x="200" y="122"/>
                  </a:lnTo>
                  <a:lnTo>
                    <a:pt x="196" y="136"/>
                  </a:lnTo>
                  <a:lnTo>
                    <a:pt x="192" y="148"/>
                  </a:lnTo>
                  <a:lnTo>
                    <a:pt x="188" y="162"/>
                  </a:lnTo>
                  <a:lnTo>
                    <a:pt x="188" y="162"/>
                  </a:lnTo>
                  <a:lnTo>
                    <a:pt x="180" y="174"/>
                  </a:lnTo>
                  <a:lnTo>
                    <a:pt x="172" y="184"/>
                  </a:lnTo>
                  <a:lnTo>
                    <a:pt x="162" y="194"/>
                  </a:lnTo>
                  <a:lnTo>
                    <a:pt x="152" y="204"/>
                  </a:lnTo>
                  <a:lnTo>
                    <a:pt x="152" y="204"/>
                  </a:lnTo>
                  <a:lnTo>
                    <a:pt x="140" y="210"/>
                  </a:lnTo>
                  <a:lnTo>
                    <a:pt x="128" y="214"/>
                  </a:lnTo>
                  <a:lnTo>
                    <a:pt x="114" y="218"/>
                  </a:lnTo>
                  <a:lnTo>
                    <a:pt x="100" y="218"/>
                  </a:lnTo>
                  <a:lnTo>
                    <a:pt x="100" y="218"/>
                  </a:lnTo>
                  <a:lnTo>
                    <a:pt x="78" y="216"/>
                  </a:lnTo>
                  <a:lnTo>
                    <a:pt x="66" y="214"/>
                  </a:lnTo>
                  <a:lnTo>
                    <a:pt x="58" y="210"/>
                  </a:lnTo>
                  <a:lnTo>
                    <a:pt x="48" y="206"/>
                  </a:lnTo>
                  <a:lnTo>
                    <a:pt x="40" y="200"/>
                  </a:lnTo>
                  <a:lnTo>
                    <a:pt x="32" y="192"/>
                  </a:lnTo>
                  <a:lnTo>
                    <a:pt x="26" y="186"/>
                  </a:lnTo>
                  <a:lnTo>
                    <a:pt x="26" y="186"/>
                  </a:lnTo>
                  <a:lnTo>
                    <a:pt x="14" y="168"/>
                  </a:lnTo>
                  <a:lnTo>
                    <a:pt x="8" y="150"/>
                  </a:lnTo>
                  <a:lnTo>
                    <a:pt x="2" y="130"/>
                  </a:lnTo>
                  <a:lnTo>
                    <a:pt x="0" y="110"/>
                  </a:lnTo>
                  <a:lnTo>
                    <a:pt x="0" y="110"/>
                  </a:lnTo>
                  <a:lnTo>
                    <a:pt x="2" y="96"/>
                  </a:lnTo>
                  <a:lnTo>
                    <a:pt x="4" y="82"/>
                  </a:lnTo>
                  <a:lnTo>
                    <a:pt x="8" y="70"/>
                  </a:lnTo>
                  <a:lnTo>
                    <a:pt x="14" y="56"/>
                  </a:lnTo>
                  <a:lnTo>
                    <a:pt x="14" y="56"/>
                  </a:lnTo>
                  <a:lnTo>
                    <a:pt x="20" y="44"/>
                  </a:lnTo>
                  <a:lnTo>
                    <a:pt x="28" y="34"/>
                  </a:lnTo>
                  <a:lnTo>
                    <a:pt x="38" y="24"/>
                  </a:lnTo>
                  <a:lnTo>
                    <a:pt x="48" y="16"/>
                  </a:lnTo>
                  <a:lnTo>
                    <a:pt x="48" y="16"/>
                  </a:lnTo>
                  <a:lnTo>
                    <a:pt x="60" y="8"/>
                  </a:lnTo>
                  <a:lnTo>
                    <a:pt x="74" y="4"/>
                  </a:lnTo>
                  <a:lnTo>
                    <a:pt x="86" y="0"/>
                  </a:lnTo>
                  <a:lnTo>
                    <a:pt x="102" y="0"/>
                  </a:lnTo>
                  <a:lnTo>
                    <a:pt x="102" y="0"/>
                  </a:lnTo>
                  <a:close/>
                  <a:moveTo>
                    <a:pt x="98" y="16"/>
                  </a:moveTo>
                  <a:lnTo>
                    <a:pt x="98" y="16"/>
                  </a:lnTo>
                  <a:lnTo>
                    <a:pt x="84" y="18"/>
                  </a:lnTo>
                  <a:lnTo>
                    <a:pt x="72" y="24"/>
                  </a:lnTo>
                  <a:lnTo>
                    <a:pt x="62" y="34"/>
                  </a:lnTo>
                  <a:lnTo>
                    <a:pt x="54" y="46"/>
                  </a:lnTo>
                  <a:lnTo>
                    <a:pt x="54" y="46"/>
                  </a:lnTo>
                  <a:lnTo>
                    <a:pt x="48" y="60"/>
                  </a:lnTo>
                  <a:lnTo>
                    <a:pt x="44" y="76"/>
                  </a:lnTo>
                  <a:lnTo>
                    <a:pt x="42" y="92"/>
                  </a:lnTo>
                  <a:lnTo>
                    <a:pt x="42" y="112"/>
                  </a:lnTo>
                  <a:lnTo>
                    <a:pt x="42" y="112"/>
                  </a:lnTo>
                  <a:lnTo>
                    <a:pt x="44" y="130"/>
                  </a:lnTo>
                  <a:lnTo>
                    <a:pt x="48" y="148"/>
                  </a:lnTo>
                  <a:lnTo>
                    <a:pt x="52" y="162"/>
                  </a:lnTo>
                  <a:lnTo>
                    <a:pt x="60" y="176"/>
                  </a:lnTo>
                  <a:lnTo>
                    <a:pt x="60" y="176"/>
                  </a:lnTo>
                  <a:lnTo>
                    <a:pt x="68" y="188"/>
                  </a:lnTo>
                  <a:lnTo>
                    <a:pt x="80" y="196"/>
                  </a:lnTo>
                  <a:lnTo>
                    <a:pt x="90" y="200"/>
                  </a:lnTo>
                  <a:lnTo>
                    <a:pt x="104" y="200"/>
                  </a:lnTo>
                  <a:lnTo>
                    <a:pt x="104" y="200"/>
                  </a:lnTo>
                  <a:lnTo>
                    <a:pt x="116" y="198"/>
                  </a:lnTo>
                  <a:lnTo>
                    <a:pt x="128" y="192"/>
                  </a:lnTo>
                  <a:lnTo>
                    <a:pt x="138" y="184"/>
                  </a:lnTo>
                  <a:lnTo>
                    <a:pt x="146" y="172"/>
                  </a:lnTo>
                  <a:lnTo>
                    <a:pt x="146" y="172"/>
                  </a:lnTo>
                  <a:lnTo>
                    <a:pt x="152" y="158"/>
                  </a:lnTo>
                  <a:lnTo>
                    <a:pt x="156" y="142"/>
                  </a:lnTo>
                  <a:lnTo>
                    <a:pt x="158" y="126"/>
                  </a:lnTo>
                  <a:lnTo>
                    <a:pt x="158" y="106"/>
                  </a:lnTo>
                  <a:lnTo>
                    <a:pt x="158" y="106"/>
                  </a:lnTo>
                  <a:lnTo>
                    <a:pt x="156" y="82"/>
                  </a:lnTo>
                  <a:lnTo>
                    <a:pt x="150" y="60"/>
                  </a:lnTo>
                  <a:lnTo>
                    <a:pt x="150" y="60"/>
                  </a:lnTo>
                  <a:lnTo>
                    <a:pt x="142" y="42"/>
                  </a:lnTo>
                  <a:lnTo>
                    <a:pt x="130" y="28"/>
                  </a:lnTo>
                  <a:lnTo>
                    <a:pt x="130" y="28"/>
                  </a:lnTo>
                  <a:lnTo>
                    <a:pt x="124" y="22"/>
                  </a:lnTo>
                  <a:lnTo>
                    <a:pt x="116" y="20"/>
                  </a:lnTo>
                  <a:lnTo>
                    <a:pt x="106" y="16"/>
                  </a:lnTo>
                  <a:lnTo>
                    <a:pt x="98" y="16"/>
                  </a:lnTo>
                  <a:lnTo>
                    <a:pt x="98" y="16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2" name="Freeform 115"/>
            <p:cNvSpPr>
              <a:spLocks/>
            </p:cNvSpPr>
            <p:nvPr/>
          </p:nvSpPr>
          <p:spPr bwMode="auto">
            <a:xfrm>
              <a:off x="2453" y="1586"/>
              <a:ext cx="200" cy="214"/>
            </a:xfrm>
            <a:custGeom>
              <a:avLst/>
              <a:gdLst>
                <a:gd name="T0" fmla="*/ 120 w 200"/>
                <a:gd name="T1" fmla="*/ 0 h 214"/>
                <a:gd name="T2" fmla="*/ 154 w 200"/>
                <a:gd name="T3" fmla="*/ 8 h 214"/>
                <a:gd name="T4" fmla="*/ 168 w 200"/>
                <a:gd name="T5" fmla="*/ 16 h 214"/>
                <a:gd name="T6" fmla="*/ 178 w 200"/>
                <a:gd name="T7" fmla="*/ 30 h 214"/>
                <a:gd name="T8" fmla="*/ 186 w 200"/>
                <a:gd name="T9" fmla="*/ 44 h 214"/>
                <a:gd name="T10" fmla="*/ 188 w 200"/>
                <a:gd name="T11" fmla="*/ 62 h 214"/>
                <a:gd name="T12" fmla="*/ 188 w 200"/>
                <a:gd name="T13" fmla="*/ 198 h 214"/>
                <a:gd name="T14" fmla="*/ 190 w 200"/>
                <a:gd name="T15" fmla="*/ 206 h 214"/>
                <a:gd name="T16" fmla="*/ 200 w 200"/>
                <a:gd name="T17" fmla="*/ 214 h 214"/>
                <a:gd name="T18" fmla="*/ 138 w 200"/>
                <a:gd name="T19" fmla="*/ 214 h 214"/>
                <a:gd name="T20" fmla="*/ 146 w 200"/>
                <a:gd name="T21" fmla="*/ 206 h 214"/>
                <a:gd name="T22" fmla="*/ 150 w 200"/>
                <a:gd name="T23" fmla="*/ 198 h 214"/>
                <a:gd name="T24" fmla="*/ 150 w 200"/>
                <a:gd name="T25" fmla="*/ 78 h 214"/>
                <a:gd name="T26" fmla="*/ 146 w 200"/>
                <a:gd name="T27" fmla="*/ 56 h 214"/>
                <a:gd name="T28" fmla="*/ 138 w 200"/>
                <a:gd name="T29" fmla="*/ 40 h 214"/>
                <a:gd name="T30" fmla="*/ 122 w 200"/>
                <a:gd name="T31" fmla="*/ 30 h 214"/>
                <a:gd name="T32" fmla="*/ 102 w 200"/>
                <a:gd name="T33" fmla="*/ 26 h 214"/>
                <a:gd name="T34" fmla="*/ 88 w 200"/>
                <a:gd name="T35" fmla="*/ 28 h 214"/>
                <a:gd name="T36" fmla="*/ 76 w 200"/>
                <a:gd name="T37" fmla="*/ 34 h 214"/>
                <a:gd name="T38" fmla="*/ 56 w 200"/>
                <a:gd name="T39" fmla="*/ 50 h 214"/>
                <a:gd name="T40" fmla="*/ 56 w 200"/>
                <a:gd name="T41" fmla="*/ 198 h 214"/>
                <a:gd name="T42" fmla="*/ 58 w 200"/>
                <a:gd name="T43" fmla="*/ 206 h 214"/>
                <a:gd name="T44" fmla="*/ 68 w 200"/>
                <a:gd name="T45" fmla="*/ 214 h 214"/>
                <a:gd name="T46" fmla="*/ 4 w 200"/>
                <a:gd name="T47" fmla="*/ 214 h 214"/>
                <a:gd name="T48" fmla="*/ 12 w 200"/>
                <a:gd name="T49" fmla="*/ 206 h 214"/>
                <a:gd name="T50" fmla="*/ 16 w 200"/>
                <a:gd name="T51" fmla="*/ 198 h 214"/>
                <a:gd name="T52" fmla="*/ 16 w 200"/>
                <a:gd name="T53" fmla="*/ 28 h 214"/>
                <a:gd name="T54" fmla="*/ 12 w 200"/>
                <a:gd name="T55" fmla="*/ 18 h 214"/>
                <a:gd name="T56" fmla="*/ 0 w 200"/>
                <a:gd name="T57" fmla="*/ 10 h 214"/>
                <a:gd name="T58" fmla="*/ 56 w 200"/>
                <a:gd name="T59" fmla="*/ 32 h 214"/>
                <a:gd name="T60" fmla="*/ 68 w 200"/>
                <a:gd name="T61" fmla="*/ 20 h 214"/>
                <a:gd name="T62" fmla="*/ 84 w 200"/>
                <a:gd name="T63" fmla="*/ 10 h 214"/>
                <a:gd name="T64" fmla="*/ 102 w 200"/>
                <a:gd name="T65" fmla="*/ 2 h 214"/>
                <a:gd name="T66" fmla="*/ 120 w 200"/>
                <a:gd name="T67" fmla="*/ 0 h 2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200" h="214">
                  <a:moveTo>
                    <a:pt x="120" y="0"/>
                  </a:moveTo>
                  <a:lnTo>
                    <a:pt x="120" y="0"/>
                  </a:lnTo>
                  <a:lnTo>
                    <a:pt x="138" y="2"/>
                  </a:lnTo>
                  <a:lnTo>
                    <a:pt x="154" y="8"/>
                  </a:lnTo>
                  <a:lnTo>
                    <a:pt x="154" y="8"/>
                  </a:lnTo>
                  <a:lnTo>
                    <a:pt x="168" y="16"/>
                  </a:lnTo>
                  <a:lnTo>
                    <a:pt x="178" y="30"/>
                  </a:lnTo>
                  <a:lnTo>
                    <a:pt x="178" y="30"/>
                  </a:lnTo>
                  <a:lnTo>
                    <a:pt x="182" y="36"/>
                  </a:lnTo>
                  <a:lnTo>
                    <a:pt x="186" y="44"/>
                  </a:lnTo>
                  <a:lnTo>
                    <a:pt x="188" y="54"/>
                  </a:lnTo>
                  <a:lnTo>
                    <a:pt x="188" y="62"/>
                  </a:lnTo>
                  <a:lnTo>
                    <a:pt x="188" y="198"/>
                  </a:lnTo>
                  <a:lnTo>
                    <a:pt x="188" y="198"/>
                  </a:lnTo>
                  <a:lnTo>
                    <a:pt x="188" y="202"/>
                  </a:lnTo>
                  <a:lnTo>
                    <a:pt x="190" y="206"/>
                  </a:lnTo>
                  <a:lnTo>
                    <a:pt x="190" y="206"/>
                  </a:lnTo>
                  <a:lnTo>
                    <a:pt x="200" y="214"/>
                  </a:lnTo>
                  <a:lnTo>
                    <a:pt x="138" y="214"/>
                  </a:lnTo>
                  <a:lnTo>
                    <a:pt x="138" y="214"/>
                  </a:lnTo>
                  <a:lnTo>
                    <a:pt x="142" y="212"/>
                  </a:lnTo>
                  <a:lnTo>
                    <a:pt x="146" y="206"/>
                  </a:lnTo>
                  <a:lnTo>
                    <a:pt x="148" y="202"/>
                  </a:lnTo>
                  <a:lnTo>
                    <a:pt x="150" y="198"/>
                  </a:lnTo>
                  <a:lnTo>
                    <a:pt x="150" y="78"/>
                  </a:lnTo>
                  <a:lnTo>
                    <a:pt x="150" y="78"/>
                  </a:lnTo>
                  <a:lnTo>
                    <a:pt x="148" y="66"/>
                  </a:lnTo>
                  <a:lnTo>
                    <a:pt x="146" y="56"/>
                  </a:lnTo>
                  <a:lnTo>
                    <a:pt x="142" y="46"/>
                  </a:lnTo>
                  <a:lnTo>
                    <a:pt x="138" y="40"/>
                  </a:lnTo>
                  <a:lnTo>
                    <a:pt x="130" y="34"/>
                  </a:lnTo>
                  <a:lnTo>
                    <a:pt x="122" y="30"/>
                  </a:lnTo>
                  <a:lnTo>
                    <a:pt x="112" y="28"/>
                  </a:lnTo>
                  <a:lnTo>
                    <a:pt x="102" y="26"/>
                  </a:lnTo>
                  <a:lnTo>
                    <a:pt x="102" y="26"/>
                  </a:lnTo>
                  <a:lnTo>
                    <a:pt x="88" y="28"/>
                  </a:lnTo>
                  <a:lnTo>
                    <a:pt x="76" y="34"/>
                  </a:lnTo>
                  <a:lnTo>
                    <a:pt x="76" y="34"/>
                  </a:lnTo>
                  <a:lnTo>
                    <a:pt x="64" y="40"/>
                  </a:lnTo>
                  <a:lnTo>
                    <a:pt x="56" y="50"/>
                  </a:lnTo>
                  <a:lnTo>
                    <a:pt x="56" y="198"/>
                  </a:lnTo>
                  <a:lnTo>
                    <a:pt x="56" y="198"/>
                  </a:lnTo>
                  <a:lnTo>
                    <a:pt x="56" y="202"/>
                  </a:lnTo>
                  <a:lnTo>
                    <a:pt x="58" y="206"/>
                  </a:lnTo>
                  <a:lnTo>
                    <a:pt x="58" y="206"/>
                  </a:lnTo>
                  <a:lnTo>
                    <a:pt x="68" y="214"/>
                  </a:lnTo>
                  <a:lnTo>
                    <a:pt x="4" y="214"/>
                  </a:lnTo>
                  <a:lnTo>
                    <a:pt x="4" y="214"/>
                  </a:lnTo>
                  <a:lnTo>
                    <a:pt x="10" y="212"/>
                  </a:lnTo>
                  <a:lnTo>
                    <a:pt x="12" y="206"/>
                  </a:lnTo>
                  <a:lnTo>
                    <a:pt x="14" y="202"/>
                  </a:lnTo>
                  <a:lnTo>
                    <a:pt x="16" y="198"/>
                  </a:lnTo>
                  <a:lnTo>
                    <a:pt x="16" y="28"/>
                  </a:lnTo>
                  <a:lnTo>
                    <a:pt x="16" y="28"/>
                  </a:lnTo>
                  <a:lnTo>
                    <a:pt x="14" y="22"/>
                  </a:lnTo>
                  <a:lnTo>
                    <a:pt x="12" y="18"/>
                  </a:lnTo>
                  <a:lnTo>
                    <a:pt x="8" y="14"/>
                  </a:lnTo>
                  <a:lnTo>
                    <a:pt x="0" y="10"/>
                  </a:lnTo>
                  <a:lnTo>
                    <a:pt x="56" y="0"/>
                  </a:lnTo>
                  <a:lnTo>
                    <a:pt x="56" y="32"/>
                  </a:lnTo>
                  <a:lnTo>
                    <a:pt x="56" y="32"/>
                  </a:lnTo>
                  <a:lnTo>
                    <a:pt x="68" y="20"/>
                  </a:lnTo>
                  <a:lnTo>
                    <a:pt x="84" y="10"/>
                  </a:lnTo>
                  <a:lnTo>
                    <a:pt x="84" y="10"/>
                  </a:lnTo>
                  <a:lnTo>
                    <a:pt x="94" y="6"/>
                  </a:lnTo>
                  <a:lnTo>
                    <a:pt x="102" y="2"/>
                  </a:lnTo>
                  <a:lnTo>
                    <a:pt x="112" y="0"/>
                  </a:lnTo>
                  <a:lnTo>
                    <a:pt x="120" y="0"/>
                  </a:lnTo>
                  <a:lnTo>
                    <a:pt x="12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3" name="Freeform 116"/>
            <p:cNvSpPr>
              <a:spLocks/>
            </p:cNvSpPr>
            <p:nvPr/>
          </p:nvSpPr>
          <p:spPr bwMode="auto">
            <a:xfrm>
              <a:off x="1901" y="1586"/>
              <a:ext cx="206" cy="318"/>
            </a:xfrm>
            <a:custGeom>
              <a:avLst/>
              <a:gdLst>
                <a:gd name="T0" fmla="*/ 198 w 206"/>
                <a:gd name="T1" fmla="*/ 60 h 318"/>
                <a:gd name="T2" fmla="*/ 176 w 206"/>
                <a:gd name="T3" fmla="*/ 26 h 318"/>
                <a:gd name="T4" fmla="*/ 162 w 206"/>
                <a:gd name="T5" fmla="*/ 14 h 318"/>
                <a:gd name="T6" fmla="*/ 148 w 206"/>
                <a:gd name="T7" fmla="*/ 6 h 318"/>
                <a:gd name="T8" fmla="*/ 116 w 206"/>
                <a:gd name="T9" fmla="*/ 0 h 318"/>
                <a:gd name="T10" fmla="*/ 98 w 206"/>
                <a:gd name="T11" fmla="*/ 2 h 318"/>
                <a:gd name="T12" fmla="*/ 80 w 206"/>
                <a:gd name="T13" fmla="*/ 8 h 318"/>
                <a:gd name="T14" fmla="*/ 54 w 206"/>
                <a:gd name="T15" fmla="*/ 28 h 318"/>
                <a:gd name="T16" fmla="*/ 0 w 206"/>
                <a:gd name="T17" fmla="*/ 12 h 318"/>
                <a:gd name="T18" fmla="*/ 6 w 206"/>
                <a:gd name="T19" fmla="*/ 14 h 318"/>
                <a:gd name="T20" fmla="*/ 14 w 206"/>
                <a:gd name="T21" fmla="*/ 24 h 318"/>
                <a:gd name="T22" fmla="*/ 16 w 206"/>
                <a:gd name="T23" fmla="*/ 300 h 318"/>
                <a:gd name="T24" fmla="*/ 14 w 206"/>
                <a:gd name="T25" fmla="*/ 306 h 318"/>
                <a:gd name="T26" fmla="*/ 8 w 206"/>
                <a:gd name="T27" fmla="*/ 316 h 318"/>
                <a:gd name="T28" fmla="*/ 66 w 206"/>
                <a:gd name="T29" fmla="*/ 318 h 318"/>
                <a:gd name="T30" fmla="*/ 62 w 206"/>
                <a:gd name="T31" fmla="*/ 316 h 318"/>
                <a:gd name="T32" fmla="*/ 56 w 206"/>
                <a:gd name="T33" fmla="*/ 306 h 318"/>
                <a:gd name="T34" fmla="*/ 54 w 206"/>
                <a:gd name="T35" fmla="*/ 48 h 318"/>
                <a:gd name="T36" fmla="*/ 64 w 206"/>
                <a:gd name="T37" fmla="*/ 38 h 318"/>
                <a:gd name="T38" fmla="*/ 74 w 206"/>
                <a:gd name="T39" fmla="*/ 32 h 318"/>
                <a:gd name="T40" fmla="*/ 100 w 206"/>
                <a:gd name="T41" fmla="*/ 24 h 318"/>
                <a:gd name="T42" fmla="*/ 112 w 206"/>
                <a:gd name="T43" fmla="*/ 26 h 318"/>
                <a:gd name="T44" fmla="*/ 134 w 206"/>
                <a:gd name="T45" fmla="*/ 36 h 318"/>
                <a:gd name="T46" fmla="*/ 144 w 206"/>
                <a:gd name="T47" fmla="*/ 44 h 318"/>
                <a:gd name="T48" fmla="*/ 158 w 206"/>
                <a:gd name="T49" fmla="*/ 70 h 318"/>
                <a:gd name="T50" fmla="*/ 162 w 206"/>
                <a:gd name="T51" fmla="*/ 110 h 318"/>
                <a:gd name="T52" fmla="*/ 162 w 206"/>
                <a:gd name="T53" fmla="*/ 130 h 318"/>
                <a:gd name="T54" fmla="*/ 152 w 206"/>
                <a:gd name="T55" fmla="*/ 164 h 318"/>
                <a:gd name="T56" fmla="*/ 144 w 206"/>
                <a:gd name="T57" fmla="*/ 176 h 318"/>
                <a:gd name="T58" fmla="*/ 124 w 206"/>
                <a:gd name="T59" fmla="*/ 194 h 318"/>
                <a:gd name="T60" fmla="*/ 96 w 206"/>
                <a:gd name="T61" fmla="*/ 200 h 318"/>
                <a:gd name="T62" fmla="*/ 86 w 206"/>
                <a:gd name="T63" fmla="*/ 200 h 318"/>
                <a:gd name="T64" fmla="*/ 70 w 206"/>
                <a:gd name="T65" fmla="*/ 194 h 318"/>
                <a:gd name="T66" fmla="*/ 72 w 206"/>
                <a:gd name="T67" fmla="*/ 214 h 318"/>
                <a:gd name="T68" fmla="*/ 86 w 206"/>
                <a:gd name="T69" fmla="*/ 218 h 318"/>
                <a:gd name="T70" fmla="*/ 102 w 206"/>
                <a:gd name="T71" fmla="*/ 218 h 318"/>
                <a:gd name="T72" fmla="*/ 134 w 206"/>
                <a:gd name="T73" fmla="*/ 214 h 318"/>
                <a:gd name="T74" fmla="*/ 154 w 206"/>
                <a:gd name="T75" fmla="*/ 204 h 318"/>
                <a:gd name="T76" fmla="*/ 170 w 206"/>
                <a:gd name="T77" fmla="*/ 192 h 318"/>
                <a:gd name="T78" fmla="*/ 178 w 206"/>
                <a:gd name="T79" fmla="*/ 184 h 318"/>
                <a:gd name="T80" fmla="*/ 198 w 206"/>
                <a:gd name="T81" fmla="*/ 148 h 318"/>
                <a:gd name="T82" fmla="*/ 206 w 206"/>
                <a:gd name="T83" fmla="*/ 108 h 318"/>
                <a:gd name="T84" fmla="*/ 204 w 206"/>
                <a:gd name="T85" fmla="*/ 82 h 318"/>
                <a:gd name="T86" fmla="*/ 198 w 206"/>
                <a:gd name="T87" fmla="*/ 60 h 3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206" h="318">
                  <a:moveTo>
                    <a:pt x="198" y="60"/>
                  </a:moveTo>
                  <a:lnTo>
                    <a:pt x="198" y="60"/>
                  </a:lnTo>
                  <a:lnTo>
                    <a:pt x="188" y="40"/>
                  </a:lnTo>
                  <a:lnTo>
                    <a:pt x="176" y="26"/>
                  </a:lnTo>
                  <a:lnTo>
                    <a:pt x="176" y="26"/>
                  </a:lnTo>
                  <a:lnTo>
                    <a:pt x="162" y="14"/>
                  </a:lnTo>
                  <a:lnTo>
                    <a:pt x="148" y="6"/>
                  </a:lnTo>
                  <a:lnTo>
                    <a:pt x="148" y="6"/>
                  </a:lnTo>
                  <a:lnTo>
                    <a:pt x="132" y="2"/>
                  </a:lnTo>
                  <a:lnTo>
                    <a:pt x="116" y="0"/>
                  </a:lnTo>
                  <a:lnTo>
                    <a:pt x="116" y="0"/>
                  </a:lnTo>
                  <a:lnTo>
                    <a:pt x="98" y="2"/>
                  </a:lnTo>
                  <a:lnTo>
                    <a:pt x="80" y="8"/>
                  </a:lnTo>
                  <a:lnTo>
                    <a:pt x="80" y="8"/>
                  </a:lnTo>
                  <a:lnTo>
                    <a:pt x="66" y="18"/>
                  </a:lnTo>
                  <a:lnTo>
                    <a:pt x="54" y="28"/>
                  </a:lnTo>
                  <a:lnTo>
                    <a:pt x="54" y="0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6" y="14"/>
                  </a:lnTo>
                  <a:lnTo>
                    <a:pt x="12" y="18"/>
                  </a:lnTo>
                  <a:lnTo>
                    <a:pt x="14" y="24"/>
                  </a:lnTo>
                  <a:lnTo>
                    <a:pt x="16" y="30"/>
                  </a:lnTo>
                  <a:lnTo>
                    <a:pt x="16" y="300"/>
                  </a:lnTo>
                  <a:lnTo>
                    <a:pt x="16" y="300"/>
                  </a:lnTo>
                  <a:lnTo>
                    <a:pt x="14" y="306"/>
                  </a:lnTo>
                  <a:lnTo>
                    <a:pt x="12" y="312"/>
                  </a:lnTo>
                  <a:lnTo>
                    <a:pt x="8" y="316"/>
                  </a:lnTo>
                  <a:lnTo>
                    <a:pt x="4" y="318"/>
                  </a:lnTo>
                  <a:lnTo>
                    <a:pt x="66" y="318"/>
                  </a:lnTo>
                  <a:lnTo>
                    <a:pt x="66" y="318"/>
                  </a:lnTo>
                  <a:lnTo>
                    <a:pt x="62" y="316"/>
                  </a:lnTo>
                  <a:lnTo>
                    <a:pt x="58" y="312"/>
                  </a:lnTo>
                  <a:lnTo>
                    <a:pt x="56" y="306"/>
                  </a:lnTo>
                  <a:lnTo>
                    <a:pt x="54" y="300"/>
                  </a:lnTo>
                  <a:lnTo>
                    <a:pt x="54" y="48"/>
                  </a:lnTo>
                  <a:lnTo>
                    <a:pt x="54" y="48"/>
                  </a:lnTo>
                  <a:lnTo>
                    <a:pt x="64" y="38"/>
                  </a:lnTo>
                  <a:lnTo>
                    <a:pt x="74" y="32"/>
                  </a:lnTo>
                  <a:lnTo>
                    <a:pt x="74" y="32"/>
                  </a:lnTo>
                  <a:lnTo>
                    <a:pt x="86" y="26"/>
                  </a:lnTo>
                  <a:lnTo>
                    <a:pt x="100" y="24"/>
                  </a:lnTo>
                  <a:lnTo>
                    <a:pt x="100" y="24"/>
                  </a:lnTo>
                  <a:lnTo>
                    <a:pt x="112" y="26"/>
                  </a:lnTo>
                  <a:lnTo>
                    <a:pt x="122" y="30"/>
                  </a:lnTo>
                  <a:lnTo>
                    <a:pt x="134" y="36"/>
                  </a:lnTo>
                  <a:lnTo>
                    <a:pt x="144" y="44"/>
                  </a:lnTo>
                  <a:lnTo>
                    <a:pt x="144" y="44"/>
                  </a:lnTo>
                  <a:lnTo>
                    <a:pt x="152" y="56"/>
                  </a:lnTo>
                  <a:lnTo>
                    <a:pt x="158" y="70"/>
                  </a:lnTo>
                  <a:lnTo>
                    <a:pt x="162" y="88"/>
                  </a:lnTo>
                  <a:lnTo>
                    <a:pt x="162" y="110"/>
                  </a:lnTo>
                  <a:lnTo>
                    <a:pt x="162" y="110"/>
                  </a:lnTo>
                  <a:lnTo>
                    <a:pt x="162" y="130"/>
                  </a:lnTo>
                  <a:lnTo>
                    <a:pt x="158" y="148"/>
                  </a:lnTo>
                  <a:lnTo>
                    <a:pt x="152" y="164"/>
                  </a:lnTo>
                  <a:lnTo>
                    <a:pt x="144" y="176"/>
                  </a:lnTo>
                  <a:lnTo>
                    <a:pt x="144" y="176"/>
                  </a:lnTo>
                  <a:lnTo>
                    <a:pt x="134" y="188"/>
                  </a:lnTo>
                  <a:lnTo>
                    <a:pt x="124" y="194"/>
                  </a:lnTo>
                  <a:lnTo>
                    <a:pt x="110" y="200"/>
                  </a:lnTo>
                  <a:lnTo>
                    <a:pt x="96" y="200"/>
                  </a:lnTo>
                  <a:lnTo>
                    <a:pt x="96" y="200"/>
                  </a:lnTo>
                  <a:lnTo>
                    <a:pt x="86" y="200"/>
                  </a:lnTo>
                  <a:lnTo>
                    <a:pt x="78" y="198"/>
                  </a:lnTo>
                  <a:lnTo>
                    <a:pt x="70" y="194"/>
                  </a:lnTo>
                  <a:lnTo>
                    <a:pt x="62" y="186"/>
                  </a:lnTo>
                  <a:lnTo>
                    <a:pt x="72" y="214"/>
                  </a:lnTo>
                  <a:lnTo>
                    <a:pt x="72" y="214"/>
                  </a:lnTo>
                  <a:lnTo>
                    <a:pt x="86" y="218"/>
                  </a:lnTo>
                  <a:lnTo>
                    <a:pt x="102" y="218"/>
                  </a:lnTo>
                  <a:lnTo>
                    <a:pt x="102" y="218"/>
                  </a:lnTo>
                  <a:lnTo>
                    <a:pt x="124" y="216"/>
                  </a:lnTo>
                  <a:lnTo>
                    <a:pt x="134" y="214"/>
                  </a:lnTo>
                  <a:lnTo>
                    <a:pt x="144" y="210"/>
                  </a:lnTo>
                  <a:lnTo>
                    <a:pt x="154" y="204"/>
                  </a:lnTo>
                  <a:lnTo>
                    <a:pt x="162" y="200"/>
                  </a:lnTo>
                  <a:lnTo>
                    <a:pt x="170" y="192"/>
                  </a:lnTo>
                  <a:lnTo>
                    <a:pt x="178" y="184"/>
                  </a:lnTo>
                  <a:lnTo>
                    <a:pt x="178" y="184"/>
                  </a:lnTo>
                  <a:lnTo>
                    <a:pt x="190" y="166"/>
                  </a:lnTo>
                  <a:lnTo>
                    <a:pt x="198" y="148"/>
                  </a:lnTo>
                  <a:lnTo>
                    <a:pt x="204" y="128"/>
                  </a:lnTo>
                  <a:lnTo>
                    <a:pt x="206" y="108"/>
                  </a:lnTo>
                  <a:lnTo>
                    <a:pt x="206" y="108"/>
                  </a:lnTo>
                  <a:lnTo>
                    <a:pt x="204" y="82"/>
                  </a:lnTo>
                  <a:lnTo>
                    <a:pt x="198" y="60"/>
                  </a:lnTo>
                  <a:lnTo>
                    <a:pt x="198" y="6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4" name="Freeform 117"/>
            <p:cNvSpPr>
              <a:spLocks/>
            </p:cNvSpPr>
            <p:nvPr/>
          </p:nvSpPr>
          <p:spPr bwMode="auto">
            <a:xfrm>
              <a:off x="795" y="1586"/>
              <a:ext cx="146" cy="218"/>
            </a:xfrm>
            <a:custGeom>
              <a:avLst/>
              <a:gdLst>
                <a:gd name="T0" fmla="*/ 128 w 146"/>
                <a:gd name="T1" fmla="*/ 186 h 218"/>
                <a:gd name="T2" fmla="*/ 128 w 146"/>
                <a:gd name="T3" fmla="*/ 186 h 218"/>
                <a:gd name="T4" fmla="*/ 116 w 146"/>
                <a:gd name="T5" fmla="*/ 190 h 218"/>
                <a:gd name="T6" fmla="*/ 102 w 146"/>
                <a:gd name="T7" fmla="*/ 192 h 218"/>
                <a:gd name="T8" fmla="*/ 102 w 146"/>
                <a:gd name="T9" fmla="*/ 192 h 218"/>
                <a:gd name="T10" fmla="*/ 92 w 146"/>
                <a:gd name="T11" fmla="*/ 192 h 218"/>
                <a:gd name="T12" fmla="*/ 84 w 146"/>
                <a:gd name="T13" fmla="*/ 188 h 218"/>
                <a:gd name="T14" fmla="*/ 76 w 146"/>
                <a:gd name="T15" fmla="*/ 184 h 218"/>
                <a:gd name="T16" fmla="*/ 70 w 146"/>
                <a:gd name="T17" fmla="*/ 176 h 218"/>
                <a:gd name="T18" fmla="*/ 70 w 146"/>
                <a:gd name="T19" fmla="*/ 176 h 218"/>
                <a:gd name="T20" fmla="*/ 64 w 146"/>
                <a:gd name="T21" fmla="*/ 168 h 218"/>
                <a:gd name="T22" fmla="*/ 58 w 146"/>
                <a:gd name="T23" fmla="*/ 158 h 218"/>
                <a:gd name="T24" fmla="*/ 56 w 146"/>
                <a:gd name="T25" fmla="*/ 146 h 218"/>
                <a:gd name="T26" fmla="*/ 56 w 146"/>
                <a:gd name="T27" fmla="*/ 134 h 218"/>
                <a:gd name="T28" fmla="*/ 56 w 146"/>
                <a:gd name="T29" fmla="*/ 0 h 218"/>
                <a:gd name="T30" fmla="*/ 0 w 146"/>
                <a:gd name="T31" fmla="*/ 10 h 218"/>
                <a:gd name="T32" fmla="*/ 0 w 146"/>
                <a:gd name="T33" fmla="*/ 10 h 218"/>
                <a:gd name="T34" fmla="*/ 8 w 146"/>
                <a:gd name="T35" fmla="*/ 14 h 218"/>
                <a:gd name="T36" fmla="*/ 12 w 146"/>
                <a:gd name="T37" fmla="*/ 18 h 218"/>
                <a:gd name="T38" fmla="*/ 16 w 146"/>
                <a:gd name="T39" fmla="*/ 22 h 218"/>
                <a:gd name="T40" fmla="*/ 16 w 146"/>
                <a:gd name="T41" fmla="*/ 28 h 218"/>
                <a:gd name="T42" fmla="*/ 16 w 146"/>
                <a:gd name="T43" fmla="*/ 134 h 218"/>
                <a:gd name="T44" fmla="*/ 16 w 146"/>
                <a:gd name="T45" fmla="*/ 134 h 218"/>
                <a:gd name="T46" fmla="*/ 18 w 146"/>
                <a:gd name="T47" fmla="*/ 154 h 218"/>
                <a:gd name="T48" fmla="*/ 22 w 146"/>
                <a:gd name="T49" fmla="*/ 172 h 218"/>
                <a:gd name="T50" fmla="*/ 28 w 146"/>
                <a:gd name="T51" fmla="*/ 186 h 218"/>
                <a:gd name="T52" fmla="*/ 38 w 146"/>
                <a:gd name="T53" fmla="*/ 198 h 218"/>
                <a:gd name="T54" fmla="*/ 38 w 146"/>
                <a:gd name="T55" fmla="*/ 198 h 218"/>
                <a:gd name="T56" fmla="*/ 50 w 146"/>
                <a:gd name="T57" fmla="*/ 208 h 218"/>
                <a:gd name="T58" fmla="*/ 60 w 146"/>
                <a:gd name="T59" fmla="*/ 214 h 218"/>
                <a:gd name="T60" fmla="*/ 72 w 146"/>
                <a:gd name="T61" fmla="*/ 218 h 218"/>
                <a:gd name="T62" fmla="*/ 86 w 146"/>
                <a:gd name="T63" fmla="*/ 218 h 218"/>
                <a:gd name="T64" fmla="*/ 86 w 146"/>
                <a:gd name="T65" fmla="*/ 218 h 218"/>
                <a:gd name="T66" fmla="*/ 100 w 146"/>
                <a:gd name="T67" fmla="*/ 218 h 218"/>
                <a:gd name="T68" fmla="*/ 114 w 146"/>
                <a:gd name="T69" fmla="*/ 214 h 218"/>
                <a:gd name="T70" fmla="*/ 126 w 146"/>
                <a:gd name="T71" fmla="*/ 208 h 218"/>
                <a:gd name="T72" fmla="*/ 138 w 146"/>
                <a:gd name="T73" fmla="*/ 198 h 218"/>
                <a:gd name="T74" fmla="*/ 146 w 146"/>
                <a:gd name="T75" fmla="*/ 172 h 218"/>
                <a:gd name="T76" fmla="*/ 146 w 146"/>
                <a:gd name="T77" fmla="*/ 172 h 218"/>
                <a:gd name="T78" fmla="*/ 138 w 146"/>
                <a:gd name="T79" fmla="*/ 180 h 218"/>
                <a:gd name="T80" fmla="*/ 128 w 146"/>
                <a:gd name="T81" fmla="*/ 186 h 218"/>
                <a:gd name="T82" fmla="*/ 128 w 146"/>
                <a:gd name="T83" fmla="*/ 186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146" h="218">
                  <a:moveTo>
                    <a:pt x="128" y="186"/>
                  </a:moveTo>
                  <a:lnTo>
                    <a:pt x="128" y="186"/>
                  </a:lnTo>
                  <a:lnTo>
                    <a:pt x="116" y="190"/>
                  </a:lnTo>
                  <a:lnTo>
                    <a:pt x="102" y="192"/>
                  </a:lnTo>
                  <a:lnTo>
                    <a:pt x="102" y="192"/>
                  </a:lnTo>
                  <a:lnTo>
                    <a:pt x="92" y="192"/>
                  </a:lnTo>
                  <a:lnTo>
                    <a:pt x="84" y="188"/>
                  </a:lnTo>
                  <a:lnTo>
                    <a:pt x="76" y="184"/>
                  </a:lnTo>
                  <a:lnTo>
                    <a:pt x="70" y="176"/>
                  </a:lnTo>
                  <a:lnTo>
                    <a:pt x="70" y="176"/>
                  </a:lnTo>
                  <a:lnTo>
                    <a:pt x="64" y="168"/>
                  </a:lnTo>
                  <a:lnTo>
                    <a:pt x="58" y="158"/>
                  </a:lnTo>
                  <a:lnTo>
                    <a:pt x="56" y="146"/>
                  </a:lnTo>
                  <a:lnTo>
                    <a:pt x="56" y="134"/>
                  </a:lnTo>
                  <a:lnTo>
                    <a:pt x="56" y="0"/>
                  </a:lnTo>
                  <a:lnTo>
                    <a:pt x="0" y="10"/>
                  </a:lnTo>
                  <a:lnTo>
                    <a:pt x="0" y="10"/>
                  </a:lnTo>
                  <a:lnTo>
                    <a:pt x="8" y="14"/>
                  </a:lnTo>
                  <a:lnTo>
                    <a:pt x="12" y="18"/>
                  </a:lnTo>
                  <a:lnTo>
                    <a:pt x="16" y="22"/>
                  </a:lnTo>
                  <a:lnTo>
                    <a:pt x="16" y="28"/>
                  </a:lnTo>
                  <a:lnTo>
                    <a:pt x="16" y="134"/>
                  </a:lnTo>
                  <a:lnTo>
                    <a:pt x="16" y="134"/>
                  </a:lnTo>
                  <a:lnTo>
                    <a:pt x="18" y="154"/>
                  </a:lnTo>
                  <a:lnTo>
                    <a:pt x="22" y="172"/>
                  </a:lnTo>
                  <a:lnTo>
                    <a:pt x="28" y="186"/>
                  </a:lnTo>
                  <a:lnTo>
                    <a:pt x="38" y="198"/>
                  </a:lnTo>
                  <a:lnTo>
                    <a:pt x="38" y="198"/>
                  </a:lnTo>
                  <a:lnTo>
                    <a:pt x="50" y="208"/>
                  </a:lnTo>
                  <a:lnTo>
                    <a:pt x="60" y="214"/>
                  </a:lnTo>
                  <a:lnTo>
                    <a:pt x="72" y="218"/>
                  </a:lnTo>
                  <a:lnTo>
                    <a:pt x="86" y="218"/>
                  </a:lnTo>
                  <a:lnTo>
                    <a:pt x="86" y="218"/>
                  </a:lnTo>
                  <a:lnTo>
                    <a:pt x="100" y="218"/>
                  </a:lnTo>
                  <a:lnTo>
                    <a:pt x="114" y="214"/>
                  </a:lnTo>
                  <a:lnTo>
                    <a:pt x="126" y="208"/>
                  </a:lnTo>
                  <a:lnTo>
                    <a:pt x="138" y="198"/>
                  </a:lnTo>
                  <a:lnTo>
                    <a:pt x="146" y="172"/>
                  </a:lnTo>
                  <a:lnTo>
                    <a:pt x="146" y="172"/>
                  </a:lnTo>
                  <a:lnTo>
                    <a:pt x="138" y="180"/>
                  </a:lnTo>
                  <a:lnTo>
                    <a:pt x="128" y="186"/>
                  </a:lnTo>
                  <a:lnTo>
                    <a:pt x="128" y="186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5" name="Freeform 118"/>
            <p:cNvSpPr>
              <a:spLocks/>
            </p:cNvSpPr>
            <p:nvPr/>
          </p:nvSpPr>
          <p:spPr bwMode="auto">
            <a:xfrm>
              <a:off x="929" y="1586"/>
              <a:ext cx="74" cy="218"/>
            </a:xfrm>
            <a:custGeom>
              <a:avLst/>
              <a:gdLst>
                <a:gd name="T0" fmla="*/ 56 w 74"/>
                <a:gd name="T1" fmla="*/ 178 h 218"/>
                <a:gd name="T2" fmla="*/ 56 w 74"/>
                <a:gd name="T3" fmla="*/ 0 h 218"/>
                <a:gd name="T4" fmla="*/ 0 w 74"/>
                <a:gd name="T5" fmla="*/ 10 h 218"/>
                <a:gd name="T6" fmla="*/ 0 w 74"/>
                <a:gd name="T7" fmla="*/ 10 h 218"/>
                <a:gd name="T8" fmla="*/ 8 w 74"/>
                <a:gd name="T9" fmla="*/ 12 h 218"/>
                <a:gd name="T10" fmla="*/ 12 w 74"/>
                <a:gd name="T11" fmla="*/ 16 h 218"/>
                <a:gd name="T12" fmla="*/ 12 w 74"/>
                <a:gd name="T13" fmla="*/ 16 h 218"/>
                <a:gd name="T14" fmla="*/ 16 w 74"/>
                <a:gd name="T15" fmla="*/ 22 h 218"/>
                <a:gd name="T16" fmla="*/ 16 w 74"/>
                <a:gd name="T17" fmla="*/ 28 h 218"/>
                <a:gd name="T18" fmla="*/ 16 w 74"/>
                <a:gd name="T19" fmla="*/ 168 h 218"/>
                <a:gd name="T20" fmla="*/ 18 w 74"/>
                <a:gd name="T21" fmla="*/ 186 h 218"/>
                <a:gd name="T22" fmla="*/ 18 w 74"/>
                <a:gd name="T23" fmla="*/ 186 h 218"/>
                <a:gd name="T24" fmla="*/ 18 w 74"/>
                <a:gd name="T25" fmla="*/ 186 h 218"/>
                <a:gd name="T26" fmla="*/ 18 w 74"/>
                <a:gd name="T27" fmla="*/ 186 h 218"/>
                <a:gd name="T28" fmla="*/ 18 w 74"/>
                <a:gd name="T29" fmla="*/ 198 h 218"/>
                <a:gd name="T30" fmla="*/ 22 w 74"/>
                <a:gd name="T31" fmla="*/ 206 h 218"/>
                <a:gd name="T32" fmla="*/ 22 w 74"/>
                <a:gd name="T33" fmla="*/ 206 h 218"/>
                <a:gd name="T34" fmla="*/ 26 w 74"/>
                <a:gd name="T35" fmla="*/ 212 h 218"/>
                <a:gd name="T36" fmla="*/ 34 w 74"/>
                <a:gd name="T37" fmla="*/ 218 h 218"/>
                <a:gd name="T38" fmla="*/ 74 w 74"/>
                <a:gd name="T39" fmla="*/ 204 h 218"/>
                <a:gd name="T40" fmla="*/ 74 w 74"/>
                <a:gd name="T41" fmla="*/ 204 h 218"/>
                <a:gd name="T42" fmla="*/ 66 w 74"/>
                <a:gd name="T43" fmla="*/ 202 h 218"/>
                <a:gd name="T44" fmla="*/ 60 w 74"/>
                <a:gd name="T45" fmla="*/ 196 h 218"/>
                <a:gd name="T46" fmla="*/ 56 w 74"/>
                <a:gd name="T47" fmla="*/ 188 h 218"/>
                <a:gd name="T48" fmla="*/ 56 w 74"/>
                <a:gd name="T49" fmla="*/ 178 h 218"/>
                <a:gd name="T50" fmla="*/ 56 w 74"/>
                <a:gd name="T51" fmla="*/ 178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74" h="218">
                  <a:moveTo>
                    <a:pt x="56" y="178"/>
                  </a:moveTo>
                  <a:lnTo>
                    <a:pt x="56" y="0"/>
                  </a:lnTo>
                  <a:lnTo>
                    <a:pt x="0" y="10"/>
                  </a:lnTo>
                  <a:lnTo>
                    <a:pt x="0" y="10"/>
                  </a:lnTo>
                  <a:lnTo>
                    <a:pt x="8" y="12"/>
                  </a:lnTo>
                  <a:lnTo>
                    <a:pt x="12" y="16"/>
                  </a:lnTo>
                  <a:lnTo>
                    <a:pt x="12" y="16"/>
                  </a:lnTo>
                  <a:lnTo>
                    <a:pt x="16" y="22"/>
                  </a:lnTo>
                  <a:lnTo>
                    <a:pt x="16" y="28"/>
                  </a:lnTo>
                  <a:lnTo>
                    <a:pt x="16" y="168"/>
                  </a:lnTo>
                  <a:lnTo>
                    <a:pt x="18" y="186"/>
                  </a:lnTo>
                  <a:lnTo>
                    <a:pt x="18" y="186"/>
                  </a:lnTo>
                  <a:lnTo>
                    <a:pt x="18" y="186"/>
                  </a:lnTo>
                  <a:lnTo>
                    <a:pt x="18" y="186"/>
                  </a:lnTo>
                  <a:lnTo>
                    <a:pt x="18" y="198"/>
                  </a:lnTo>
                  <a:lnTo>
                    <a:pt x="22" y="206"/>
                  </a:lnTo>
                  <a:lnTo>
                    <a:pt x="22" y="206"/>
                  </a:lnTo>
                  <a:lnTo>
                    <a:pt x="26" y="212"/>
                  </a:lnTo>
                  <a:lnTo>
                    <a:pt x="34" y="218"/>
                  </a:lnTo>
                  <a:lnTo>
                    <a:pt x="74" y="204"/>
                  </a:lnTo>
                  <a:lnTo>
                    <a:pt x="74" y="204"/>
                  </a:lnTo>
                  <a:lnTo>
                    <a:pt x="66" y="202"/>
                  </a:lnTo>
                  <a:lnTo>
                    <a:pt x="60" y="196"/>
                  </a:lnTo>
                  <a:lnTo>
                    <a:pt x="56" y="188"/>
                  </a:lnTo>
                  <a:lnTo>
                    <a:pt x="56" y="178"/>
                  </a:lnTo>
                  <a:lnTo>
                    <a:pt x="56" y="178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6" name="Freeform 119"/>
            <p:cNvSpPr>
              <a:spLocks/>
            </p:cNvSpPr>
            <p:nvPr/>
          </p:nvSpPr>
          <p:spPr bwMode="auto">
            <a:xfrm>
              <a:off x="1371" y="1586"/>
              <a:ext cx="176" cy="218"/>
            </a:xfrm>
            <a:custGeom>
              <a:avLst/>
              <a:gdLst>
                <a:gd name="T0" fmla="*/ 164 w 176"/>
                <a:gd name="T1" fmla="*/ 196 h 218"/>
                <a:gd name="T2" fmla="*/ 162 w 176"/>
                <a:gd name="T3" fmla="*/ 182 h 218"/>
                <a:gd name="T4" fmla="*/ 162 w 176"/>
                <a:gd name="T5" fmla="*/ 60 h 218"/>
                <a:gd name="T6" fmla="*/ 156 w 176"/>
                <a:gd name="T7" fmla="*/ 32 h 218"/>
                <a:gd name="T8" fmla="*/ 140 w 176"/>
                <a:gd name="T9" fmla="*/ 12 h 218"/>
                <a:gd name="T10" fmla="*/ 130 w 176"/>
                <a:gd name="T11" fmla="*/ 8 h 218"/>
                <a:gd name="T12" fmla="*/ 104 w 176"/>
                <a:gd name="T13" fmla="*/ 0 h 218"/>
                <a:gd name="T14" fmla="*/ 90 w 176"/>
                <a:gd name="T15" fmla="*/ 0 h 218"/>
                <a:gd name="T16" fmla="*/ 54 w 176"/>
                <a:gd name="T17" fmla="*/ 6 h 218"/>
                <a:gd name="T18" fmla="*/ 20 w 176"/>
                <a:gd name="T19" fmla="*/ 22 h 218"/>
                <a:gd name="T20" fmla="*/ 20 w 176"/>
                <a:gd name="T21" fmla="*/ 78 h 218"/>
                <a:gd name="T22" fmla="*/ 30 w 176"/>
                <a:gd name="T23" fmla="*/ 52 h 218"/>
                <a:gd name="T24" fmla="*/ 44 w 176"/>
                <a:gd name="T25" fmla="*/ 34 h 218"/>
                <a:gd name="T26" fmla="*/ 52 w 176"/>
                <a:gd name="T27" fmla="*/ 26 h 218"/>
                <a:gd name="T28" fmla="*/ 74 w 176"/>
                <a:gd name="T29" fmla="*/ 18 h 218"/>
                <a:gd name="T30" fmla="*/ 86 w 176"/>
                <a:gd name="T31" fmla="*/ 16 h 218"/>
                <a:gd name="T32" fmla="*/ 102 w 176"/>
                <a:gd name="T33" fmla="*/ 20 h 218"/>
                <a:gd name="T34" fmla="*/ 114 w 176"/>
                <a:gd name="T35" fmla="*/ 28 h 218"/>
                <a:gd name="T36" fmla="*/ 120 w 176"/>
                <a:gd name="T37" fmla="*/ 34 h 218"/>
                <a:gd name="T38" fmla="*/ 124 w 176"/>
                <a:gd name="T39" fmla="*/ 48 h 218"/>
                <a:gd name="T40" fmla="*/ 124 w 176"/>
                <a:gd name="T41" fmla="*/ 56 h 218"/>
                <a:gd name="T42" fmla="*/ 122 w 176"/>
                <a:gd name="T43" fmla="*/ 76 h 218"/>
                <a:gd name="T44" fmla="*/ 116 w 176"/>
                <a:gd name="T45" fmla="*/ 82 h 218"/>
                <a:gd name="T46" fmla="*/ 106 w 176"/>
                <a:gd name="T47" fmla="*/ 86 h 218"/>
                <a:gd name="T48" fmla="*/ 68 w 176"/>
                <a:gd name="T49" fmla="*/ 98 h 218"/>
                <a:gd name="T50" fmla="*/ 30 w 176"/>
                <a:gd name="T51" fmla="*/ 112 h 218"/>
                <a:gd name="T52" fmla="*/ 16 w 176"/>
                <a:gd name="T53" fmla="*/ 122 h 218"/>
                <a:gd name="T54" fmla="*/ 2 w 176"/>
                <a:gd name="T55" fmla="*/ 148 h 218"/>
                <a:gd name="T56" fmla="*/ 0 w 176"/>
                <a:gd name="T57" fmla="*/ 164 h 218"/>
                <a:gd name="T58" fmla="*/ 4 w 176"/>
                <a:gd name="T59" fmla="*/ 182 h 218"/>
                <a:gd name="T60" fmla="*/ 14 w 176"/>
                <a:gd name="T61" fmla="*/ 200 h 218"/>
                <a:gd name="T62" fmla="*/ 22 w 176"/>
                <a:gd name="T63" fmla="*/ 208 h 218"/>
                <a:gd name="T64" fmla="*/ 42 w 176"/>
                <a:gd name="T65" fmla="*/ 218 h 218"/>
                <a:gd name="T66" fmla="*/ 54 w 176"/>
                <a:gd name="T67" fmla="*/ 218 h 218"/>
                <a:gd name="T68" fmla="*/ 84 w 176"/>
                <a:gd name="T69" fmla="*/ 214 h 218"/>
                <a:gd name="T70" fmla="*/ 112 w 176"/>
                <a:gd name="T71" fmla="*/ 196 h 218"/>
                <a:gd name="T72" fmla="*/ 120 w 176"/>
                <a:gd name="T73" fmla="*/ 174 h 218"/>
                <a:gd name="T74" fmla="*/ 98 w 176"/>
                <a:gd name="T75" fmla="*/ 188 h 218"/>
                <a:gd name="T76" fmla="*/ 72 w 176"/>
                <a:gd name="T77" fmla="*/ 192 h 218"/>
                <a:gd name="T78" fmla="*/ 66 w 176"/>
                <a:gd name="T79" fmla="*/ 192 h 218"/>
                <a:gd name="T80" fmla="*/ 52 w 176"/>
                <a:gd name="T81" fmla="*/ 188 h 218"/>
                <a:gd name="T82" fmla="*/ 48 w 176"/>
                <a:gd name="T83" fmla="*/ 182 h 218"/>
                <a:gd name="T84" fmla="*/ 40 w 176"/>
                <a:gd name="T85" fmla="*/ 170 h 218"/>
                <a:gd name="T86" fmla="*/ 38 w 176"/>
                <a:gd name="T87" fmla="*/ 156 h 218"/>
                <a:gd name="T88" fmla="*/ 38 w 176"/>
                <a:gd name="T89" fmla="*/ 148 h 218"/>
                <a:gd name="T90" fmla="*/ 44 w 176"/>
                <a:gd name="T91" fmla="*/ 136 h 218"/>
                <a:gd name="T92" fmla="*/ 48 w 176"/>
                <a:gd name="T93" fmla="*/ 130 h 218"/>
                <a:gd name="T94" fmla="*/ 76 w 176"/>
                <a:gd name="T95" fmla="*/ 114 h 218"/>
                <a:gd name="T96" fmla="*/ 108 w 176"/>
                <a:gd name="T97" fmla="*/ 104 h 218"/>
                <a:gd name="T98" fmla="*/ 124 w 176"/>
                <a:gd name="T99" fmla="*/ 170 h 218"/>
                <a:gd name="T100" fmla="*/ 124 w 176"/>
                <a:gd name="T101" fmla="*/ 184 h 218"/>
                <a:gd name="T102" fmla="*/ 126 w 176"/>
                <a:gd name="T103" fmla="*/ 198 h 218"/>
                <a:gd name="T104" fmla="*/ 128 w 176"/>
                <a:gd name="T105" fmla="*/ 206 h 218"/>
                <a:gd name="T106" fmla="*/ 140 w 176"/>
                <a:gd name="T107" fmla="*/ 218 h 218"/>
                <a:gd name="T108" fmla="*/ 176 w 176"/>
                <a:gd name="T109" fmla="*/ 204 h 218"/>
                <a:gd name="T110" fmla="*/ 164 w 176"/>
                <a:gd name="T111" fmla="*/ 196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176" h="218">
                  <a:moveTo>
                    <a:pt x="164" y="196"/>
                  </a:moveTo>
                  <a:lnTo>
                    <a:pt x="164" y="196"/>
                  </a:lnTo>
                  <a:lnTo>
                    <a:pt x="162" y="192"/>
                  </a:lnTo>
                  <a:lnTo>
                    <a:pt x="162" y="182"/>
                  </a:lnTo>
                  <a:lnTo>
                    <a:pt x="162" y="60"/>
                  </a:lnTo>
                  <a:lnTo>
                    <a:pt x="162" y="60"/>
                  </a:lnTo>
                  <a:lnTo>
                    <a:pt x="160" y="44"/>
                  </a:lnTo>
                  <a:lnTo>
                    <a:pt x="156" y="32"/>
                  </a:lnTo>
                  <a:lnTo>
                    <a:pt x="150" y="20"/>
                  </a:lnTo>
                  <a:lnTo>
                    <a:pt x="140" y="12"/>
                  </a:lnTo>
                  <a:lnTo>
                    <a:pt x="140" y="12"/>
                  </a:lnTo>
                  <a:lnTo>
                    <a:pt x="130" y="8"/>
                  </a:lnTo>
                  <a:lnTo>
                    <a:pt x="118" y="4"/>
                  </a:lnTo>
                  <a:lnTo>
                    <a:pt x="104" y="0"/>
                  </a:lnTo>
                  <a:lnTo>
                    <a:pt x="90" y="0"/>
                  </a:lnTo>
                  <a:lnTo>
                    <a:pt x="90" y="0"/>
                  </a:lnTo>
                  <a:lnTo>
                    <a:pt x="72" y="2"/>
                  </a:lnTo>
                  <a:lnTo>
                    <a:pt x="54" y="6"/>
                  </a:lnTo>
                  <a:lnTo>
                    <a:pt x="36" y="12"/>
                  </a:lnTo>
                  <a:lnTo>
                    <a:pt x="20" y="22"/>
                  </a:lnTo>
                  <a:lnTo>
                    <a:pt x="20" y="78"/>
                  </a:lnTo>
                  <a:lnTo>
                    <a:pt x="20" y="78"/>
                  </a:lnTo>
                  <a:lnTo>
                    <a:pt x="26" y="64"/>
                  </a:lnTo>
                  <a:lnTo>
                    <a:pt x="30" y="52"/>
                  </a:lnTo>
                  <a:lnTo>
                    <a:pt x="38" y="42"/>
                  </a:lnTo>
                  <a:lnTo>
                    <a:pt x="44" y="34"/>
                  </a:lnTo>
                  <a:lnTo>
                    <a:pt x="44" y="34"/>
                  </a:lnTo>
                  <a:lnTo>
                    <a:pt x="52" y="26"/>
                  </a:lnTo>
                  <a:lnTo>
                    <a:pt x="62" y="22"/>
                  </a:lnTo>
                  <a:lnTo>
                    <a:pt x="74" y="18"/>
                  </a:lnTo>
                  <a:lnTo>
                    <a:pt x="86" y="16"/>
                  </a:lnTo>
                  <a:lnTo>
                    <a:pt x="86" y="16"/>
                  </a:lnTo>
                  <a:lnTo>
                    <a:pt x="94" y="18"/>
                  </a:lnTo>
                  <a:lnTo>
                    <a:pt x="102" y="20"/>
                  </a:lnTo>
                  <a:lnTo>
                    <a:pt x="110" y="24"/>
                  </a:lnTo>
                  <a:lnTo>
                    <a:pt x="114" y="28"/>
                  </a:lnTo>
                  <a:lnTo>
                    <a:pt x="114" y="28"/>
                  </a:lnTo>
                  <a:lnTo>
                    <a:pt x="120" y="34"/>
                  </a:lnTo>
                  <a:lnTo>
                    <a:pt x="122" y="42"/>
                  </a:lnTo>
                  <a:lnTo>
                    <a:pt x="124" y="48"/>
                  </a:lnTo>
                  <a:lnTo>
                    <a:pt x="124" y="56"/>
                  </a:lnTo>
                  <a:lnTo>
                    <a:pt x="124" y="56"/>
                  </a:lnTo>
                  <a:lnTo>
                    <a:pt x="124" y="70"/>
                  </a:lnTo>
                  <a:lnTo>
                    <a:pt x="122" y="76"/>
                  </a:lnTo>
                  <a:lnTo>
                    <a:pt x="122" y="76"/>
                  </a:lnTo>
                  <a:lnTo>
                    <a:pt x="116" y="82"/>
                  </a:lnTo>
                  <a:lnTo>
                    <a:pt x="106" y="86"/>
                  </a:lnTo>
                  <a:lnTo>
                    <a:pt x="106" y="86"/>
                  </a:lnTo>
                  <a:lnTo>
                    <a:pt x="68" y="98"/>
                  </a:lnTo>
                  <a:lnTo>
                    <a:pt x="68" y="98"/>
                  </a:lnTo>
                  <a:lnTo>
                    <a:pt x="44" y="106"/>
                  </a:lnTo>
                  <a:lnTo>
                    <a:pt x="30" y="112"/>
                  </a:lnTo>
                  <a:lnTo>
                    <a:pt x="30" y="112"/>
                  </a:lnTo>
                  <a:lnTo>
                    <a:pt x="16" y="122"/>
                  </a:lnTo>
                  <a:lnTo>
                    <a:pt x="8" y="134"/>
                  </a:lnTo>
                  <a:lnTo>
                    <a:pt x="2" y="148"/>
                  </a:lnTo>
                  <a:lnTo>
                    <a:pt x="0" y="164"/>
                  </a:lnTo>
                  <a:lnTo>
                    <a:pt x="0" y="164"/>
                  </a:lnTo>
                  <a:lnTo>
                    <a:pt x="0" y="172"/>
                  </a:lnTo>
                  <a:lnTo>
                    <a:pt x="4" y="182"/>
                  </a:lnTo>
                  <a:lnTo>
                    <a:pt x="8" y="190"/>
                  </a:lnTo>
                  <a:lnTo>
                    <a:pt x="14" y="200"/>
                  </a:lnTo>
                  <a:lnTo>
                    <a:pt x="14" y="200"/>
                  </a:lnTo>
                  <a:lnTo>
                    <a:pt x="22" y="208"/>
                  </a:lnTo>
                  <a:lnTo>
                    <a:pt x="30" y="214"/>
                  </a:lnTo>
                  <a:lnTo>
                    <a:pt x="42" y="218"/>
                  </a:lnTo>
                  <a:lnTo>
                    <a:pt x="54" y="218"/>
                  </a:lnTo>
                  <a:lnTo>
                    <a:pt x="54" y="218"/>
                  </a:lnTo>
                  <a:lnTo>
                    <a:pt x="70" y="218"/>
                  </a:lnTo>
                  <a:lnTo>
                    <a:pt x="84" y="214"/>
                  </a:lnTo>
                  <a:lnTo>
                    <a:pt x="98" y="206"/>
                  </a:lnTo>
                  <a:lnTo>
                    <a:pt x="112" y="196"/>
                  </a:lnTo>
                  <a:lnTo>
                    <a:pt x="120" y="174"/>
                  </a:lnTo>
                  <a:lnTo>
                    <a:pt x="120" y="174"/>
                  </a:lnTo>
                  <a:lnTo>
                    <a:pt x="110" y="182"/>
                  </a:lnTo>
                  <a:lnTo>
                    <a:pt x="98" y="188"/>
                  </a:lnTo>
                  <a:lnTo>
                    <a:pt x="86" y="192"/>
                  </a:lnTo>
                  <a:lnTo>
                    <a:pt x="72" y="192"/>
                  </a:lnTo>
                  <a:lnTo>
                    <a:pt x="72" y="192"/>
                  </a:lnTo>
                  <a:lnTo>
                    <a:pt x="66" y="192"/>
                  </a:lnTo>
                  <a:lnTo>
                    <a:pt x="58" y="190"/>
                  </a:lnTo>
                  <a:lnTo>
                    <a:pt x="52" y="188"/>
                  </a:lnTo>
                  <a:lnTo>
                    <a:pt x="48" y="182"/>
                  </a:lnTo>
                  <a:lnTo>
                    <a:pt x="48" y="182"/>
                  </a:lnTo>
                  <a:lnTo>
                    <a:pt x="44" y="178"/>
                  </a:lnTo>
                  <a:lnTo>
                    <a:pt x="40" y="170"/>
                  </a:lnTo>
                  <a:lnTo>
                    <a:pt x="38" y="164"/>
                  </a:lnTo>
                  <a:lnTo>
                    <a:pt x="38" y="156"/>
                  </a:lnTo>
                  <a:lnTo>
                    <a:pt x="38" y="156"/>
                  </a:lnTo>
                  <a:lnTo>
                    <a:pt x="38" y="148"/>
                  </a:lnTo>
                  <a:lnTo>
                    <a:pt x="40" y="142"/>
                  </a:lnTo>
                  <a:lnTo>
                    <a:pt x="44" y="136"/>
                  </a:lnTo>
                  <a:lnTo>
                    <a:pt x="48" y="130"/>
                  </a:lnTo>
                  <a:lnTo>
                    <a:pt x="48" y="130"/>
                  </a:lnTo>
                  <a:lnTo>
                    <a:pt x="60" y="122"/>
                  </a:lnTo>
                  <a:lnTo>
                    <a:pt x="76" y="114"/>
                  </a:lnTo>
                  <a:lnTo>
                    <a:pt x="76" y="114"/>
                  </a:lnTo>
                  <a:lnTo>
                    <a:pt x="108" y="104"/>
                  </a:lnTo>
                  <a:lnTo>
                    <a:pt x="124" y="96"/>
                  </a:lnTo>
                  <a:lnTo>
                    <a:pt x="124" y="170"/>
                  </a:lnTo>
                  <a:lnTo>
                    <a:pt x="124" y="170"/>
                  </a:lnTo>
                  <a:lnTo>
                    <a:pt x="124" y="184"/>
                  </a:lnTo>
                  <a:lnTo>
                    <a:pt x="124" y="184"/>
                  </a:lnTo>
                  <a:lnTo>
                    <a:pt x="126" y="198"/>
                  </a:lnTo>
                  <a:lnTo>
                    <a:pt x="128" y="206"/>
                  </a:lnTo>
                  <a:lnTo>
                    <a:pt x="128" y="206"/>
                  </a:lnTo>
                  <a:lnTo>
                    <a:pt x="134" y="212"/>
                  </a:lnTo>
                  <a:lnTo>
                    <a:pt x="140" y="218"/>
                  </a:lnTo>
                  <a:lnTo>
                    <a:pt x="176" y="204"/>
                  </a:lnTo>
                  <a:lnTo>
                    <a:pt x="176" y="204"/>
                  </a:lnTo>
                  <a:lnTo>
                    <a:pt x="168" y="200"/>
                  </a:lnTo>
                  <a:lnTo>
                    <a:pt x="164" y="196"/>
                  </a:lnTo>
                  <a:lnTo>
                    <a:pt x="164" y="196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7" name="Freeform 120"/>
            <p:cNvSpPr>
              <a:spLocks/>
            </p:cNvSpPr>
            <p:nvPr/>
          </p:nvSpPr>
          <p:spPr bwMode="auto">
            <a:xfrm>
              <a:off x="1273" y="1414"/>
              <a:ext cx="96" cy="120"/>
            </a:xfrm>
            <a:custGeom>
              <a:avLst/>
              <a:gdLst>
                <a:gd name="T0" fmla="*/ 22 w 96"/>
                <a:gd name="T1" fmla="*/ 8 h 120"/>
                <a:gd name="T2" fmla="*/ 22 w 96"/>
                <a:gd name="T3" fmla="*/ 82 h 120"/>
                <a:gd name="T4" fmla="*/ 22 w 96"/>
                <a:gd name="T5" fmla="*/ 82 h 120"/>
                <a:gd name="T6" fmla="*/ 24 w 96"/>
                <a:gd name="T7" fmla="*/ 92 h 120"/>
                <a:gd name="T8" fmla="*/ 28 w 96"/>
                <a:gd name="T9" fmla="*/ 100 h 120"/>
                <a:gd name="T10" fmla="*/ 32 w 96"/>
                <a:gd name="T11" fmla="*/ 106 h 120"/>
                <a:gd name="T12" fmla="*/ 36 w 96"/>
                <a:gd name="T13" fmla="*/ 108 h 120"/>
                <a:gd name="T14" fmla="*/ 44 w 96"/>
                <a:gd name="T15" fmla="*/ 110 h 120"/>
                <a:gd name="T16" fmla="*/ 52 w 96"/>
                <a:gd name="T17" fmla="*/ 112 h 120"/>
                <a:gd name="T18" fmla="*/ 52 w 96"/>
                <a:gd name="T19" fmla="*/ 112 h 120"/>
                <a:gd name="T20" fmla="*/ 60 w 96"/>
                <a:gd name="T21" fmla="*/ 112 h 120"/>
                <a:gd name="T22" fmla="*/ 66 w 96"/>
                <a:gd name="T23" fmla="*/ 110 h 120"/>
                <a:gd name="T24" fmla="*/ 72 w 96"/>
                <a:gd name="T25" fmla="*/ 106 h 120"/>
                <a:gd name="T26" fmla="*/ 76 w 96"/>
                <a:gd name="T27" fmla="*/ 102 h 120"/>
                <a:gd name="T28" fmla="*/ 78 w 96"/>
                <a:gd name="T29" fmla="*/ 98 h 120"/>
                <a:gd name="T30" fmla="*/ 80 w 96"/>
                <a:gd name="T31" fmla="*/ 92 h 120"/>
                <a:gd name="T32" fmla="*/ 82 w 96"/>
                <a:gd name="T33" fmla="*/ 82 h 120"/>
                <a:gd name="T34" fmla="*/ 82 w 96"/>
                <a:gd name="T35" fmla="*/ 8 h 120"/>
                <a:gd name="T36" fmla="*/ 82 w 96"/>
                <a:gd name="T37" fmla="*/ 8 h 120"/>
                <a:gd name="T38" fmla="*/ 80 w 96"/>
                <a:gd name="T39" fmla="*/ 2 h 120"/>
                <a:gd name="T40" fmla="*/ 76 w 96"/>
                <a:gd name="T41" fmla="*/ 0 h 120"/>
                <a:gd name="T42" fmla="*/ 96 w 96"/>
                <a:gd name="T43" fmla="*/ 0 h 120"/>
                <a:gd name="T44" fmla="*/ 96 w 96"/>
                <a:gd name="T45" fmla="*/ 0 h 120"/>
                <a:gd name="T46" fmla="*/ 92 w 96"/>
                <a:gd name="T47" fmla="*/ 2 h 120"/>
                <a:gd name="T48" fmla="*/ 92 w 96"/>
                <a:gd name="T49" fmla="*/ 8 h 120"/>
                <a:gd name="T50" fmla="*/ 90 w 96"/>
                <a:gd name="T51" fmla="*/ 80 h 120"/>
                <a:gd name="T52" fmla="*/ 90 w 96"/>
                <a:gd name="T53" fmla="*/ 80 h 120"/>
                <a:gd name="T54" fmla="*/ 90 w 96"/>
                <a:gd name="T55" fmla="*/ 90 h 120"/>
                <a:gd name="T56" fmla="*/ 88 w 96"/>
                <a:gd name="T57" fmla="*/ 98 h 120"/>
                <a:gd name="T58" fmla="*/ 84 w 96"/>
                <a:gd name="T59" fmla="*/ 106 h 120"/>
                <a:gd name="T60" fmla="*/ 78 w 96"/>
                <a:gd name="T61" fmla="*/ 110 h 120"/>
                <a:gd name="T62" fmla="*/ 72 w 96"/>
                <a:gd name="T63" fmla="*/ 114 h 120"/>
                <a:gd name="T64" fmla="*/ 66 w 96"/>
                <a:gd name="T65" fmla="*/ 118 h 120"/>
                <a:gd name="T66" fmla="*/ 50 w 96"/>
                <a:gd name="T67" fmla="*/ 120 h 120"/>
                <a:gd name="T68" fmla="*/ 50 w 96"/>
                <a:gd name="T69" fmla="*/ 120 h 120"/>
                <a:gd name="T70" fmla="*/ 36 w 96"/>
                <a:gd name="T71" fmla="*/ 118 h 120"/>
                <a:gd name="T72" fmla="*/ 28 w 96"/>
                <a:gd name="T73" fmla="*/ 116 h 120"/>
                <a:gd name="T74" fmla="*/ 22 w 96"/>
                <a:gd name="T75" fmla="*/ 112 h 120"/>
                <a:gd name="T76" fmla="*/ 14 w 96"/>
                <a:gd name="T77" fmla="*/ 106 h 120"/>
                <a:gd name="T78" fmla="*/ 10 w 96"/>
                <a:gd name="T79" fmla="*/ 100 h 120"/>
                <a:gd name="T80" fmla="*/ 6 w 96"/>
                <a:gd name="T81" fmla="*/ 90 h 120"/>
                <a:gd name="T82" fmla="*/ 6 w 96"/>
                <a:gd name="T83" fmla="*/ 80 h 120"/>
                <a:gd name="T84" fmla="*/ 6 w 96"/>
                <a:gd name="T85" fmla="*/ 8 h 120"/>
                <a:gd name="T86" fmla="*/ 6 w 96"/>
                <a:gd name="T87" fmla="*/ 8 h 120"/>
                <a:gd name="T88" fmla="*/ 4 w 96"/>
                <a:gd name="T89" fmla="*/ 2 h 120"/>
                <a:gd name="T90" fmla="*/ 0 w 96"/>
                <a:gd name="T91" fmla="*/ 0 h 120"/>
                <a:gd name="T92" fmla="*/ 28 w 96"/>
                <a:gd name="T93" fmla="*/ 0 h 120"/>
                <a:gd name="T94" fmla="*/ 28 w 96"/>
                <a:gd name="T95" fmla="*/ 0 h 120"/>
                <a:gd name="T96" fmla="*/ 24 w 96"/>
                <a:gd name="T97" fmla="*/ 2 h 120"/>
                <a:gd name="T98" fmla="*/ 22 w 96"/>
                <a:gd name="T99" fmla="*/ 8 h 120"/>
                <a:gd name="T100" fmla="*/ 22 w 96"/>
                <a:gd name="T101" fmla="*/ 8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96" h="120">
                  <a:moveTo>
                    <a:pt x="22" y="8"/>
                  </a:moveTo>
                  <a:lnTo>
                    <a:pt x="22" y="82"/>
                  </a:lnTo>
                  <a:lnTo>
                    <a:pt x="22" y="82"/>
                  </a:lnTo>
                  <a:lnTo>
                    <a:pt x="24" y="92"/>
                  </a:lnTo>
                  <a:lnTo>
                    <a:pt x="28" y="100"/>
                  </a:lnTo>
                  <a:lnTo>
                    <a:pt x="32" y="106"/>
                  </a:lnTo>
                  <a:lnTo>
                    <a:pt x="36" y="108"/>
                  </a:lnTo>
                  <a:lnTo>
                    <a:pt x="44" y="110"/>
                  </a:lnTo>
                  <a:lnTo>
                    <a:pt x="52" y="112"/>
                  </a:lnTo>
                  <a:lnTo>
                    <a:pt x="52" y="112"/>
                  </a:lnTo>
                  <a:lnTo>
                    <a:pt x="60" y="112"/>
                  </a:lnTo>
                  <a:lnTo>
                    <a:pt x="66" y="110"/>
                  </a:lnTo>
                  <a:lnTo>
                    <a:pt x="72" y="106"/>
                  </a:lnTo>
                  <a:lnTo>
                    <a:pt x="76" y="102"/>
                  </a:lnTo>
                  <a:lnTo>
                    <a:pt x="78" y="98"/>
                  </a:lnTo>
                  <a:lnTo>
                    <a:pt x="80" y="92"/>
                  </a:lnTo>
                  <a:lnTo>
                    <a:pt x="82" y="82"/>
                  </a:lnTo>
                  <a:lnTo>
                    <a:pt x="82" y="8"/>
                  </a:lnTo>
                  <a:lnTo>
                    <a:pt x="82" y="8"/>
                  </a:lnTo>
                  <a:lnTo>
                    <a:pt x="80" y="2"/>
                  </a:lnTo>
                  <a:lnTo>
                    <a:pt x="76" y="0"/>
                  </a:lnTo>
                  <a:lnTo>
                    <a:pt x="96" y="0"/>
                  </a:lnTo>
                  <a:lnTo>
                    <a:pt x="96" y="0"/>
                  </a:lnTo>
                  <a:lnTo>
                    <a:pt x="92" y="2"/>
                  </a:lnTo>
                  <a:lnTo>
                    <a:pt x="92" y="8"/>
                  </a:lnTo>
                  <a:lnTo>
                    <a:pt x="90" y="80"/>
                  </a:lnTo>
                  <a:lnTo>
                    <a:pt x="90" y="80"/>
                  </a:lnTo>
                  <a:lnTo>
                    <a:pt x="90" y="90"/>
                  </a:lnTo>
                  <a:lnTo>
                    <a:pt x="88" y="98"/>
                  </a:lnTo>
                  <a:lnTo>
                    <a:pt x="84" y="106"/>
                  </a:lnTo>
                  <a:lnTo>
                    <a:pt x="78" y="110"/>
                  </a:lnTo>
                  <a:lnTo>
                    <a:pt x="72" y="114"/>
                  </a:lnTo>
                  <a:lnTo>
                    <a:pt x="66" y="118"/>
                  </a:lnTo>
                  <a:lnTo>
                    <a:pt x="50" y="120"/>
                  </a:lnTo>
                  <a:lnTo>
                    <a:pt x="50" y="120"/>
                  </a:lnTo>
                  <a:lnTo>
                    <a:pt x="36" y="118"/>
                  </a:lnTo>
                  <a:lnTo>
                    <a:pt x="28" y="116"/>
                  </a:lnTo>
                  <a:lnTo>
                    <a:pt x="22" y="112"/>
                  </a:lnTo>
                  <a:lnTo>
                    <a:pt x="14" y="106"/>
                  </a:lnTo>
                  <a:lnTo>
                    <a:pt x="10" y="100"/>
                  </a:lnTo>
                  <a:lnTo>
                    <a:pt x="6" y="90"/>
                  </a:lnTo>
                  <a:lnTo>
                    <a:pt x="6" y="80"/>
                  </a:lnTo>
                  <a:lnTo>
                    <a:pt x="6" y="8"/>
                  </a:lnTo>
                  <a:lnTo>
                    <a:pt x="6" y="8"/>
                  </a:lnTo>
                  <a:lnTo>
                    <a:pt x="4" y="2"/>
                  </a:lnTo>
                  <a:lnTo>
                    <a:pt x="0" y="0"/>
                  </a:lnTo>
                  <a:lnTo>
                    <a:pt x="28" y="0"/>
                  </a:lnTo>
                  <a:lnTo>
                    <a:pt x="28" y="0"/>
                  </a:lnTo>
                  <a:lnTo>
                    <a:pt x="24" y="2"/>
                  </a:lnTo>
                  <a:lnTo>
                    <a:pt x="22" y="8"/>
                  </a:lnTo>
                  <a:lnTo>
                    <a:pt x="22" y="8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8" name="Freeform 121"/>
            <p:cNvSpPr>
              <a:spLocks/>
            </p:cNvSpPr>
            <p:nvPr/>
          </p:nvSpPr>
          <p:spPr bwMode="auto">
            <a:xfrm>
              <a:off x="1379" y="1414"/>
              <a:ext cx="108" cy="122"/>
            </a:xfrm>
            <a:custGeom>
              <a:avLst/>
              <a:gdLst>
                <a:gd name="T0" fmla="*/ 94 w 108"/>
                <a:gd name="T1" fmla="*/ 8 h 122"/>
                <a:gd name="T2" fmla="*/ 94 w 108"/>
                <a:gd name="T3" fmla="*/ 8 h 122"/>
                <a:gd name="T4" fmla="*/ 94 w 108"/>
                <a:gd name="T5" fmla="*/ 2 h 122"/>
                <a:gd name="T6" fmla="*/ 90 w 108"/>
                <a:gd name="T7" fmla="*/ 0 h 122"/>
                <a:gd name="T8" fmla="*/ 108 w 108"/>
                <a:gd name="T9" fmla="*/ 0 h 122"/>
                <a:gd name="T10" fmla="*/ 108 w 108"/>
                <a:gd name="T11" fmla="*/ 0 h 122"/>
                <a:gd name="T12" fmla="*/ 104 w 108"/>
                <a:gd name="T13" fmla="*/ 2 h 122"/>
                <a:gd name="T14" fmla="*/ 104 w 108"/>
                <a:gd name="T15" fmla="*/ 8 h 122"/>
                <a:gd name="T16" fmla="*/ 104 w 108"/>
                <a:gd name="T17" fmla="*/ 122 h 122"/>
                <a:gd name="T18" fmla="*/ 104 w 108"/>
                <a:gd name="T19" fmla="*/ 122 h 122"/>
                <a:gd name="T20" fmla="*/ 62 w 108"/>
                <a:gd name="T21" fmla="*/ 70 h 122"/>
                <a:gd name="T22" fmla="*/ 20 w 108"/>
                <a:gd name="T23" fmla="*/ 18 h 122"/>
                <a:gd name="T24" fmla="*/ 20 w 108"/>
                <a:gd name="T25" fmla="*/ 110 h 122"/>
                <a:gd name="T26" fmla="*/ 20 w 108"/>
                <a:gd name="T27" fmla="*/ 110 h 122"/>
                <a:gd name="T28" fmla="*/ 22 w 108"/>
                <a:gd name="T29" fmla="*/ 116 h 122"/>
                <a:gd name="T30" fmla="*/ 24 w 108"/>
                <a:gd name="T31" fmla="*/ 118 h 122"/>
                <a:gd name="T32" fmla="*/ 6 w 108"/>
                <a:gd name="T33" fmla="*/ 118 h 122"/>
                <a:gd name="T34" fmla="*/ 6 w 108"/>
                <a:gd name="T35" fmla="*/ 118 h 122"/>
                <a:gd name="T36" fmla="*/ 10 w 108"/>
                <a:gd name="T37" fmla="*/ 116 h 122"/>
                <a:gd name="T38" fmla="*/ 10 w 108"/>
                <a:gd name="T39" fmla="*/ 110 h 122"/>
                <a:gd name="T40" fmla="*/ 10 w 108"/>
                <a:gd name="T41" fmla="*/ 14 h 122"/>
                <a:gd name="T42" fmla="*/ 10 w 108"/>
                <a:gd name="T43" fmla="*/ 14 h 122"/>
                <a:gd name="T44" fmla="*/ 10 w 108"/>
                <a:gd name="T45" fmla="*/ 10 h 122"/>
                <a:gd name="T46" fmla="*/ 8 w 108"/>
                <a:gd name="T47" fmla="*/ 6 h 122"/>
                <a:gd name="T48" fmla="*/ 8 w 108"/>
                <a:gd name="T49" fmla="*/ 6 h 122"/>
                <a:gd name="T50" fmla="*/ 6 w 108"/>
                <a:gd name="T51" fmla="*/ 2 h 122"/>
                <a:gd name="T52" fmla="*/ 0 w 108"/>
                <a:gd name="T53" fmla="*/ 0 h 122"/>
                <a:gd name="T54" fmla="*/ 26 w 108"/>
                <a:gd name="T55" fmla="*/ 0 h 122"/>
                <a:gd name="T56" fmla="*/ 94 w 108"/>
                <a:gd name="T57" fmla="*/ 84 h 122"/>
                <a:gd name="T58" fmla="*/ 94 w 108"/>
                <a:gd name="T59" fmla="*/ 8 h 122"/>
                <a:gd name="T60" fmla="*/ 94 w 108"/>
                <a:gd name="T61" fmla="*/ 8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108" h="122">
                  <a:moveTo>
                    <a:pt x="94" y="8"/>
                  </a:moveTo>
                  <a:lnTo>
                    <a:pt x="94" y="8"/>
                  </a:lnTo>
                  <a:lnTo>
                    <a:pt x="94" y="2"/>
                  </a:lnTo>
                  <a:lnTo>
                    <a:pt x="90" y="0"/>
                  </a:lnTo>
                  <a:lnTo>
                    <a:pt x="108" y="0"/>
                  </a:lnTo>
                  <a:lnTo>
                    <a:pt x="108" y="0"/>
                  </a:lnTo>
                  <a:lnTo>
                    <a:pt x="104" y="2"/>
                  </a:lnTo>
                  <a:lnTo>
                    <a:pt x="104" y="8"/>
                  </a:lnTo>
                  <a:lnTo>
                    <a:pt x="104" y="122"/>
                  </a:lnTo>
                  <a:lnTo>
                    <a:pt x="104" y="122"/>
                  </a:lnTo>
                  <a:lnTo>
                    <a:pt x="62" y="70"/>
                  </a:lnTo>
                  <a:lnTo>
                    <a:pt x="20" y="18"/>
                  </a:lnTo>
                  <a:lnTo>
                    <a:pt x="20" y="110"/>
                  </a:lnTo>
                  <a:lnTo>
                    <a:pt x="20" y="110"/>
                  </a:lnTo>
                  <a:lnTo>
                    <a:pt x="22" y="116"/>
                  </a:lnTo>
                  <a:lnTo>
                    <a:pt x="24" y="118"/>
                  </a:lnTo>
                  <a:lnTo>
                    <a:pt x="6" y="118"/>
                  </a:lnTo>
                  <a:lnTo>
                    <a:pt x="6" y="118"/>
                  </a:lnTo>
                  <a:lnTo>
                    <a:pt x="10" y="116"/>
                  </a:lnTo>
                  <a:lnTo>
                    <a:pt x="10" y="110"/>
                  </a:lnTo>
                  <a:lnTo>
                    <a:pt x="10" y="14"/>
                  </a:lnTo>
                  <a:lnTo>
                    <a:pt x="10" y="14"/>
                  </a:lnTo>
                  <a:lnTo>
                    <a:pt x="10" y="10"/>
                  </a:lnTo>
                  <a:lnTo>
                    <a:pt x="8" y="6"/>
                  </a:lnTo>
                  <a:lnTo>
                    <a:pt x="8" y="6"/>
                  </a:lnTo>
                  <a:lnTo>
                    <a:pt x="6" y="2"/>
                  </a:lnTo>
                  <a:lnTo>
                    <a:pt x="0" y="0"/>
                  </a:lnTo>
                  <a:lnTo>
                    <a:pt x="26" y="0"/>
                  </a:lnTo>
                  <a:lnTo>
                    <a:pt x="94" y="84"/>
                  </a:lnTo>
                  <a:lnTo>
                    <a:pt x="94" y="8"/>
                  </a:lnTo>
                  <a:lnTo>
                    <a:pt x="94" y="8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9" name="Freeform 122"/>
            <p:cNvSpPr>
              <a:spLocks/>
            </p:cNvSpPr>
            <p:nvPr/>
          </p:nvSpPr>
          <p:spPr bwMode="auto">
            <a:xfrm>
              <a:off x="1505" y="1414"/>
              <a:ext cx="26" cy="118"/>
            </a:xfrm>
            <a:custGeom>
              <a:avLst/>
              <a:gdLst>
                <a:gd name="T0" fmla="*/ 26 w 26"/>
                <a:gd name="T1" fmla="*/ 0 h 118"/>
                <a:gd name="T2" fmla="*/ 26 w 26"/>
                <a:gd name="T3" fmla="*/ 0 h 118"/>
                <a:gd name="T4" fmla="*/ 22 w 26"/>
                <a:gd name="T5" fmla="*/ 2 h 118"/>
                <a:gd name="T6" fmla="*/ 20 w 26"/>
                <a:gd name="T7" fmla="*/ 8 h 118"/>
                <a:gd name="T8" fmla="*/ 20 w 26"/>
                <a:gd name="T9" fmla="*/ 110 h 118"/>
                <a:gd name="T10" fmla="*/ 20 w 26"/>
                <a:gd name="T11" fmla="*/ 110 h 118"/>
                <a:gd name="T12" fmla="*/ 22 w 26"/>
                <a:gd name="T13" fmla="*/ 116 h 118"/>
                <a:gd name="T14" fmla="*/ 26 w 26"/>
                <a:gd name="T15" fmla="*/ 118 h 118"/>
                <a:gd name="T16" fmla="*/ 0 w 26"/>
                <a:gd name="T17" fmla="*/ 118 h 118"/>
                <a:gd name="T18" fmla="*/ 0 w 26"/>
                <a:gd name="T19" fmla="*/ 118 h 118"/>
                <a:gd name="T20" fmla="*/ 2 w 26"/>
                <a:gd name="T21" fmla="*/ 116 h 118"/>
                <a:gd name="T22" fmla="*/ 4 w 26"/>
                <a:gd name="T23" fmla="*/ 110 h 118"/>
                <a:gd name="T24" fmla="*/ 4 w 26"/>
                <a:gd name="T25" fmla="*/ 8 h 118"/>
                <a:gd name="T26" fmla="*/ 4 w 26"/>
                <a:gd name="T27" fmla="*/ 8 h 118"/>
                <a:gd name="T28" fmla="*/ 2 w 26"/>
                <a:gd name="T29" fmla="*/ 2 h 118"/>
                <a:gd name="T30" fmla="*/ 0 w 26"/>
                <a:gd name="T31" fmla="*/ 0 h 118"/>
                <a:gd name="T32" fmla="*/ 26 w 26"/>
                <a:gd name="T33" fmla="*/ 0 h 118"/>
                <a:gd name="T34" fmla="*/ 26 w 26"/>
                <a:gd name="T35" fmla="*/ 0 h 1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6" h="118">
                  <a:moveTo>
                    <a:pt x="26" y="0"/>
                  </a:moveTo>
                  <a:lnTo>
                    <a:pt x="26" y="0"/>
                  </a:lnTo>
                  <a:lnTo>
                    <a:pt x="22" y="2"/>
                  </a:lnTo>
                  <a:lnTo>
                    <a:pt x="20" y="8"/>
                  </a:lnTo>
                  <a:lnTo>
                    <a:pt x="20" y="110"/>
                  </a:lnTo>
                  <a:lnTo>
                    <a:pt x="20" y="110"/>
                  </a:lnTo>
                  <a:lnTo>
                    <a:pt x="22" y="116"/>
                  </a:lnTo>
                  <a:lnTo>
                    <a:pt x="26" y="118"/>
                  </a:lnTo>
                  <a:lnTo>
                    <a:pt x="0" y="118"/>
                  </a:lnTo>
                  <a:lnTo>
                    <a:pt x="0" y="118"/>
                  </a:lnTo>
                  <a:lnTo>
                    <a:pt x="2" y="116"/>
                  </a:lnTo>
                  <a:lnTo>
                    <a:pt x="4" y="110"/>
                  </a:lnTo>
                  <a:lnTo>
                    <a:pt x="4" y="8"/>
                  </a:lnTo>
                  <a:lnTo>
                    <a:pt x="4" y="8"/>
                  </a:lnTo>
                  <a:lnTo>
                    <a:pt x="2" y="2"/>
                  </a:lnTo>
                  <a:lnTo>
                    <a:pt x="0" y="0"/>
                  </a:lnTo>
                  <a:lnTo>
                    <a:pt x="26" y="0"/>
                  </a:lnTo>
                  <a:lnTo>
                    <a:pt x="26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0" name="Freeform 123"/>
            <p:cNvSpPr>
              <a:spLocks/>
            </p:cNvSpPr>
            <p:nvPr/>
          </p:nvSpPr>
          <p:spPr bwMode="auto">
            <a:xfrm>
              <a:off x="1539" y="1414"/>
              <a:ext cx="108" cy="122"/>
            </a:xfrm>
            <a:custGeom>
              <a:avLst/>
              <a:gdLst>
                <a:gd name="T0" fmla="*/ 92 w 108"/>
                <a:gd name="T1" fmla="*/ 8 h 122"/>
                <a:gd name="T2" fmla="*/ 92 w 108"/>
                <a:gd name="T3" fmla="*/ 8 h 122"/>
                <a:gd name="T4" fmla="*/ 92 w 108"/>
                <a:gd name="T5" fmla="*/ 2 h 122"/>
                <a:gd name="T6" fmla="*/ 88 w 108"/>
                <a:gd name="T7" fmla="*/ 0 h 122"/>
                <a:gd name="T8" fmla="*/ 108 w 108"/>
                <a:gd name="T9" fmla="*/ 0 h 122"/>
                <a:gd name="T10" fmla="*/ 108 w 108"/>
                <a:gd name="T11" fmla="*/ 0 h 122"/>
                <a:gd name="T12" fmla="*/ 104 w 108"/>
                <a:gd name="T13" fmla="*/ 4 h 122"/>
                <a:gd name="T14" fmla="*/ 100 w 108"/>
                <a:gd name="T15" fmla="*/ 8 h 122"/>
                <a:gd name="T16" fmla="*/ 100 w 108"/>
                <a:gd name="T17" fmla="*/ 8 h 122"/>
                <a:gd name="T18" fmla="*/ 58 w 108"/>
                <a:gd name="T19" fmla="*/ 122 h 122"/>
                <a:gd name="T20" fmla="*/ 58 w 108"/>
                <a:gd name="T21" fmla="*/ 122 h 122"/>
                <a:gd name="T22" fmla="*/ 10 w 108"/>
                <a:gd name="T23" fmla="*/ 8 h 122"/>
                <a:gd name="T24" fmla="*/ 10 w 108"/>
                <a:gd name="T25" fmla="*/ 8 h 122"/>
                <a:gd name="T26" fmla="*/ 6 w 108"/>
                <a:gd name="T27" fmla="*/ 4 h 122"/>
                <a:gd name="T28" fmla="*/ 0 w 108"/>
                <a:gd name="T29" fmla="*/ 0 h 122"/>
                <a:gd name="T30" fmla="*/ 32 w 108"/>
                <a:gd name="T31" fmla="*/ 0 h 122"/>
                <a:gd name="T32" fmla="*/ 32 w 108"/>
                <a:gd name="T33" fmla="*/ 0 h 122"/>
                <a:gd name="T34" fmla="*/ 30 w 108"/>
                <a:gd name="T35" fmla="*/ 2 h 122"/>
                <a:gd name="T36" fmla="*/ 28 w 108"/>
                <a:gd name="T37" fmla="*/ 4 h 122"/>
                <a:gd name="T38" fmla="*/ 30 w 108"/>
                <a:gd name="T39" fmla="*/ 10 h 122"/>
                <a:gd name="T40" fmla="*/ 30 w 108"/>
                <a:gd name="T41" fmla="*/ 10 h 122"/>
                <a:gd name="T42" fmla="*/ 60 w 108"/>
                <a:gd name="T43" fmla="*/ 90 h 122"/>
                <a:gd name="T44" fmla="*/ 60 w 108"/>
                <a:gd name="T45" fmla="*/ 90 h 122"/>
                <a:gd name="T46" fmla="*/ 92 w 108"/>
                <a:gd name="T47" fmla="*/ 8 h 122"/>
                <a:gd name="T48" fmla="*/ 92 w 108"/>
                <a:gd name="T49" fmla="*/ 8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08" h="122">
                  <a:moveTo>
                    <a:pt x="92" y="8"/>
                  </a:moveTo>
                  <a:lnTo>
                    <a:pt x="92" y="8"/>
                  </a:lnTo>
                  <a:lnTo>
                    <a:pt x="92" y="2"/>
                  </a:lnTo>
                  <a:lnTo>
                    <a:pt x="88" y="0"/>
                  </a:lnTo>
                  <a:lnTo>
                    <a:pt x="108" y="0"/>
                  </a:lnTo>
                  <a:lnTo>
                    <a:pt x="108" y="0"/>
                  </a:lnTo>
                  <a:lnTo>
                    <a:pt x="104" y="4"/>
                  </a:lnTo>
                  <a:lnTo>
                    <a:pt x="100" y="8"/>
                  </a:lnTo>
                  <a:lnTo>
                    <a:pt x="100" y="8"/>
                  </a:lnTo>
                  <a:lnTo>
                    <a:pt x="58" y="122"/>
                  </a:lnTo>
                  <a:lnTo>
                    <a:pt x="58" y="122"/>
                  </a:lnTo>
                  <a:lnTo>
                    <a:pt x="10" y="8"/>
                  </a:lnTo>
                  <a:lnTo>
                    <a:pt x="10" y="8"/>
                  </a:lnTo>
                  <a:lnTo>
                    <a:pt x="6" y="4"/>
                  </a:lnTo>
                  <a:lnTo>
                    <a:pt x="0" y="0"/>
                  </a:lnTo>
                  <a:lnTo>
                    <a:pt x="32" y="0"/>
                  </a:lnTo>
                  <a:lnTo>
                    <a:pt x="32" y="0"/>
                  </a:lnTo>
                  <a:lnTo>
                    <a:pt x="30" y="2"/>
                  </a:lnTo>
                  <a:lnTo>
                    <a:pt x="28" y="4"/>
                  </a:lnTo>
                  <a:lnTo>
                    <a:pt x="30" y="10"/>
                  </a:lnTo>
                  <a:lnTo>
                    <a:pt x="30" y="10"/>
                  </a:lnTo>
                  <a:lnTo>
                    <a:pt x="60" y="90"/>
                  </a:lnTo>
                  <a:lnTo>
                    <a:pt x="60" y="90"/>
                  </a:lnTo>
                  <a:lnTo>
                    <a:pt x="92" y="8"/>
                  </a:lnTo>
                  <a:lnTo>
                    <a:pt x="92" y="8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1" name="Freeform 124"/>
            <p:cNvSpPr>
              <a:spLocks/>
            </p:cNvSpPr>
            <p:nvPr/>
          </p:nvSpPr>
          <p:spPr bwMode="auto">
            <a:xfrm>
              <a:off x="1653" y="1414"/>
              <a:ext cx="74" cy="118"/>
            </a:xfrm>
            <a:custGeom>
              <a:avLst/>
              <a:gdLst>
                <a:gd name="T0" fmla="*/ 66 w 74"/>
                <a:gd name="T1" fmla="*/ 16 h 118"/>
                <a:gd name="T2" fmla="*/ 66 w 74"/>
                <a:gd name="T3" fmla="*/ 16 h 118"/>
                <a:gd name="T4" fmla="*/ 60 w 74"/>
                <a:gd name="T5" fmla="*/ 10 h 118"/>
                <a:gd name="T6" fmla="*/ 52 w 74"/>
                <a:gd name="T7" fmla="*/ 8 h 118"/>
                <a:gd name="T8" fmla="*/ 52 w 74"/>
                <a:gd name="T9" fmla="*/ 8 h 118"/>
                <a:gd name="T10" fmla="*/ 22 w 74"/>
                <a:gd name="T11" fmla="*/ 8 h 118"/>
                <a:gd name="T12" fmla="*/ 22 w 74"/>
                <a:gd name="T13" fmla="*/ 48 h 118"/>
                <a:gd name="T14" fmla="*/ 50 w 74"/>
                <a:gd name="T15" fmla="*/ 48 h 118"/>
                <a:gd name="T16" fmla="*/ 50 w 74"/>
                <a:gd name="T17" fmla="*/ 48 h 118"/>
                <a:gd name="T18" fmla="*/ 54 w 74"/>
                <a:gd name="T19" fmla="*/ 46 h 118"/>
                <a:gd name="T20" fmla="*/ 56 w 74"/>
                <a:gd name="T21" fmla="*/ 44 h 118"/>
                <a:gd name="T22" fmla="*/ 56 w 74"/>
                <a:gd name="T23" fmla="*/ 62 h 118"/>
                <a:gd name="T24" fmla="*/ 56 w 74"/>
                <a:gd name="T25" fmla="*/ 62 h 118"/>
                <a:gd name="T26" fmla="*/ 54 w 74"/>
                <a:gd name="T27" fmla="*/ 58 h 118"/>
                <a:gd name="T28" fmla="*/ 50 w 74"/>
                <a:gd name="T29" fmla="*/ 58 h 118"/>
                <a:gd name="T30" fmla="*/ 22 w 74"/>
                <a:gd name="T31" fmla="*/ 58 h 118"/>
                <a:gd name="T32" fmla="*/ 22 w 74"/>
                <a:gd name="T33" fmla="*/ 108 h 118"/>
                <a:gd name="T34" fmla="*/ 22 w 74"/>
                <a:gd name="T35" fmla="*/ 108 h 118"/>
                <a:gd name="T36" fmla="*/ 42 w 74"/>
                <a:gd name="T37" fmla="*/ 110 h 118"/>
                <a:gd name="T38" fmla="*/ 42 w 74"/>
                <a:gd name="T39" fmla="*/ 110 h 118"/>
                <a:gd name="T40" fmla="*/ 54 w 74"/>
                <a:gd name="T41" fmla="*/ 110 h 118"/>
                <a:gd name="T42" fmla="*/ 62 w 74"/>
                <a:gd name="T43" fmla="*/ 108 h 118"/>
                <a:gd name="T44" fmla="*/ 68 w 74"/>
                <a:gd name="T45" fmla="*/ 104 h 118"/>
                <a:gd name="T46" fmla="*/ 74 w 74"/>
                <a:gd name="T47" fmla="*/ 98 h 118"/>
                <a:gd name="T48" fmla="*/ 70 w 74"/>
                <a:gd name="T49" fmla="*/ 118 h 118"/>
                <a:gd name="T50" fmla="*/ 0 w 74"/>
                <a:gd name="T51" fmla="*/ 118 h 118"/>
                <a:gd name="T52" fmla="*/ 0 w 74"/>
                <a:gd name="T53" fmla="*/ 118 h 118"/>
                <a:gd name="T54" fmla="*/ 4 w 74"/>
                <a:gd name="T55" fmla="*/ 116 h 118"/>
                <a:gd name="T56" fmla="*/ 6 w 74"/>
                <a:gd name="T57" fmla="*/ 110 h 118"/>
                <a:gd name="T58" fmla="*/ 6 w 74"/>
                <a:gd name="T59" fmla="*/ 8 h 118"/>
                <a:gd name="T60" fmla="*/ 6 w 74"/>
                <a:gd name="T61" fmla="*/ 8 h 118"/>
                <a:gd name="T62" fmla="*/ 4 w 74"/>
                <a:gd name="T63" fmla="*/ 2 h 118"/>
                <a:gd name="T64" fmla="*/ 0 w 74"/>
                <a:gd name="T65" fmla="*/ 0 h 118"/>
                <a:gd name="T66" fmla="*/ 66 w 74"/>
                <a:gd name="T67" fmla="*/ 0 h 118"/>
                <a:gd name="T68" fmla="*/ 66 w 74"/>
                <a:gd name="T69" fmla="*/ 16 h 118"/>
                <a:gd name="T70" fmla="*/ 66 w 74"/>
                <a:gd name="T71" fmla="*/ 16 h 1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74" h="118">
                  <a:moveTo>
                    <a:pt x="66" y="16"/>
                  </a:moveTo>
                  <a:lnTo>
                    <a:pt x="66" y="16"/>
                  </a:lnTo>
                  <a:lnTo>
                    <a:pt x="60" y="10"/>
                  </a:lnTo>
                  <a:lnTo>
                    <a:pt x="52" y="8"/>
                  </a:lnTo>
                  <a:lnTo>
                    <a:pt x="52" y="8"/>
                  </a:lnTo>
                  <a:lnTo>
                    <a:pt x="22" y="8"/>
                  </a:lnTo>
                  <a:lnTo>
                    <a:pt x="22" y="48"/>
                  </a:lnTo>
                  <a:lnTo>
                    <a:pt x="50" y="48"/>
                  </a:lnTo>
                  <a:lnTo>
                    <a:pt x="50" y="48"/>
                  </a:lnTo>
                  <a:lnTo>
                    <a:pt x="54" y="46"/>
                  </a:lnTo>
                  <a:lnTo>
                    <a:pt x="56" y="44"/>
                  </a:lnTo>
                  <a:lnTo>
                    <a:pt x="56" y="62"/>
                  </a:lnTo>
                  <a:lnTo>
                    <a:pt x="56" y="62"/>
                  </a:lnTo>
                  <a:lnTo>
                    <a:pt x="54" y="58"/>
                  </a:lnTo>
                  <a:lnTo>
                    <a:pt x="50" y="58"/>
                  </a:lnTo>
                  <a:lnTo>
                    <a:pt x="22" y="58"/>
                  </a:lnTo>
                  <a:lnTo>
                    <a:pt x="22" y="108"/>
                  </a:lnTo>
                  <a:lnTo>
                    <a:pt x="22" y="108"/>
                  </a:lnTo>
                  <a:lnTo>
                    <a:pt x="42" y="110"/>
                  </a:lnTo>
                  <a:lnTo>
                    <a:pt x="42" y="110"/>
                  </a:lnTo>
                  <a:lnTo>
                    <a:pt x="54" y="110"/>
                  </a:lnTo>
                  <a:lnTo>
                    <a:pt x="62" y="108"/>
                  </a:lnTo>
                  <a:lnTo>
                    <a:pt x="68" y="104"/>
                  </a:lnTo>
                  <a:lnTo>
                    <a:pt x="74" y="98"/>
                  </a:lnTo>
                  <a:lnTo>
                    <a:pt x="70" y="118"/>
                  </a:lnTo>
                  <a:lnTo>
                    <a:pt x="0" y="118"/>
                  </a:lnTo>
                  <a:lnTo>
                    <a:pt x="0" y="118"/>
                  </a:lnTo>
                  <a:lnTo>
                    <a:pt x="4" y="116"/>
                  </a:lnTo>
                  <a:lnTo>
                    <a:pt x="6" y="110"/>
                  </a:lnTo>
                  <a:lnTo>
                    <a:pt x="6" y="8"/>
                  </a:lnTo>
                  <a:lnTo>
                    <a:pt x="6" y="8"/>
                  </a:lnTo>
                  <a:lnTo>
                    <a:pt x="4" y="2"/>
                  </a:lnTo>
                  <a:lnTo>
                    <a:pt x="0" y="0"/>
                  </a:lnTo>
                  <a:lnTo>
                    <a:pt x="66" y="0"/>
                  </a:lnTo>
                  <a:lnTo>
                    <a:pt x="66" y="16"/>
                  </a:lnTo>
                  <a:lnTo>
                    <a:pt x="66" y="16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2" name="Freeform 125"/>
            <p:cNvSpPr>
              <a:spLocks noEditPoints="1"/>
            </p:cNvSpPr>
            <p:nvPr/>
          </p:nvSpPr>
          <p:spPr bwMode="auto">
            <a:xfrm>
              <a:off x="1735" y="1414"/>
              <a:ext cx="102" cy="118"/>
            </a:xfrm>
            <a:custGeom>
              <a:avLst/>
              <a:gdLst>
                <a:gd name="T0" fmla="*/ 48 w 102"/>
                <a:gd name="T1" fmla="*/ 58 h 118"/>
                <a:gd name="T2" fmla="*/ 60 w 102"/>
                <a:gd name="T3" fmla="*/ 64 h 118"/>
                <a:gd name="T4" fmla="*/ 66 w 102"/>
                <a:gd name="T5" fmla="*/ 72 h 118"/>
                <a:gd name="T6" fmla="*/ 84 w 102"/>
                <a:gd name="T7" fmla="*/ 102 h 118"/>
                <a:gd name="T8" fmla="*/ 92 w 102"/>
                <a:gd name="T9" fmla="*/ 112 h 118"/>
                <a:gd name="T10" fmla="*/ 102 w 102"/>
                <a:gd name="T11" fmla="*/ 118 h 118"/>
                <a:gd name="T12" fmla="*/ 84 w 102"/>
                <a:gd name="T13" fmla="*/ 118 h 118"/>
                <a:gd name="T14" fmla="*/ 76 w 102"/>
                <a:gd name="T15" fmla="*/ 116 h 118"/>
                <a:gd name="T16" fmla="*/ 70 w 102"/>
                <a:gd name="T17" fmla="*/ 110 h 118"/>
                <a:gd name="T18" fmla="*/ 50 w 102"/>
                <a:gd name="T19" fmla="*/ 78 h 118"/>
                <a:gd name="T20" fmla="*/ 38 w 102"/>
                <a:gd name="T21" fmla="*/ 64 h 118"/>
                <a:gd name="T22" fmla="*/ 32 w 102"/>
                <a:gd name="T23" fmla="*/ 64 h 118"/>
                <a:gd name="T24" fmla="*/ 22 w 102"/>
                <a:gd name="T25" fmla="*/ 110 h 118"/>
                <a:gd name="T26" fmla="*/ 24 w 102"/>
                <a:gd name="T27" fmla="*/ 116 h 118"/>
                <a:gd name="T28" fmla="*/ 0 w 102"/>
                <a:gd name="T29" fmla="*/ 118 h 118"/>
                <a:gd name="T30" fmla="*/ 4 w 102"/>
                <a:gd name="T31" fmla="*/ 116 h 118"/>
                <a:gd name="T32" fmla="*/ 6 w 102"/>
                <a:gd name="T33" fmla="*/ 8 h 118"/>
                <a:gd name="T34" fmla="*/ 4 w 102"/>
                <a:gd name="T35" fmla="*/ 2 h 118"/>
                <a:gd name="T36" fmla="*/ 34 w 102"/>
                <a:gd name="T37" fmla="*/ 0 h 118"/>
                <a:gd name="T38" fmla="*/ 46 w 102"/>
                <a:gd name="T39" fmla="*/ 0 h 118"/>
                <a:gd name="T40" fmla="*/ 62 w 102"/>
                <a:gd name="T41" fmla="*/ 6 h 118"/>
                <a:gd name="T42" fmla="*/ 72 w 102"/>
                <a:gd name="T43" fmla="*/ 14 h 118"/>
                <a:gd name="T44" fmla="*/ 76 w 102"/>
                <a:gd name="T45" fmla="*/ 28 h 118"/>
                <a:gd name="T46" fmla="*/ 76 w 102"/>
                <a:gd name="T47" fmla="*/ 36 h 118"/>
                <a:gd name="T48" fmla="*/ 70 w 102"/>
                <a:gd name="T49" fmla="*/ 46 h 118"/>
                <a:gd name="T50" fmla="*/ 58 w 102"/>
                <a:gd name="T51" fmla="*/ 56 h 118"/>
                <a:gd name="T52" fmla="*/ 48 w 102"/>
                <a:gd name="T53" fmla="*/ 58 h 118"/>
                <a:gd name="T54" fmla="*/ 22 w 102"/>
                <a:gd name="T55" fmla="*/ 54 h 118"/>
                <a:gd name="T56" fmla="*/ 32 w 102"/>
                <a:gd name="T57" fmla="*/ 54 h 118"/>
                <a:gd name="T58" fmla="*/ 42 w 102"/>
                <a:gd name="T59" fmla="*/ 54 h 118"/>
                <a:gd name="T60" fmla="*/ 54 w 102"/>
                <a:gd name="T61" fmla="*/ 46 h 118"/>
                <a:gd name="T62" fmla="*/ 58 w 102"/>
                <a:gd name="T63" fmla="*/ 36 h 118"/>
                <a:gd name="T64" fmla="*/ 58 w 102"/>
                <a:gd name="T65" fmla="*/ 30 h 118"/>
                <a:gd name="T66" fmla="*/ 54 w 102"/>
                <a:gd name="T67" fmla="*/ 14 h 118"/>
                <a:gd name="T68" fmla="*/ 42 w 102"/>
                <a:gd name="T69" fmla="*/ 8 h 118"/>
                <a:gd name="T70" fmla="*/ 34 w 102"/>
                <a:gd name="T71" fmla="*/ 6 h 118"/>
                <a:gd name="T72" fmla="*/ 22 w 102"/>
                <a:gd name="T73" fmla="*/ 8 h 1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102" h="118">
                  <a:moveTo>
                    <a:pt x="48" y="58"/>
                  </a:moveTo>
                  <a:lnTo>
                    <a:pt x="48" y="58"/>
                  </a:lnTo>
                  <a:lnTo>
                    <a:pt x="54" y="60"/>
                  </a:lnTo>
                  <a:lnTo>
                    <a:pt x="60" y="64"/>
                  </a:lnTo>
                  <a:lnTo>
                    <a:pt x="66" y="72"/>
                  </a:lnTo>
                  <a:lnTo>
                    <a:pt x="66" y="72"/>
                  </a:lnTo>
                  <a:lnTo>
                    <a:pt x="76" y="88"/>
                  </a:lnTo>
                  <a:lnTo>
                    <a:pt x="84" y="102"/>
                  </a:lnTo>
                  <a:lnTo>
                    <a:pt x="92" y="112"/>
                  </a:lnTo>
                  <a:lnTo>
                    <a:pt x="92" y="112"/>
                  </a:lnTo>
                  <a:lnTo>
                    <a:pt x="98" y="116"/>
                  </a:lnTo>
                  <a:lnTo>
                    <a:pt x="102" y="118"/>
                  </a:lnTo>
                  <a:lnTo>
                    <a:pt x="84" y="118"/>
                  </a:lnTo>
                  <a:lnTo>
                    <a:pt x="84" y="118"/>
                  </a:lnTo>
                  <a:lnTo>
                    <a:pt x="80" y="118"/>
                  </a:lnTo>
                  <a:lnTo>
                    <a:pt x="76" y="116"/>
                  </a:lnTo>
                  <a:lnTo>
                    <a:pt x="70" y="110"/>
                  </a:lnTo>
                  <a:lnTo>
                    <a:pt x="70" y="110"/>
                  </a:lnTo>
                  <a:lnTo>
                    <a:pt x="50" y="78"/>
                  </a:lnTo>
                  <a:lnTo>
                    <a:pt x="50" y="78"/>
                  </a:lnTo>
                  <a:lnTo>
                    <a:pt x="42" y="68"/>
                  </a:lnTo>
                  <a:lnTo>
                    <a:pt x="38" y="64"/>
                  </a:lnTo>
                  <a:lnTo>
                    <a:pt x="32" y="64"/>
                  </a:lnTo>
                  <a:lnTo>
                    <a:pt x="32" y="64"/>
                  </a:lnTo>
                  <a:lnTo>
                    <a:pt x="22" y="64"/>
                  </a:lnTo>
                  <a:lnTo>
                    <a:pt x="22" y="110"/>
                  </a:lnTo>
                  <a:lnTo>
                    <a:pt x="22" y="110"/>
                  </a:lnTo>
                  <a:lnTo>
                    <a:pt x="24" y="116"/>
                  </a:lnTo>
                  <a:lnTo>
                    <a:pt x="26" y="118"/>
                  </a:lnTo>
                  <a:lnTo>
                    <a:pt x="0" y="118"/>
                  </a:lnTo>
                  <a:lnTo>
                    <a:pt x="0" y="118"/>
                  </a:lnTo>
                  <a:lnTo>
                    <a:pt x="4" y="116"/>
                  </a:lnTo>
                  <a:lnTo>
                    <a:pt x="6" y="110"/>
                  </a:lnTo>
                  <a:lnTo>
                    <a:pt x="6" y="8"/>
                  </a:lnTo>
                  <a:lnTo>
                    <a:pt x="6" y="8"/>
                  </a:lnTo>
                  <a:lnTo>
                    <a:pt x="4" y="2"/>
                  </a:lnTo>
                  <a:lnTo>
                    <a:pt x="0" y="0"/>
                  </a:lnTo>
                  <a:lnTo>
                    <a:pt x="34" y="0"/>
                  </a:lnTo>
                  <a:lnTo>
                    <a:pt x="34" y="0"/>
                  </a:lnTo>
                  <a:lnTo>
                    <a:pt x="46" y="0"/>
                  </a:lnTo>
                  <a:lnTo>
                    <a:pt x="54" y="2"/>
                  </a:lnTo>
                  <a:lnTo>
                    <a:pt x="62" y="6"/>
                  </a:lnTo>
                  <a:lnTo>
                    <a:pt x="68" y="10"/>
                  </a:lnTo>
                  <a:lnTo>
                    <a:pt x="72" y="14"/>
                  </a:lnTo>
                  <a:lnTo>
                    <a:pt x="74" y="20"/>
                  </a:lnTo>
                  <a:lnTo>
                    <a:pt x="76" y="28"/>
                  </a:lnTo>
                  <a:lnTo>
                    <a:pt x="76" y="28"/>
                  </a:lnTo>
                  <a:lnTo>
                    <a:pt x="76" y="36"/>
                  </a:lnTo>
                  <a:lnTo>
                    <a:pt x="74" y="42"/>
                  </a:lnTo>
                  <a:lnTo>
                    <a:pt x="70" y="46"/>
                  </a:lnTo>
                  <a:lnTo>
                    <a:pt x="66" y="50"/>
                  </a:lnTo>
                  <a:lnTo>
                    <a:pt x="58" y="56"/>
                  </a:lnTo>
                  <a:lnTo>
                    <a:pt x="48" y="58"/>
                  </a:lnTo>
                  <a:lnTo>
                    <a:pt x="48" y="58"/>
                  </a:lnTo>
                  <a:close/>
                  <a:moveTo>
                    <a:pt x="22" y="8"/>
                  </a:moveTo>
                  <a:lnTo>
                    <a:pt x="22" y="54"/>
                  </a:lnTo>
                  <a:lnTo>
                    <a:pt x="22" y="54"/>
                  </a:lnTo>
                  <a:lnTo>
                    <a:pt x="32" y="54"/>
                  </a:lnTo>
                  <a:lnTo>
                    <a:pt x="32" y="54"/>
                  </a:lnTo>
                  <a:lnTo>
                    <a:pt x="42" y="54"/>
                  </a:lnTo>
                  <a:lnTo>
                    <a:pt x="50" y="48"/>
                  </a:lnTo>
                  <a:lnTo>
                    <a:pt x="54" y="46"/>
                  </a:lnTo>
                  <a:lnTo>
                    <a:pt x="56" y="40"/>
                  </a:lnTo>
                  <a:lnTo>
                    <a:pt x="58" y="36"/>
                  </a:lnTo>
                  <a:lnTo>
                    <a:pt x="58" y="30"/>
                  </a:lnTo>
                  <a:lnTo>
                    <a:pt x="58" y="30"/>
                  </a:lnTo>
                  <a:lnTo>
                    <a:pt x="58" y="22"/>
                  </a:lnTo>
                  <a:lnTo>
                    <a:pt x="54" y="14"/>
                  </a:lnTo>
                  <a:lnTo>
                    <a:pt x="46" y="8"/>
                  </a:lnTo>
                  <a:lnTo>
                    <a:pt x="42" y="8"/>
                  </a:lnTo>
                  <a:lnTo>
                    <a:pt x="34" y="6"/>
                  </a:lnTo>
                  <a:lnTo>
                    <a:pt x="34" y="6"/>
                  </a:lnTo>
                  <a:lnTo>
                    <a:pt x="22" y="8"/>
                  </a:lnTo>
                  <a:lnTo>
                    <a:pt x="22" y="8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3" name="Freeform 126"/>
            <p:cNvSpPr>
              <a:spLocks/>
            </p:cNvSpPr>
            <p:nvPr/>
          </p:nvSpPr>
          <p:spPr bwMode="auto">
            <a:xfrm>
              <a:off x="1837" y="1412"/>
              <a:ext cx="72" cy="122"/>
            </a:xfrm>
            <a:custGeom>
              <a:avLst/>
              <a:gdLst>
                <a:gd name="T0" fmla="*/ 72 w 72"/>
                <a:gd name="T1" fmla="*/ 86 h 122"/>
                <a:gd name="T2" fmla="*/ 68 w 72"/>
                <a:gd name="T3" fmla="*/ 100 h 122"/>
                <a:gd name="T4" fmla="*/ 60 w 72"/>
                <a:gd name="T5" fmla="*/ 112 h 122"/>
                <a:gd name="T6" fmla="*/ 48 w 72"/>
                <a:gd name="T7" fmla="*/ 120 h 122"/>
                <a:gd name="T8" fmla="*/ 34 w 72"/>
                <a:gd name="T9" fmla="*/ 122 h 122"/>
                <a:gd name="T10" fmla="*/ 24 w 72"/>
                <a:gd name="T11" fmla="*/ 120 h 122"/>
                <a:gd name="T12" fmla="*/ 2 w 72"/>
                <a:gd name="T13" fmla="*/ 112 h 122"/>
                <a:gd name="T14" fmla="*/ 0 w 72"/>
                <a:gd name="T15" fmla="*/ 86 h 122"/>
                <a:gd name="T16" fmla="*/ 10 w 72"/>
                <a:gd name="T17" fmla="*/ 104 h 122"/>
                <a:gd name="T18" fmla="*/ 26 w 72"/>
                <a:gd name="T19" fmla="*/ 114 h 122"/>
                <a:gd name="T20" fmla="*/ 32 w 72"/>
                <a:gd name="T21" fmla="*/ 114 h 122"/>
                <a:gd name="T22" fmla="*/ 44 w 72"/>
                <a:gd name="T23" fmla="*/ 112 h 122"/>
                <a:gd name="T24" fmla="*/ 52 w 72"/>
                <a:gd name="T25" fmla="*/ 106 h 122"/>
                <a:gd name="T26" fmla="*/ 56 w 72"/>
                <a:gd name="T27" fmla="*/ 92 h 122"/>
                <a:gd name="T28" fmla="*/ 56 w 72"/>
                <a:gd name="T29" fmla="*/ 86 h 122"/>
                <a:gd name="T30" fmla="*/ 48 w 72"/>
                <a:gd name="T31" fmla="*/ 74 h 122"/>
                <a:gd name="T32" fmla="*/ 26 w 72"/>
                <a:gd name="T33" fmla="*/ 62 h 122"/>
                <a:gd name="T34" fmla="*/ 16 w 72"/>
                <a:gd name="T35" fmla="*/ 56 h 122"/>
                <a:gd name="T36" fmla="*/ 2 w 72"/>
                <a:gd name="T37" fmla="*/ 40 h 122"/>
                <a:gd name="T38" fmla="*/ 2 w 72"/>
                <a:gd name="T39" fmla="*/ 30 h 122"/>
                <a:gd name="T40" fmla="*/ 4 w 72"/>
                <a:gd name="T41" fmla="*/ 18 h 122"/>
                <a:gd name="T42" fmla="*/ 14 w 72"/>
                <a:gd name="T43" fmla="*/ 8 h 122"/>
                <a:gd name="T44" fmla="*/ 38 w 72"/>
                <a:gd name="T45" fmla="*/ 0 h 122"/>
                <a:gd name="T46" fmla="*/ 50 w 72"/>
                <a:gd name="T47" fmla="*/ 2 h 122"/>
                <a:gd name="T48" fmla="*/ 62 w 72"/>
                <a:gd name="T49" fmla="*/ 6 h 122"/>
                <a:gd name="T50" fmla="*/ 64 w 72"/>
                <a:gd name="T51" fmla="*/ 30 h 122"/>
                <a:gd name="T52" fmla="*/ 54 w 72"/>
                <a:gd name="T53" fmla="*/ 16 h 122"/>
                <a:gd name="T54" fmla="*/ 40 w 72"/>
                <a:gd name="T55" fmla="*/ 8 h 122"/>
                <a:gd name="T56" fmla="*/ 34 w 72"/>
                <a:gd name="T57" fmla="*/ 8 h 122"/>
                <a:gd name="T58" fmla="*/ 20 w 72"/>
                <a:gd name="T59" fmla="*/ 14 h 122"/>
                <a:gd name="T60" fmla="*/ 16 w 72"/>
                <a:gd name="T61" fmla="*/ 26 h 122"/>
                <a:gd name="T62" fmla="*/ 16 w 72"/>
                <a:gd name="T63" fmla="*/ 32 h 122"/>
                <a:gd name="T64" fmla="*/ 28 w 72"/>
                <a:gd name="T65" fmla="*/ 44 h 122"/>
                <a:gd name="T66" fmla="*/ 40 w 72"/>
                <a:gd name="T67" fmla="*/ 48 h 122"/>
                <a:gd name="T68" fmla="*/ 62 w 72"/>
                <a:gd name="T69" fmla="*/ 62 h 122"/>
                <a:gd name="T70" fmla="*/ 70 w 72"/>
                <a:gd name="T71" fmla="*/ 72 h 122"/>
                <a:gd name="T72" fmla="*/ 72 w 72"/>
                <a:gd name="T73" fmla="*/ 86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72" h="122">
                  <a:moveTo>
                    <a:pt x="72" y="86"/>
                  </a:moveTo>
                  <a:lnTo>
                    <a:pt x="72" y="86"/>
                  </a:lnTo>
                  <a:lnTo>
                    <a:pt x="72" y="94"/>
                  </a:lnTo>
                  <a:lnTo>
                    <a:pt x="68" y="100"/>
                  </a:lnTo>
                  <a:lnTo>
                    <a:pt x="64" y="106"/>
                  </a:lnTo>
                  <a:lnTo>
                    <a:pt x="60" y="112"/>
                  </a:lnTo>
                  <a:lnTo>
                    <a:pt x="54" y="116"/>
                  </a:lnTo>
                  <a:lnTo>
                    <a:pt x="48" y="120"/>
                  </a:lnTo>
                  <a:lnTo>
                    <a:pt x="40" y="122"/>
                  </a:lnTo>
                  <a:lnTo>
                    <a:pt x="34" y="122"/>
                  </a:lnTo>
                  <a:lnTo>
                    <a:pt x="34" y="122"/>
                  </a:lnTo>
                  <a:lnTo>
                    <a:pt x="24" y="120"/>
                  </a:lnTo>
                  <a:lnTo>
                    <a:pt x="14" y="118"/>
                  </a:lnTo>
                  <a:lnTo>
                    <a:pt x="2" y="112"/>
                  </a:lnTo>
                  <a:lnTo>
                    <a:pt x="0" y="86"/>
                  </a:lnTo>
                  <a:lnTo>
                    <a:pt x="0" y="86"/>
                  </a:lnTo>
                  <a:lnTo>
                    <a:pt x="4" y="96"/>
                  </a:lnTo>
                  <a:lnTo>
                    <a:pt x="10" y="104"/>
                  </a:lnTo>
                  <a:lnTo>
                    <a:pt x="20" y="112"/>
                  </a:lnTo>
                  <a:lnTo>
                    <a:pt x="26" y="114"/>
                  </a:lnTo>
                  <a:lnTo>
                    <a:pt x="32" y="114"/>
                  </a:lnTo>
                  <a:lnTo>
                    <a:pt x="32" y="114"/>
                  </a:lnTo>
                  <a:lnTo>
                    <a:pt x="38" y="114"/>
                  </a:lnTo>
                  <a:lnTo>
                    <a:pt x="44" y="112"/>
                  </a:lnTo>
                  <a:lnTo>
                    <a:pt x="48" y="110"/>
                  </a:lnTo>
                  <a:lnTo>
                    <a:pt x="52" y="106"/>
                  </a:lnTo>
                  <a:lnTo>
                    <a:pt x="56" y="98"/>
                  </a:lnTo>
                  <a:lnTo>
                    <a:pt x="56" y="92"/>
                  </a:lnTo>
                  <a:lnTo>
                    <a:pt x="56" y="92"/>
                  </a:lnTo>
                  <a:lnTo>
                    <a:pt x="56" y="86"/>
                  </a:lnTo>
                  <a:lnTo>
                    <a:pt x="54" y="80"/>
                  </a:lnTo>
                  <a:lnTo>
                    <a:pt x="48" y="74"/>
                  </a:lnTo>
                  <a:lnTo>
                    <a:pt x="38" y="68"/>
                  </a:lnTo>
                  <a:lnTo>
                    <a:pt x="26" y="62"/>
                  </a:lnTo>
                  <a:lnTo>
                    <a:pt x="26" y="62"/>
                  </a:lnTo>
                  <a:lnTo>
                    <a:pt x="16" y="56"/>
                  </a:lnTo>
                  <a:lnTo>
                    <a:pt x="8" y="48"/>
                  </a:lnTo>
                  <a:lnTo>
                    <a:pt x="2" y="40"/>
                  </a:lnTo>
                  <a:lnTo>
                    <a:pt x="2" y="30"/>
                  </a:lnTo>
                  <a:lnTo>
                    <a:pt x="2" y="30"/>
                  </a:lnTo>
                  <a:lnTo>
                    <a:pt x="2" y="24"/>
                  </a:lnTo>
                  <a:lnTo>
                    <a:pt x="4" y="18"/>
                  </a:lnTo>
                  <a:lnTo>
                    <a:pt x="8" y="12"/>
                  </a:lnTo>
                  <a:lnTo>
                    <a:pt x="14" y="8"/>
                  </a:lnTo>
                  <a:lnTo>
                    <a:pt x="24" y="2"/>
                  </a:lnTo>
                  <a:lnTo>
                    <a:pt x="38" y="0"/>
                  </a:lnTo>
                  <a:lnTo>
                    <a:pt x="38" y="0"/>
                  </a:lnTo>
                  <a:lnTo>
                    <a:pt x="50" y="2"/>
                  </a:lnTo>
                  <a:lnTo>
                    <a:pt x="56" y="4"/>
                  </a:lnTo>
                  <a:lnTo>
                    <a:pt x="62" y="6"/>
                  </a:lnTo>
                  <a:lnTo>
                    <a:pt x="64" y="30"/>
                  </a:lnTo>
                  <a:lnTo>
                    <a:pt x="64" y="30"/>
                  </a:lnTo>
                  <a:lnTo>
                    <a:pt x="60" y="22"/>
                  </a:lnTo>
                  <a:lnTo>
                    <a:pt x="54" y="16"/>
                  </a:lnTo>
                  <a:lnTo>
                    <a:pt x="46" y="10"/>
                  </a:lnTo>
                  <a:lnTo>
                    <a:pt x="40" y="8"/>
                  </a:lnTo>
                  <a:lnTo>
                    <a:pt x="34" y="8"/>
                  </a:lnTo>
                  <a:lnTo>
                    <a:pt x="34" y="8"/>
                  </a:lnTo>
                  <a:lnTo>
                    <a:pt x="26" y="8"/>
                  </a:lnTo>
                  <a:lnTo>
                    <a:pt x="20" y="14"/>
                  </a:lnTo>
                  <a:lnTo>
                    <a:pt x="16" y="20"/>
                  </a:lnTo>
                  <a:lnTo>
                    <a:pt x="16" y="26"/>
                  </a:lnTo>
                  <a:lnTo>
                    <a:pt x="16" y="26"/>
                  </a:lnTo>
                  <a:lnTo>
                    <a:pt x="16" y="32"/>
                  </a:lnTo>
                  <a:lnTo>
                    <a:pt x="22" y="38"/>
                  </a:lnTo>
                  <a:lnTo>
                    <a:pt x="28" y="44"/>
                  </a:lnTo>
                  <a:lnTo>
                    <a:pt x="40" y="48"/>
                  </a:lnTo>
                  <a:lnTo>
                    <a:pt x="40" y="48"/>
                  </a:lnTo>
                  <a:lnTo>
                    <a:pt x="52" y="54"/>
                  </a:lnTo>
                  <a:lnTo>
                    <a:pt x="62" y="62"/>
                  </a:lnTo>
                  <a:lnTo>
                    <a:pt x="66" y="66"/>
                  </a:lnTo>
                  <a:lnTo>
                    <a:pt x="70" y="72"/>
                  </a:lnTo>
                  <a:lnTo>
                    <a:pt x="72" y="78"/>
                  </a:lnTo>
                  <a:lnTo>
                    <a:pt x="72" y="86"/>
                  </a:lnTo>
                  <a:lnTo>
                    <a:pt x="72" y="86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4" name="Freeform 127"/>
            <p:cNvSpPr>
              <a:spLocks/>
            </p:cNvSpPr>
            <p:nvPr/>
          </p:nvSpPr>
          <p:spPr bwMode="auto">
            <a:xfrm>
              <a:off x="1921" y="1414"/>
              <a:ext cx="26" cy="118"/>
            </a:xfrm>
            <a:custGeom>
              <a:avLst/>
              <a:gdLst>
                <a:gd name="T0" fmla="*/ 26 w 26"/>
                <a:gd name="T1" fmla="*/ 0 h 118"/>
                <a:gd name="T2" fmla="*/ 26 w 26"/>
                <a:gd name="T3" fmla="*/ 0 h 118"/>
                <a:gd name="T4" fmla="*/ 22 w 26"/>
                <a:gd name="T5" fmla="*/ 2 h 118"/>
                <a:gd name="T6" fmla="*/ 20 w 26"/>
                <a:gd name="T7" fmla="*/ 8 h 118"/>
                <a:gd name="T8" fmla="*/ 20 w 26"/>
                <a:gd name="T9" fmla="*/ 110 h 118"/>
                <a:gd name="T10" fmla="*/ 20 w 26"/>
                <a:gd name="T11" fmla="*/ 110 h 118"/>
                <a:gd name="T12" fmla="*/ 22 w 26"/>
                <a:gd name="T13" fmla="*/ 116 h 118"/>
                <a:gd name="T14" fmla="*/ 26 w 26"/>
                <a:gd name="T15" fmla="*/ 118 h 118"/>
                <a:gd name="T16" fmla="*/ 0 w 26"/>
                <a:gd name="T17" fmla="*/ 118 h 118"/>
                <a:gd name="T18" fmla="*/ 0 w 26"/>
                <a:gd name="T19" fmla="*/ 118 h 118"/>
                <a:gd name="T20" fmla="*/ 2 w 26"/>
                <a:gd name="T21" fmla="*/ 116 h 118"/>
                <a:gd name="T22" fmla="*/ 4 w 26"/>
                <a:gd name="T23" fmla="*/ 110 h 118"/>
                <a:gd name="T24" fmla="*/ 4 w 26"/>
                <a:gd name="T25" fmla="*/ 8 h 118"/>
                <a:gd name="T26" fmla="*/ 4 w 26"/>
                <a:gd name="T27" fmla="*/ 8 h 118"/>
                <a:gd name="T28" fmla="*/ 2 w 26"/>
                <a:gd name="T29" fmla="*/ 2 h 118"/>
                <a:gd name="T30" fmla="*/ 0 w 26"/>
                <a:gd name="T31" fmla="*/ 0 h 118"/>
                <a:gd name="T32" fmla="*/ 26 w 26"/>
                <a:gd name="T33" fmla="*/ 0 h 118"/>
                <a:gd name="T34" fmla="*/ 26 w 26"/>
                <a:gd name="T35" fmla="*/ 0 h 1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6" h="118">
                  <a:moveTo>
                    <a:pt x="26" y="0"/>
                  </a:moveTo>
                  <a:lnTo>
                    <a:pt x="26" y="0"/>
                  </a:lnTo>
                  <a:lnTo>
                    <a:pt x="22" y="2"/>
                  </a:lnTo>
                  <a:lnTo>
                    <a:pt x="20" y="8"/>
                  </a:lnTo>
                  <a:lnTo>
                    <a:pt x="20" y="110"/>
                  </a:lnTo>
                  <a:lnTo>
                    <a:pt x="20" y="110"/>
                  </a:lnTo>
                  <a:lnTo>
                    <a:pt x="22" y="116"/>
                  </a:lnTo>
                  <a:lnTo>
                    <a:pt x="26" y="118"/>
                  </a:lnTo>
                  <a:lnTo>
                    <a:pt x="0" y="118"/>
                  </a:lnTo>
                  <a:lnTo>
                    <a:pt x="0" y="118"/>
                  </a:lnTo>
                  <a:lnTo>
                    <a:pt x="2" y="116"/>
                  </a:lnTo>
                  <a:lnTo>
                    <a:pt x="4" y="110"/>
                  </a:lnTo>
                  <a:lnTo>
                    <a:pt x="4" y="8"/>
                  </a:lnTo>
                  <a:lnTo>
                    <a:pt x="4" y="8"/>
                  </a:lnTo>
                  <a:lnTo>
                    <a:pt x="2" y="2"/>
                  </a:lnTo>
                  <a:lnTo>
                    <a:pt x="0" y="0"/>
                  </a:lnTo>
                  <a:lnTo>
                    <a:pt x="26" y="0"/>
                  </a:lnTo>
                  <a:lnTo>
                    <a:pt x="26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5" name="Freeform 128"/>
            <p:cNvSpPr>
              <a:spLocks/>
            </p:cNvSpPr>
            <p:nvPr/>
          </p:nvSpPr>
          <p:spPr bwMode="auto">
            <a:xfrm>
              <a:off x="1955" y="1414"/>
              <a:ext cx="92" cy="118"/>
            </a:xfrm>
            <a:custGeom>
              <a:avLst/>
              <a:gdLst>
                <a:gd name="T0" fmla="*/ 56 w 92"/>
                <a:gd name="T1" fmla="*/ 8 h 118"/>
                <a:gd name="T2" fmla="*/ 56 w 92"/>
                <a:gd name="T3" fmla="*/ 110 h 118"/>
                <a:gd name="T4" fmla="*/ 56 w 92"/>
                <a:gd name="T5" fmla="*/ 110 h 118"/>
                <a:gd name="T6" fmla="*/ 56 w 92"/>
                <a:gd name="T7" fmla="*/ 116 h 118"/>
                <a:gd name="T8" fmla="*/ 60 w 92"/>
                <a:gd name="T9" fmla="*/ 118 h 118"/>
                <a:gd name="T10" fmla="*/ 34 w 92"/>
                <a:gd name="T11" fmla="*/ 118 h 118"/>
                <a:gd name="T12" fmla="*/ 34 w 92"/>
                <a:gd name="T13" fmla="*/ 118 h 118"/>
                <a:gd name="T14" fmla="*/ 38 w 92"/>
                <a:gd name="T15" fmla="*/ 116 h 118"/>
                <a:gd name="T16" fmla="*/ 38 w 92"/>
                <a:gd name="T17" fmla="*/ 110 h 118"/>
                <a:gd name="T18" fmla="*/ 38 w 92"/>
                <a:gd name="T19" fmla="*/ 8 h 118"/>
                <a:gd name="T20" fmla="*/ 38 w 92"/>
                <a:gd name="T21" fmla="*/ 8 h 118"/>
                <a:gd name="T22" fmla="*/ 10 w 92"/>
                <a:gd name="T23" fmla="*/ 10 h 118"/>
                <a:gd name="T24" fmla="*/ 10 w 92"/>
                <a:gd name="T25" fmla="*/ 10 h 118"/>
                <a:gd name="T26" fmla="*/ 8 w 92"/>
                <a:gd name="T27" fmla="*/ 10 h 118"/>
                <a:gd name="T28" fmla="*/ 4 w 92"/>
                <a:gd name="T29" fmla="*/ 12 h 118"/>
                <a:gd name="T30" fmla="*/ 0 w 92"/>
                <a:gd name="T31" fmla="*/ 16 h 118"/>
                <a:gd name="T32" fmla="*/ 0 w 92"/>
                <a:gd name="T33" fmla="*/ 0 h 118"/>
                <a:gd name="T34" fmla="*/ 92 w 92"/>
                <a:gd name="T35" fmla="*/ 0 h 118"/>
                <a:gd name="T36" fmla="*/ 92 w 92"/>
                <a:gd name="T37" fmla="*/ 16 h 118"/>
                <a:gd name="T38" fmla="*/ 92 w 92"/>
                <a:gd name="T39" fmla="*/ 16 h 118"/>
                <a:gd name="T40" fmla="*/ 90 w 92"/>
                <a:gd name="T41" fmla="*/ 12 h 118"/>
                <a:gd name="T42" fmla="*/ 84 w 92"/>
                <a:gd name="T43" fmla="*/ 10 h 118"/>
                <a:gd name="T44" fmla="*/ 84 w 92"/>
                <a:gd name="T45" fmla="*/ 10 h 118"/>
                <a:gd name="T46" fmla="*/ 56 w 92"/>
                <a:gd name="T47" fmla="*/ 8 h 118"/>
                <a:gd name="T48" fmla="*/ 56 w 92"/>
                <a:gd name="T49" fmla="*/ 8 h 1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92" h="118">
                  <a:moveTo>
                    <a:pt x="56" y="8"/>
                  </a:moveTo>
                  <a:lnTo>
                    <a:pt x="56" y="110"/>
                  </a:lnTo>
                  <a:lnTo>
                    <a:pt x="56" y="110"/>
                  </a:lnTo>
                  <a:lnTo>
                    <a:pt x="56" y="116"/>
                  </a:lnTo>
                  <a:lnTo>
                    <a:pt x="60" y="118"/>
                  </a:lnTo>
                  <a:lnTo>
                    <a:pt x="34" y="118"/>
                  </a:lnTo>
                  <a:lnTo>
                    <a:pt x="34" y="118"/>
                  </a:lnTo>
                  <a:lnTo>
                    <a:pt x="38" y="116"/>
                  </a:lnTo>
                  <a:lnTo>
                    <a:pt x="38" y="110"/>
                  </a:lnTo>
                  <a:lnTo>
                    <a:pt x="38" y="8"/>
                  </a:lnTo>
                  <a:lnTo>
                    <a:pt x="38" y="8"/>
                  </a:lnTo>
                  <a:lnTo>
                    <a:pt x="10" y="10"/>
                  </a:lnTo>
                  <a:lnTo>
                    <a:pt x="10" y="10"/>
                  </a:lnTo>
                  <a:lnTo>
                    <a:pt x="8" y="10"/>
                  </a:lnTo>
                  <a:lnTo>
                    <a:pt x="4" y="12"/>
                  </a:lnTo>
                  <a:lnTo>
                    <a:pt x="0" y="16"/>
                  </a:lnTo>
                  <a:lnTo>
                    <a:pt x="0" y="0"/>
                  </a:lnTo>
                  <a:lnTo>
                    <a:pt x="92" y="0"/>
                  </a:lnTo>
                  <a:lnTo>
                    <a:pt x="92" y="16"/>
                  </a:lnTo>
                  <a:lnTo>
                    <a:pt x="92" y="16"/>
                  </a:lnTo>
                  <a:lnTo>
                    <a:pt x="90" y="12"/>
                  </a:lnTo>
                  <a:lnTo>
                    <a:pt x="84" y="10"/>
                  </a:lnTo>
                  <a:lnTo>
                    <a:pt x="84" y="10"/>
                  </a:lnTo>
                  <a:lnTo>
                    <a:pt x="56" y="8"/>
                  </a:lnTo>
                  <a:lnTo>
                    <a:pt x="56" y="8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6" name="Freeform 129"/>
            <p:cNvSpPr>
              <a:spLocks/>
            </p:cNvSpPr>
            <p:nvPr/>
          </p:nvSpPr>
          <p:spPr bwMode="auto">
            <a:xfrm>
              <a:off x="2051" y="1414"/>
              <a:ext cx="100" cy="118"/>
            </a:xfrm>
            <a:custGeom>
              <a:avLst/>
              <a:gdLst>
                <a:gd name="T0" fmla="*/ 100 w 100"/>
                <a:gd name="T1" fmla="*/ 0 h 118"/>
                <a:gd name="T2" fmla="*/ 100 w 100"/>
                <a:gd name="T3" fmla="*/ 0 h 118"/>
                <a:gd name="T4" fmla="*/ 92 w 100"/>
                <a:gd name="T5" fmla="*/ 4 h 118"/>
                <a:gd name="T6" fmla="*/ 88 w 100"/>
                <a:gd name="T7" fmla="*/ 10 h 118"/>
                <a:gd name="T8" fmla="*/ 60 w 100"/>
                <a:gd name="T9" fmla="*/ 62 h 118"/>
                <a:gd name="T10" fmla="*/ 60 w 100"/>
                <a:gd name="T11" fmla="*/ 110 h 118"/>
                <a:gd name="T12" fmla="*/ 60 w 100"/>
                <a:gd name="T13" fmla="*/ 110 h 118"/>
                <a:gd name="T14" fmla="*/ 62 w 100"/>
                <a:gd name="T15" fmla="*/ 116 h 118"/>
                <a:gd name="T16" fmla="*/ 68 w 100"/>
                <a:gd name="T17" fmla="*/ 118 h 118"/>
                <a:gd name="T18" fmla="*/ 38 w 100"/>
                <a:gd name="T19" fmla="*/ 118 h 118"/>
                <a:gd name="T20" fmla="*/ 38 w 100"/>
                <a:gd name="T21" fmla="*/ 118 h 118"/>
                <a:gd name="T22" fmla="*/ 42 w 100"/>
                <a:gd name="T23" fmla="*/ 116 h 118"/>
                <a:gd name="T24" fmla="*/ 44 w 100"/>
                <a:gd name="T25" fmla="*/ 114 h 118"/>
                <a:gd name="T26" fmla="*/ 44 w 100"/>
                <a:gd name="T27" fmla="*/ 110 h 118"/>
                <a:gd name="T28" fmla="*/ 44 w 100"/>
                <a:gd name="T29" fmla="*/ 62 h 118"/>
                <a:gd name="T30" fmla="*/ 10 w 100"/>
                <a:gd name="T31" fmla="*/ 8 h 118"/>
                <a:gd name="T32" fmla="*/ 10 w 100"/>
                <a:gd name="T33" fmla="*/ 8 h 118"/>
                <a:gd name="T34" fmla="*/ 6 w 100"/>
                <a:gd name="T35" fmla="*/ 4 h 118"/>
                <a:gd name="T36" fmla="*/ 0 w 100"/>
                <a:gd name="T37" fmla="*/ 0 h 118"/>
                <a:gd name="T38" fmla="*/ 34 w 100"/>
                <a:gd name="T39" fmla="*/ 0 h 118"/>
                <a:gd name="T40" fmla="*/ 34 w 100"/>
                <a:gd name="T41" fmla="*/ 0 h 118"/>
                <a:gd name="T42" fmla="*/ 32 w 100"/>
                <a:gd name="T43" fmla="*/ 0 h 118"/>
                <a:gd name="T44" fmla="*/ 30 w 100"/>
                <a:gd name="T45" fmla="*/ 2 h 118"/>
                <a:gd name="T46" fmla="*/ 30 w 100"/>
                <a:gd name="T47" fmla="*/ 6 h 118"/>
                <a:gd name="T48" fmla="*/ 32 w 100"/>
                <a:gd name="T49" fmla="*/ 10 h 118"/>
                <a:gd name="T50" fmla="*/ 56 w 100"/>
                <a:gd name="T51" fmla="*/ 54 h 118"/>
                <a:gd name="T52" fmla="*/ 80 w 100"/>
                <a:gd name="T53" fmla="*/ 8 h 118"/>
                <a:gd name="T54" fmla="*/ 80 w 100"/>
                <a:gd name="T55" fmla="*/ 8 h 118"/>
                <a:gd name="T56" fmla="*/ 80 w 100"/>
                <a:gd name="T57" fmla="*/ 4 h 118"/>
                <a:gd name="T58" fmla="*/ 80 w 100"/>
                <a:gd name="T59" fmla="*/ 2 h 118"/>
                <a:gd name="T60" fmla="*/ 76 w 100"/>
                <a:gd name="T61" fmla="*/ 0 h 118"/>
                <a:gd name="T62" fmla="*/ 100 w 100"/>
                <a:gd name="T63" fmla="*/ 0 h 118"/>
                <a:gd name="T64" fmla="*/ 100 w 100"/>
                <a:gd name="T65" fmla="*/ 0 h 1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00" h="118">
                  <a:moveTo>
                    <a:pt x="100" y="0"/>
                  </a:moveTo>
                  <a:lnTo>
                    <a:pt x="100" y="0"/>
                  </a:lnTo>
                  <a:lnTo>
                    <a:pt x="92" y="4"/>
                  </a:lnTo>
                  <a:lnTo>
                    <a:pt x="88" y="10"/>
                  </a:lnTo>
                  <a:lnTo>
                    <a:pt x="60" y="62"/>
                  </a:lnTo>
                  <a:lnTo>
                    <a:pt x="60" y="110"/>
                  </a:lnTo>
                  <a:lnTo>
                    <a:pt x="60" y="110"/>
                  </a:lnTo>
                  <a:lnTo>
                    <a:pt x="62" y="116"/>
                  </a:lnTo>
                  <a:lnTo>
                    <a:pt x="68" y="118"/>
                  </a:lnTo>
                  <a:lnTo>
                    <a:pt x="38" y="118"/>
                  </a:lnTo>
                  <a:lnTo>
                    <a:pt x="38" y="118"/>
                  </a:lnTo>
                  <a:lnTo>
                    <a:pt x="42" y="116"/>
                  </a:lnTo>
                  <a:lnTo>
                    <a:pt x="44" y="114"/>
                  </a:lnTo>
                  <a:lnTo>
                    <a:pt x="44" y="110"/>
                  </a:lnTo>
                  <a:lnTo>
                    <a:pt x="44" y="62"/>
                  </a:lnTo>
                  <a:lnTo>
                    <a:pt x="10" y="8"/>
                  </a:lnTo>
                  <a:lnTo>
                    <a:pt x="10" y="8"/>
                  </a:lnTo>
                  <a:lnTo>
                    <a:pt x="6" y="4"/>
                  </a:lnTo>
                  <a:lnTo>
                    <a:pt x="0" y="0"/>
                  </a:lnTo>
                  <a:lnTo>
                    <a:pt x="34" y="0"/>
                  </a:lnTo>
                  <a:lnTo>
                    <a:pt x="34" y="0"/>
                  </a:lnTo>
                  <a:lnTo>
                    <a:pt x="32" y="0"/>
                  </a:lnTo>
                  <a:lnTo>
                    <a:pt x="30" y="2"/>
                  </a:lnTo>
                  <a:lnTo>
                    <a:pt x="30" y="6"/>
                  </a:lnTo>
                  <a:lnTo>
                    <a:pt x="32" y="10"/>
                  </a:lnTo>
                  <a:lnTo>
                    <a:pt x="56" y="54"/>
                  </a:lnTo>
                  <a:lnTo>
                    <a:pt x="80" y="8"/>
                  </a:lnTo>
                  <a:lnTo>
                    <a:pt x="80" y="8"/>
                  </a:lnTo>
                  <a:lnTo>
                    <a:pt x="80" y="4"/>
                  </a:lnTo>
                  <a:lnTo>
                    <a:pt x="80" y="2"/>
                  </a:lnTo>
                  <a:lnTo>
                    <a:pt x="76" y="0"/>
                  </a:lnTo>
                  <a:lnTo>
                    <a:pt x="100" y="0"/>
                  </a:lnTo>
                  <a:lnTo>
                    <a:pt x="10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7" name="Freeform 130"/>
            <p:cNvSpPr>
              <a:spLocks noEditPoints="1"/>
            </p:cNvSpPr>
            <p:nvPr/>
          </p:nvSpPr>
          <p:spPr bwMode="auto">
            <a:xfrm>
              <a:off x="2203" y="1412"/>
              <a:ext cx="110" cy="122"/>
            </a:xfrm>
            <a:custGeom>
              <a:avLst/>
              <a:gdLst>
                <a:gd name="T0" fmla="*/ 54 w 110"/>
                <a:gd name="T1" fmla="*/ 122 h 122"/>
                <a:gd name="T2" fmla="*/ 34 w 110"/>
                <a:gd name="T3" fmla="*/ 116 h 122"/>
                <a:gd name="T4" fmla="*/ 16 w 110"/>
                <a:gd name="T5" fmla="*/ 104 h 122"/>
                <a:gd name="T6" fmla="*/ 4 w 110"/>
                <a:gd name="T7" fmla="*/ 84 h 122"/>
                <a:gd name="T8" fmla="*/ 0 w 110"/>
                <a:gd name="T9" fmla="*/ 60 h 122"/>
                <a:gd name="T10" fmla="*/ 2 w 110"/>
                <a:gd name="T11" fmla="*/ 48 h 122"/>
                <a:gd name="T12" fmla="*/ 10 w 110"/>
                <a:gd name="T13" fmla="*/ 28 h 122"/>
                <a:gd name="T14" fmla="*/ 24 w 110"/>
                <a:gd name="T15" fmla="*/ 10 h 122"/>
                <a:gd name="T16" fmla="*/ 44 w 110"/>
                <a:gd name="T17" fmla="*/ 2 h 122"/>
                <a:gd name="T18" fmla="*/ 58 w 110"/>
                <a:gd name="T19" fmla="*/ 0 h 122"/>
                <a:gd name="T20" fmla="*/ 76 w 110"/>
                <a:gd name="T21" fmla="*/ 4 h 122"/>
                <a:gd name="T22" fmla="*/ 94 w 110"/>
                <a:gd name="T23" fmla="*/ 16 h 122"/>
                <a:gd name="T24" fmla="*/ 106 w 110"/>
                <a:gd name="T25" fmla="*/ 36 h 122"/>
                <a:gd name="T26" fmla="*/ 110 w 110"/>
                <a:gd name="T27" fmla="*/ 62 h 122"/>
                <a:gd name="T28" fmla="*/ 110 w 110"/>
                <a:gd name="T29" fmla="*/ 76 h 122"/>
                <a:gd name="T30" fmla="*/ 100 w 110"/>
                <a:gd name="T31" fmla="*/ 98 h 122"/>
                <a:gd name="T32" fmla="*/ 84 w 110"/>
                <a:gd name="T33" fmla="*/ 114 h 122"/>
                <a:gd name="T34" fmla="*/ 64 w 110"/>
                <a:gd name="T35" fmla="*/ 122 h 122"/>
                <a:gd name="T36" fmla="*/ 54 w 110"/>
                <a:gd name="T37" fmla="*/ 122 h 122"/>
                <a:gd name="T38" fmla="*/ 18 w 110"/>
                <a:gd name="T39" fmla="*/ 58 h 122"/>
                <a:gd name="T40" fmla="*/ 22 w 110"/>
                <a:gd name="T41" fmla="*/ 84 h 122"/>
                <a:gd name="T42" fmla="*/ 30 w 110"/>
                <a:gd name="T43" fmla="*/ 100 h 122"/>
                <a:gd name="T44" fmla="*/ 42 w 110"/>
                <a:gd name="T45" fmla="*/ 110 h 122"/>
                <a:gd name="T46" fmla="*/ 56 w 110"/>
                <a:gd name="T47" fmla="*/ 114 h 122"/>
                <a:gd name="T48" fmla="*/ 64 w 110"/>
                <a:gd name="T49" fmla="*/ 112 h 122"/>
                <a:gd name="T50" fmla="*/ 78 w 110"/>
                <a:gd name="T51" fmla="*/ 106 h 122"/>
                <a:gd name="T52" fmla="*/ 86 w 110"/>
                <a:gd name="T53" fmla="*/ 92 h 122"/>
                <a:gd name="T54" fmla="*/ 92 w 110"/>
                <a:gd name="T55" fmla="*/ 74 h 122"/>
                <a:gd name="T56" fmla="*/ 92 w 110"/>
                <a:gd name="T57" fmla="*/ 62 h 122"/>
                <a:gd name="T58" fmla="*/ 90 w 110"/>
                <a:gd name="T59" fmla="*/ 40 h 122"/>
                <a:gd name="T60" fmla="*/ 82 w 110"/>
                <a:gd name="T61" fmla="*/ 22 h 122"/>
                <a:gd name="T62" fmla="*/ 72 w 110"/>
                <a:gd name="T63" fmla="*/ 12 h 122"/>
                <a:gd name="T64" fmla="*/ 56 w 110"/>
                <a:gd name="T65" fmla="*/ 8 h 122"/>
                <a:gd name="T66" fmla="*/ 48 w 110"/>
                <a:gd name="T67" fmla="*/ 8 h 122"/>
                <a:gd name="T68" fmla="*/ 34 w 110"/>
                <a:gd name="T69" fmla="*/ 16 h 122"/>
                <a:gd name="T70" fmla="*/ 24 w 110"/>
                <a:gd name="T71" fmla="*/ 28 h 122"/>
                <a:gd name="T72" fmla="*/ 20 w 110"/>
                <a:gd name="T73" fmla="*/ 46 h 122"/>
                <a:gd name="T74" fmla="*/ 18 w 110"/>
                <a:gd name="T75" fmla="*/ 58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110" h="122">
                  <a:moveTo>
                    <a:pt x="54" y="122"/>
                  </a:moveTo>
                  <a:lnTo>
                    <a:pt x="54" y="122"/>
                  </a:lnTo>
                  <a:lnTo>
                    <a:pt x="44" y="120"/>
                  </a:lnTo>
                  <a:lnTo>
                    <a:pt x="34" y="116"/>
                  </a:lnTo>
                  <a:lnTo>
                    <a:pt x="24" y="112"/>
                  </a:lnTo>
                  <a:lnTo>
                    <a:pt x="16" y="104"/>
                  </a:lnTo>
                  <a:lnTo>
                    <a:pt x="10" y="94"/>
                  </a:lnTo>
                  <a:lnTo>
                    <a:pt x="4" y="84"/>
                  </a:lnTo>
                  <a:lnTo>
                    <a:pt x="2" y="72"/>
                  </a:lnTo>
                  <a:lnTo>
                    <a:pt x="0" y="60"/>
                  </a:lnTo>
                  <a:lnTo>
                    <a:pt x="0" y="60"/>
                  </a:lnTo>
                  <a:lnTo>
                    <a:pt x="2" y="48"/>
                  </a:lnTo>
                  <a:lnTo>
                    <a:pt x="4" y="38"/>
                  </a:lnTo>
                  <a:lnTo>
                    <a:pt x="10" y="28"/>
                  </a:lnTo>
                  <a:lnTo>
                    <a:pt x="16" y="18"/>
                  </a:lnTo>
                  <a:lnTo>
                    <a:pt x="24" y="10"/>
                  </a:lnTo>
                  <a:lnTo>
                    <a:pt x="34" y="4"/>
                  </a:lnTo>
                  <a:lnTo>
                    <a:pt x="44" y="2"/>
                  </a:lnTo>
                  <a:lnTo>
                    <a:pt x="58" y="0"/>
                  </a:lnTo>
                  <a:lnTo>
                    <a:pt x="58" y="0"/>
                  </a:lnTo>
                  <a:lnTo>
                    <a:pt x="66" y="2"/>
                  </a:lnTo>
                  <a:lnTo>
                    <a:pt x="76" y="4"/>
                  </a:lnTo>
                  <a:lnTo>
                    <a:pt x="86" y="10"/>
                  </a:lnTo>
                  <a:lnTo>
                    <a:pt x="94" y="16"/>
                  </a:lnTo>
                  <a:lnTo>
                    <a:pt x="100" y="26"/>
                  </a:lnTo>
                  <a:lnTo>
                    <a:pt x="106" y="36"/>
                  </a:lnTo>
                  <a:lnTo>
                    <a:pt x="110" y="48"/>
                  </a:lnTo>
                  <a:lnTo>
                    <a:pt x="110" y="62"/>
                  </a:lnTo>
                  <a:lnTo>
                    <a:pt x="110" y="62"/>
                  </a:lnTo>
                  <a:lnTo>
                    <a:pt x="110" y="76"/>
                  </a:lnTo>
                  <a:lnTo>
                    <a:pt x="106" y="88"/>
                  </a:lnTo>
                  <a:lnTo>
                    <a:pt x="100" y="98"/>
                  </a:lnTo>
                  <a:lnTo>
                    <a:pt x="92" y="108"/>
                  </a:lnTo>
                  <a:lnTo>
                    <a:pt x="84" y="114"/>
                  </a:lnTo>
                  <a:lnTo>
                    <a:pt x="74" y="118"/>
                  </a:lnTo>
                  <a:lnTo>
                    <a:pt x="64" y="122"/>
                  </a:lnTo>
                  <a:lnTo>
                    <a:pt x="54" y="122"/>
                  </a:lnTo>
                  <a:lnTo>
                    <a:pt x="54" y="122"/>
                  </a:lnTo>
                  <a:close/>
                  <a:moveTo>
                    <a:pt x="18" y="58"/>
                  </a:moveTo>
                  <a:lnTo>
                    <a:pt x="18" y="58"/>
                  </a:lnTo>
                  <a:lnTo>
                    <a:pt x="20" y="72"/>
                  </a:lnTo>
                  <a:lnTo>
                    <a:pt x="22" y="84"/>
                  </a:lnTo>
                  <a:lnTo>
                    <a:pt x="26" y="92"/>
                  </a:lnTo>
                  <a:lnTo>
                    <a:pt x="30" y="100"/>
                  </a:lnTo>
                  <a:lnTo>
                    <a:pt x="36" y="106"/>
                  </a:lnTo>
                  <a:lnTo>
                    <a:pt x="42" y="110"/>
                  </a:lnTo>
                  <a:lnTo>
                    <a:pt x="50" y="112"/>
                  </a:lnTo>
                  <a:lnTo>
                    <a:pt x="56" y="114"/>
                  </a:lnTo>
                  <a:lnTo>
                    <a:pt x="56" y="114"/>
                  </a:lnTo>
                  <a:lnTo>
                    <a:pt x="64" y="112"/>
                  </a:lnTo>
                  <a:lnTo>
                    <a:pt x="72" y="110"/>
                  </a:lnTo>
                  <a:lnTo>
                    <a:pt x="78" y="106"/>
                  </a:lnTo>
                  <a:lnTo>
                    <a:pt x="82" y="100"/>
                  </a:lnTo>
                  <a:lnTo>
                    <a:pt x="86" y="92"/>
                  </a:lnTo>
                  <a:lnTo>
                    <a:pt x="90" y="84"/>
                  </a:lnTo>
                  <a:lnTo>
                    <a:pt x="92" y="74"/>
                  </a:lnTo>
                  <a:lnTo>
                    <a:pt x="92" y="62"/>
                  </a:lnTo>
                  <a:lnTo>
                    <a:pt x="92" y="62"/>
                  </a:lnTo>
                  <a:lnTo>
                    <a:pt x="92" y="50"/>
                  </a:lnTo>
                  <a:lnTo>
                    <a:pt x="90" y="40"/>
                  </a:lnTo>
                  <a:lnTo>
                    <a:pt x="86" y="30"/>
                  </a:lnTo>
                  <a:lnTo>
                    <a:pt x="82" y="22"/>
                  </a:lnTo>
                  <a:lnTo>
                    <a:pt x="78" y="16"/>
                  </a:lnTo>
                  <a:lnTo>
                    <a:pt x="72" y="12"/>
                  </a:lnTo>
                  <a:lnTo>
                    <a:pt x="64" y="8"/>
                  </a:lnTo>
                  <a:lnTo>
                    <a:pt x="56" y="8"/>
                  </a:lnTo>
                  <a:lnTo>
                    <a:pt x="56" y="8"/>
                  </a:lnTo>
                  <a:lnTo>
                    <a:pt x="48" y="8"/>
                  </a:lnTo>
                  <a:lnTo>
                    <a:pt x="40" y="10"/>
                  </a:lnTo>
                  <a:lnTo>
                    <a:pt x="34" y="16"/>
                  </a:lnTo>
                  <a:lnTo>
                    <a:pt x="28" y="20"/>
                  </a:lnTo>
                  <a:lnTo>
                    <a:pt x="24" y="28"/>
                  </a:lnTo>
                  <a:lnTo>
                    <a:pt x="22" y="36"/>
                  </a:lnTo>
                  <a:lnTo>
                    <a:pt x="20" y="46"/>
                  </a:lnTo>
                  <a:lnTo>
                    <a:pt x="18" y="58"/>
                  </a:lnTo>
                  <a:lnTo>
                    <a:pt x="18" y="58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8" name="Freeform 131"/>
            <p:cNvSpPr>
              <a:spLocks/>
            </p:cNvSpPr>
            <p:nvPr/>
          </p:nvSpPr>
          <p:spPr bwMode="auto">
            <a:xfrm>
              <a:off x="2325" y="1414"/>
              <a:ext cx="70" cy="118"/>
            </a:xfrm>
            <a:custGeom>
              <a:avLst/>
              <a:gdLst>
                <a:gd name="T0" fmla="*/ 26 w 70"/>
                <a:gd name="T1" fmla="*/ 118 h 118"/>
                <a:gd name="T2" fmla="*/ 0 w 70"/>
                <a:gd name="T3" fmla="*/ 118 h 118"/>
                <a:gd name="T4" fmla="*/ 0 w 70"/>
                <a:gd name="T5" fmla="*/ 118 h 118"/>
                <a:gd name="T6" fmla="*/ 4 w 70"/>
                <a:gd name="T7" fmla="*/ 116 h 118"/>
                <a:gd name="T8" fmla="*/ 4 w 70"/>
                <a:gd name="T9" fmla="*/ 110 h 118"/>
                <a:gd name="T10" fmla="*/ 4 w 70"/>
                <a:gd name="T11" fmla="*/ 8 h 118"/>
                <a:gd name="T12" fmla="*/ 4 w 70"/>
                <a:gd name="T13" fmla="*/ 8 h 118"/>
                <a:gd name="T14" fmla="*/ 4 w 70"/>
                <a:gd name="T15" fmla="*/ 2 h 118"/>
                <a:gd name="T16" fmla="*/ 0 w 70"/>
                <a:gd name="T17" fmla="*/ 0 h 118"/>
                <a:gd name="T18" fmla="*/ 70 w 70"/>
                <a:gd name="T19" fmla="*/ 0 h 118"/>
                <a:gd name="T20" fmla="*/ 70 w 70"/>
                <a:gd name="T21" fmla="*/ 16 h 118"/>
                <a:gd name="T22" fmla="*/ 70 w 70"/>
                <a:gd name="T23" fmla="*/ 16 h 118"/>
                <a:gd name="T24" fmla="*/ 64 w 70"/>
                <a:gd name="T25" fmla="*/ 10 h 118"/>
                <a:gd name="T26" fmla="*/ 54 w 70"/>
                <a:gd name="T27" fmla="*/ 8 h 118"/>
                <a:gd name="T28" fmla="*/ 54 w 70"/>
                <a:gd name="T29" fmla="*/ 8 h 118"/>
                <a:gd name="T30" fmla="*/ 22 w 70"/>
                <a:gd name="T31" fmla="*/ 8 h 118"/>
                <a:gd name="T32" fmla="*/ 22 w 70"/>
                <a:gd name="T33" fmla="*/ 48 h 118"/>
                <a:gd name="T34" fmla="*/ 50 w 70"/>
                <a:gd name="T35" fmla="*/ 48 h 118"/>
                <a:gd name="T36" fmla="*/ 50 w 70"/>
                <a:gd name="T37" fmla="*/ 48 h 118"/>
                <a:gd name="T38" fmla="*/ 54 w 70"/>
                <a:gd name="T39" fmla="*/ 46 h 118"/>
                <a:gd name="T40" fmla="*/ 56 w 70"/>
                <a:gd name="T41" fmla="*/ 44 h 118"/>
                <a:gd name="T42" fmla="*/ 56 w 70"/>
                <a:gd name="T43" fmla="*/ 62 h 118"/>
                <a:gd name="T44" fmla="*/ 56 w 70"/>
                <a:gd name="T45" fmla="*/ 62 h 118"/>
                <a:gd name="T46" fmla="*/ 54 w 70"/>
                <a:gd name="T47" fmla="*/ 58 h 118"/>
                <a:gd name="T48" fmla="*/ 50 w 70"/>
                <a:gd name="T49" fmla="*/ 58 h 118"/>
                <a:gd name="T50" fmla="*/ 22 w 70"/>
                <a:gd name="T51" fmla="*/ 58 h 118"/>
                <a:gd name="T52" fmla="*/ 22 w 70"/>
                <a:gd name="T53" fmla="*/ 110 h 118"/>
                <a:gd name="T54" fmla="*/ 22 w 70"/>
                <a:gd name="T55" fmla="*/ 110 h 118"/>
                <a:gd name="T56" fmla="*/ 22 w 70"/>
                <a:gd name="T57" fmla="*/ 116 h 118"/>
                <a:gd name="T58" fmla="*/ 26 w 70"/>
                <a:gd name="T59" fmla="*/ 118 h 118"/>
                <a:gd name="T60" fmla="*/ 26 w 70"/>
                <a:gd name="T61" fmla="*/ 118 h 1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70" h="118">
                  <a:moveTo>
                    <a:pt x="26" y="118"/>
                  </a:moveTo>
                  <a:lnTo>
                    <a:pt x="0" y="118"/>
                  </a:lnTo>
                  <a:lnTo>
                    <a:pt x="0" y="118"/>
                  </a:lnTo>
                  <a:lnTo>
                    <a:pt x="4" y="116"/>
                  </a:lnTo>
                  <a:lnTo>
                    <a:pt x="4" y="110"/>
                  </a:lnTo>
                  <a:lnTo>
                    <a:pt x="4" y="8"/>
                  </a:lnTo>
                  <a:lnTo>
                    <a:pt x="4" y="8"/>
                  </a:lnTo>
                  <a:lnTo>
                    <a:pt x="4" y="2"/>
                  </a:lnTo>
                  <a:lnTo>
                    <a:pt x="0" y="0"/>
                  </a:lnTo>
                  <a:lnTo>
                    <a:pt x="70" y="0"/>
                  </a:lnTo>
                  <a:lnTo>
                    <a:pt x="70" y="16"/>
                  </a:lnTo>
                  <a:lnTo>
                    <a:pt x="70" y="16"/>
                  </a:lnTo>
                  <a:lnTo>
                    <a:pt x="64" y="10"/>
                  </a:lnTo>
                  <a:lnTo>
                    <a:pt x="54" y="8"/>
                  </a:lnTo>
                  <a:lnTo>
                    <a:pt x="54" y="8"/>
                  </a:lnTo>
                  <a:lnTo>
                    <a:pt x="22" y="8"/>
                  </a:lnTo>
                  <a:lnTo>
                    <a:pt x="22" y="48"/>
                  </a:lnTo>
                  <a:lnTo>
                    <a:pt x="50" y="48"/>
                  </a:lnTo>
                  <a:lnTo>
                    <a:pt x="50" y="48"/>
                  </a:lnTo>
                  <a:lnTo>
                    <a:pt x="54" y="46"/>
                  </a:lnTo>
                  <a:lnTo>
                    <a:pt x="56" y="44"/>
                  </a:lnTo>
                  <a:lnTo>
                    <a:pt x="56" y="62"/>
                  </a:lnTo>
                  <a:lnTo>
                    <a:pt x="56" y="62"/>
                  </a:lnTo>
                  <a:lnTo>
                    <a:pt x="54" y="58"/>
                  </a:lnTo>
                  <a:lnTo>
                    <a:pt x="50" y="58"/>
                  </a:lnTo>
                  <a:lnTo>
                    <a:pt x="22" y="58"/>
                  </a:lnTo>
                  <a:lnTo>
                    <a:pt x="22" y="110"/>
                  </a:lnTo>
                  <a:lnTo>
                    <a:pt x="22" y="110"/>
                  </a:lnTo>
                  <a:lnTo>
                    <a:pt x="22" y="116"/>
                  </a:lnTo>
                  <a:lnTo>
                    <a:pt x="26" y="118"/>
                  </a:lnTo>
                  <a:lnTo>
                    <a:pt x="26" y="118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9807493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Methodology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 smtClean="0"/>
              <a:t>Quantitative approach:</a:t>
            </a:r>
          </a:p>
          <a:p>
            <a:pPr lvl="1"/>
            <a:r>
              <a:rPr lang="en-GB" sz="2400" dirty="0" smtClean="0"/>
              <a:t>Survey of pupils</a:t>
            </a:r>
          </a:p>
          <a:p>
            <a:pPr lvl="1"/>
            <a:r>
              <a:rPr lang="en-GB" sz="2400" dirty="0" smtClean="0"/>
              <a:t>Survey of teachers</a:t>
            </a:r>
          </a:p>
          <a:p>
            <a:pPr lvl="1"/>
            <a:r>
              <a:rPr lang="en-GB" sz="2400" dirty="0" smtClean="0"/>
              <a:t>Secondary data analysis: school performance, NPD, Ofsted</a:t>
            </a:r>
          </a:p>
          <a:p>
            <a:r>
              <a:rPr lang="en-GB" sz="2800" dirty="0" smtClean="0"/>
              <a:t>35 primary schools in England. N=68 (teachers) and 811 (pupils)</a:t>
            </a:r>
          </a:p>
          <a:p>
            <a:r>
              <a:rPr lang="en-GB" sz="2800" dirty="0" smtClean="0"/>
              <a:t>Multilevel modelling</a:t>
            </a:r>
            <a:endParaRPr lang="en-GB" sz="2800" dirty="0"/>
          </a:p>
        </p:txBody>
      </p:sp>
      <p:grpSp>
        <p:nvGrpSpPr>
          <p:cNvPr id="4" name="Group 107"/>
          <p:cNvGrpSpPr>
            <a:grpSpLocks/>
          </p:cNvGrpSpPr>
          <p:nvPr/>
        </p:nvGrpSpPr>
        <p:grpSpPr bwMode="auto">
          <a:xfrm>
            <a:off x="9363075" y="6008085"/>
            <a:ext cx="2552700" cy="553053"/>
            <a:chOff x="385" y="1412"/>
            <a:chExt cx="2268" cy="492"/>
          </a:xfrm>
        </p:grpSpPr>
        <p:sp>
          <p:nvSpPr>
            <p:cNvPr id="5" name="Freeform 108"/>
            <p:cNvSpPr>
              <a:spLocks/>
            </p:cNvSpPr>
            <p:nvPr/>
          </p:nvSpPr>
          <p:spPr bwMode="auto">
            <a:xfrm>
              <a:off x="385" y="1488"/>
              <a:ext cx="186" cy="316"/>
            </a:xfrm>
            <a:custGeom>
              <a:avLst/>
              <a:gdLst>
                <a:gd name="T0" fmla="*/ 100 w 186"/>
                <a:gd name="T1" fmla="*/ 126 h 316"/>
                <a:gd name="T2" fmla="*/ 148 w 186"/>
                <a:gd name="T3" fmla="*/ 152 h 316"/>
                <a:gd name="T4" fmla="*/ 174 w 186"/>
                <a:gd name="T5" fmla="*/ 178 h 316"/>
                <a:gd name="T6" fmla="*/ 180 w 186"/>
                <a:gd name="T7" fmla="*/ 188 h 316"/>
                <a:gd name="T8" fmla="*/ 186 w 186"/>
                <a:gd name="T9" fmla="*/ 210 h 316"/>
                <a:gd name="T10" fmla="*/ 186 w 186"/>
                <a:gd name="T11" fmla="*/ 224 h 316"/>
                <a:gd name="T12" fmla="*/ 178 w 186"/>
                <a:gd name="T13" fmla="*/ 260 h 316"/>
                <a:gd name="T14" fmla="*/ 156 w 186"/>
                <a:gd name="T15" fmla="*/ 290 h 316"/>
                <a:gd name="T16" fmla="*/ 140 w 186"/>
                <a:gd name="T17" fmla="*/ 302 h 316"/>
                <a:gd name="T18" fmla="*/ 104 w 186"/>
                <a:gd name="T19" fmla="*/ 314 h 316"/>
                <a:gd name="T20" fmla="*/ 86 w 186"/>
                <a:gd name="T21" fmla="*/ 316 h 316"/>
                <a:gd name="T22" fmla="*/ 42 w 186"/>
                <a:gd name="T23" fmla="*/ 310 h 316"/>
                <a:gd name="T24" fmla="*/ 24 w 186"/>
                <a:gd name="T25" fmla="*/ 302 h 316"/>
                <a:gd name="T26" fmla="*/ 0 w 186"/>
                <a:gd name="T27" fmla="*/ 224 h 316"/>
                <a:gd name="T28" fmla="*/ 6 w 186"/>
                <a:gd name="T29" fmla="*/ 238 h 316"/>
                <a:gd name="T30" fmla="*/ 20 w 186"/>
                <a:gd name="T31" fmla="*/ 264 h 316"/>
                <a:gd name="T32" fmla="*/ 30 w 186"/>
                <a:gd name="T33" fmla="*/ 276 h 316"/>
                <a:gd name="T34" fmla="*/ 52 w 186"/>
                <a:gd name="T35" fmla="*/ 292 h 316"/>
                <a:gd name="T36" fmla="*/ 82 w 186"/>
                <a:gd name="T37" fmla="*/ 298 h 316"/>
                <a:gd name="T38" fmla="*/ 98 w 186"/>
                <a:gd name="T39" fmla="*/ 296 h 316"/>
                <a:gd name="T40" fmla="*/ 122 w 186"/>
                <a:gd name="T41" fmla="*/ 286 h 316"/>
                <a:gd name="T42" fmla="*/ 130 w 186"/>
                <a:gd name="T43" fmla="*/ 278 h 316"/>
                <a:gd name="T44" fmla="*/ 140 w 186"/>
                <a:gd name="T45" fmla="*/ 258 h 316"/>
                <a:gd name="T46" fmla="*/ 144 w 186"/>
                <a:gd name="T47" fmla="*/ 236 h 316"/>
                <a:gd name="T48" fmla="*/ 144 w 186"/>
                <a:gd name="T49" fmla="*/ 224 h 316"/>
                <a:gd name="T50" fmla="*/ 136 w 186"/>
                <a:gd name="T51" fmla="*/ 204 h 316"/>
                <a:gd name="T52" fmla="*/ 130 w 186"/>
                <a:gd name="T53" fmla="*/ 196 h 316"/>
                <a:gd name="T54" fmla="*/ 68 w 186"/>
                <a:gd name="T55" fmla="*/ 162 h 316"/>
                <a:gd name="T56" fmla="*/ 52 w 186"/>
                <a:gd name="T57" fmla="*/ 154 h 316"/>
                <a:gd name="T58" fmla="*/ 26 w 186"/>
                <a:gd name="T59" fmla="*/ 136 h 316"/>
                <a:gd name="T60" fmla="*/ 18 w 186"/>
                <a:gd name="T61" fmla="*/ 126 h 316"/>
                <a:gd name="T62" fmla="*/ 6 w 186"/>
                <a:gd name="T63" fmla="*/ 104 h 316"/>
                <a:gd name="T64" fmla="*/ 2 w 186"/>
                <a:gd name="T65" fmla="*/ 80 h 316"/>
                <a:gd name="T66" fmla="*/ 4 w 186"/>
                <a:gd name="T67" fmla="*/ 62 h 316"/>
                <a:gd name="T68" fmla="*/ 18 w 186"/>
                <a:gd name="T69" fmla="*/ 32 h 316"/>
                <a:gd name="T70" fmla="*/ 30 w 186"/>
                <a:gd name="T71" fmla="*/ 20 h 316"/>
                <a:gd name="T72" fmla="*/ 60 w 186"/>
                <a:gd name="T73" fmla="*/ 4 h 316"/>
                <a:gd name="T74" fmla="*/ 96 w 186"/>
                <a:gd name="T75" fmla="*/ 0 h 316"/>
                <a:gd name="T76" fmla="*/ 114 w 186"/>
                <a:gd name="T77" fmla="*/ 0 h 316"/>
                <a:gd name="T78" fmla="*/ 146 w 186"/>
                <a:gd name="T79" fmla="*/ 10 h 316"/>
                <a:gd name="T80" fmla="*/ 162 w 186"/>
                <a:gd name="T81" fmla="*/ 76 h 316"/>
                <a:gd name="T82" fmla="*/ 160 w 186"/>
                <a:gd name="T83" fmla="*/ 66 h 316"/>
                <a:gd name="T84" fmla="*/ 146 w 186"/>
                <a:gd name="T85" fmla="*/ 46 h 316"/>
                <a:gd name="T86" fmla="*/ 138 w 186"/>
                <a:gd name="T87" fmla="*/ 36 h 316"/>
                <a:gd name="T88" fmla="*/ 116 w 186"/>
                <a:gd name="T89" fmla="*/ 22 h 316"/>
                <a:gd name="T90" fmla="*/ 90 w 186"/>
                <a:gd name="T91" fmla="*/ 18 h 316"/>
                <a:gd name="T92" fmla="*/ 76 w 186"/>
                <a:gd name="T93" fmla="*/ 18 h 316"/>
                <a:gd name="T94" fmla="*/ 58 w 186"/>
                <a:gd name="T95" fmla="*/ 26 h 316"/>
                <a:gd name="T96" fmla="*/ 50 w 186"/>
                <a:gd name="T97" fmla="*/ 34 h 316"/>
                <a:gd name="T98" fmla="*/ 42 w 186"/>
                <a:gd name="T99" fmla="*/ 48 h 316"/>
                <a:gd name="T100" fmla="*/ 38 w 186"/>
                <a:gd name="T101" fmla="*/ 66 h 316"/>
                <a:gd name="T102" fmla="*/ 40 w 186"/>
                <a:gd name="T103" fmla="*/ 76 h 316"/>
                <a:gd name="T104" fmla="*/ 46 w 186"/>
                <a:gd name="T105" fmla="*/ 90 h 316"/>
                <a:gd name="T106" fmla="*/ 50 w 186"/>
                <a:gd name="T107" fmla="*/ 98 h 316"/>
                <a:gd name="T108" fmla="*/ 100 w 186"/>
                <a:gd name="T109" fmla="*/ 126 h 3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186" h="316">
                  <a:moveTo>
                    <a:pt x="100" y="126"/>
                  </a:moveTo>
                  <a:lnTo>
                    <a:pt x="100" y="126"/>
                  </a:lnTo>
                  <a:lnTo>
                    <a:pt x="148" y="152"/>
                  </a:lnTo>
                  <a:lnTo>
                    <a:pt x="148" y="152"/>
                  </a:lnTo>
                  <a:lnTo>
                    <a:pt x="162" y="164"/>
                  </a:lnTo>
                  <a:lnTo>
                    <a:pt x="174" y="178"/>
                  </a:lnTo>
                  <a:lnTo>
                    <a:pt x="174" y="178"/>
                  </a:lnTo>
                  <a:lnTo>
                    <a:pt x="180" y="188"/>
                  </a:lnTo>
                  <a:lnTo>
                    <a:pt x="184" y="198"/>
                  </a:lnTo>
                  <a:lnTo>
                    <a:pt x="186" y="210"/>
                  </a:lnTo>
                  <a:lnTo>
                    <a:pt x="186" y="224"/>
                  </a:lnTo>
                  <a:lnTo>
                    <a:pt x="186" y="224"/>
                  </a:lnTo>
                  <a:lnTo>
                    <a:pt x="184" y="244"/>
                  </a:lnTo>
                  <a:lnTo>
                    <a:pt x="178" y="260"/>
                  </a:lnTo>
                  <a:lnTo>
                    <a:pt x="168" y="276"/>
                  </a:lnTo>
                  <a:lnTo>
                    <a:pt x="156" y="290"/>
                  </a:lnTo>
                  <a:lnTo>
                    <a:pt x="156" y="290"/>
                  </a:lnTo>
                  <a:lnTo>
                    <a:pt x="140" y="302"/>
                  </a:lnTo>
                  <a:lnTo>
                    <a:pt x="122" y="310"/>
                  </a:lnTo>
                  <a:lnTo>
                    <a:pt x="104" y="314"/>
                  </a:lnTo>
                  <a:lnTo>
                    <a:pt x="86" y="316"/>
                  </a:lnTo>
                  <a:lnTo>
                    <a:pt x="86" y="316"/>
                  </a:lnTo>
                  <a:lnTo>
                    <a:pt x="62" y="314"/>
                  </a:lnTo>
                  <a:lnTo>
                    <a:pt x="42" y="310"/>
                  </a:lnTo>
                  <a:lnTo>
                    <a:pt x="42" y="310"/>
                  </a:lnTo>
                  <a:lnTo>
                    <a:pt x="24" y="302"/>
                  </a:lnTo>
                  <a:lnTo>
                    <a:pt x="2" y="292"/>
                  </a:lnTo>
                  <a:lnTo>
                    <a:pt x="0" y="224"/>
                  </a:lnTo>
                  <a:lnTo>
                    <a:pt x="0" y="224"/>
                  </a:lnTo>
                  <a:lnTo>
                    <a:pt x="6" y="238"/>
                  </a:lnTo>
                  <a:lnTo>
                    <a:pt x="12" y="252"/>
                  </a:lnTo>
                  <a:lnTo>
                    <a:pt x="20" y="264"/>
                  </a:lnTo>
                  <a:lnTo>
                    <a:pt x="30" y="276"/>
                  </a:lnTo>
                  <a:lnTo>
                    <a:pt x="30" y="276"/>
                  </a:lnTo>
                  <a:lnTo>
                    <a:pt x="40" y="286"/>
                  </a:lnTo>
                  <a:lnTo>
                    <a:pt x="52" y="292"/>
                  </a:lnTo>
                  <a:lnTo>
                    <a:pt x="66" y="296"/>
                  </a:lnTo>
                  <a:lnTo>
                    <a:pt x="82" y="298"/>
                  </a:lnTo>
                  <a:lnTo>
                    <a:pt x="82" y="298"/>
                  </a:lnTo>
                  <a:lnTo>
                    <a:pt x="98" y="296"/>
                  </a:lnTo>
                  <a:lnTo>
                    <a:pt x="110" y="292"/>
                  </a:lnTo>
                  <a:lnTo>
                    <a:pt x="122" y="286"/>
                  </a:lnTo>
                  <a:lnTo>
                    <a:pt x="130" y="278"/>
                  </a:lnTo>
                  <a:lnTo>
                    <a:pt x="130" y="278"/>
                  </a:lnTo>
                  <a:lnTo>
                    <a:pt x="136" y="268"/>
                  </a:lnTo>
                  <a:lnTo>
                    <a:pt x="140" y="258"/>
                  </a:lnTo>
                  <a:lnTo>
                    <a:pt x="144" y="248"/>
                  </a:lnTo>
                  <a:lnTo>
                    <a:pt x="144" y="236"/>
                  </a:lnTo>
                  <a:lnTo>
                    <a:pt x="144" y="236"/>
                  </a:lnTo>
                  <a:lnTo>
                    <a:pt x="144" y="224"/>
                  </a:lnTo>
                  <a:lnTo>
                    <a:pt x="140" y="212"/>
                  </a:lnTo>
                  <a:lnTo>
                    <a:pt x="136" y="204"/>
                  </a:lnTo>
                  <a:lnTo>
                    <a:pt x="130" y="196"/>
                  </a:lnTo>
                  <a:lnTo>
                    <a:pt x="130" y="196"/>
                  </a:lnTo>
                  <a:lnTo>
                    <a:pt x="108" y="182"/>
                  </a:lnTo>
                  <a:lnTo>
                    <a:pt x="68" y="162"/>
                  </a:lnTo>
                  <a:lnTo>
                    <a:pt x="68" y="162"/>
                  </a:lnTo>
                  <a:lnTo>
                    <a:pt x="52" y="154"/>
                  </a:lnTo>
                  <a:lnTo>
                    <a:pt x="38" y="144"/>
                  </a:lnTo>
                  <a:lnTo>
                    <a:pt x="26" y="136"/>
                  </a:lnTo>
                  <a:lnTo>
                    <a:pt x="18" y="126"/>
                  </a:lnTo>
                  <a:lnTo>
                    <a:pt x="18" y="126"/>
                  </a:lnTo>
                  <a:lnTo>
                    <a:pt x="10" y="116"/>
                  </a:lnTo>
                  <a:lnTo>
                    <a:pt x="6" y="104"/>
                  </a:lnTo>
                  <a:lnTo>
                    <a:pt x="2" y="92"/>
                  </a:lnTo>
                  <a:lnTo>
                    <a:pt x="2" y="80"/>
                  </a:lnTo>
                  <a:lnTo>
                    <a:pt x="2" y="80"/>
                  </a:lnTo>
                  <a:lnTo>
                    <a:pt x="4" y="62"/>
                  </a:lnTo>
                  <a:lnTo>
                    <a:pt x="8" y="46"/>
                  </a:lnTo>
                  <a:lnTo>
                    <a:pt x="18" y="32"/>
                  </a:lnTo>
                  <a:lnTo>
                    <a:pt x="30" y="20"/>
                  </a:lnTo>
                  <a:lnTo>
                    <a:pt x="30" y="20"/>
                  </a:lnTo>
                  <a:lnTo>
                    <a:pt x="46" y="12"/>
                  </a:lnTo>
                  <a:lnTo>
                    <a:pt x="60" y="4"/>
                  </a:lnTo>
                  <a:lnTo>
                    <a:pt x="78" y="0"/>
                  </a:lnTo>
                  <a:lnTo>
                    <a:pt x="96" y="0"/>
                  </a:lnTo>
                  <a:lnTo>
                    <a:pt x="96" y="0"/>
                  </a:lnTo>
                  <a:lnTo>
                    <a:pt x="114" y="0"/>
                  </a:lnTo>
                  <a:lnTo>
                    <a:pt x="130" y="4"/>
                  </a:lnTo>
                  <a:lnTo>
                    <a:pt x="146" y="10"/>
                  </a:lnTo>
                  <a:lnTo>
                    <a:pt x="160" y="16"/>
                  </a:lnTo>
                  <a:lnTo>
                    <a:pt x="162" y="76"/>
                  </a:lnTo>
                  <a:lnTo>
                    <a:pt x="162" y="76"/>
                  </a:lnTo>
                  <a:lnTo>
                    <a:pt x="160" y="66"/>
                  </a:lnTo>
                  <a:lnTo>
                    <a:pt x="154" y="56"/>
                  </a:lnTo>
                  <a:lnTo>
                    <a:pt x="146" y="46"/>
                  </a:lnTo>
                  <a:lnTo>
                    <a:pt x="138" y="36"/>
                  </a:lnTo>
                  <a:lnTo>
                    <a:pt x="138" y="36"/>
                  </a:lnTo>
                  <a:lnTo>
                    <a:pt x="128" y="28"/>
                  </a:lnTo>
                  <a:lnTo>
                    <a:pt x="116" y="22"/>
                  </a:lnTo>
                  <a:lnTo>
                    <a:pt x="104" y="20"/>
                  </a:lnTo>
                  <a:lnTo>
                    <a:pt x="90" y="18"/>
                  </a:lnTo>
                  <a:lnTo>
                    <a:pt x="90" y="18"/>
                  </a:lnTo>
                  <a:lnTo>
                    <a:pt x="76" y="18"/>
                  </a:lnTo>
                  <a:lnTo>
                    <a:pt x="66" y="22"/>
                  </a:lnTo>
                  <a:lnTo>
                    <a:pt x="58" y="26"/>
                  </a:lnTo>
                  <a:lnTo>
                    <a:pt x="50" y="34"/>
                  </a:lnTo>
                  <a:lnTo>
                    <a:pt x="50" y="34"/>
                  </a:lnTo>
                  <a:lnTo>
                    <a:pt x="46" y="40"/>
                  </a:lnTo>
                  <a:lnTo>
                    <a:pt x="42" y="48"/>
                  </a:lnTo>
                  <a:lnTo>
                    <a:pt x="40" y="58"/>
                  </a:lnTo>
                  <a:lnTo>
                    <a:pt x="38" y="66"/>
                  </a:lnTo>
                  <a:lnTo>
                    <a:pt x="38" y="66"/>
                  </a:lnTo>
                  <a:lnTo>
                    <a:pt x="40" y="76"/>
                  </a:lnTo>
                  <a:lnTo>
                    <a:pt x="42" y="84"/>
                  </a:lnTo>
                  <a:lnTo>
                    <a:pt x="46" y="90"/>
                  </a:lnTo>
                  <a:lnTo>
                    <a:pt x="50" y="98"/>
                  </a:lnTo>
                  <a:lnTo>
                    <a:pt x="50" y="98"/>
                  </a:lnTo>
                  <a:lnTo>
                    <a:pt x="70" y="110"/>
                  </a:lnTo>
                  <a:lnTo>
                    <a:pt x="100" y="126"/>
                  </a:lnTo>
                  <a:lnTo>
                    <a:pt x="100" y="126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" name="Freeform 109"/>
            <p:cNvSpPr>
              <a:spLocks noEditPoints="1"/>
            </p:cNvSpPr>
            <p:nvPr/>
          </p:nvSpPr>
          <p:spPr bwMode="auto">
            <a:xfrm>
              <a:off x="589" y="1586"/>
              <a:ext cx="198" cy="218"/>
            </a:xfrm>
            <a:custGeom>
              <a:avLst/>
              <a:gdLst>
                <a:gd name="T0" fmla="*/ 100 w 198"/>
                <a:gd name="T1" fmla="*/ 0 h 218"/>
                <a:gd name="T2" fmla="*/ 130 w 198"/>
                <a:gd name="T3" fmla="*/ 4 h 218"/>
                <a:gd name="T4" fmla="*/ 154 w 198"/>
                <a:gd name="T5" fmla="*/ 16 h 218"/>
                <a:gd name="T6" fmla="*/ 166 w 198"/>
                <a:gd name="T7" fmla="*/ 24 h 218"/>
                <a:gd name="T8" fmla="*/ 182 w 198"/>
                <a:gd name="T9" fmla="*/ 44 h 218"/>
                <a:gd name="T10" fmla="*/ 188 w 198"/>
                <a:gd name="T11" fmla="*/ 56 h 218"/>
                <a:gd name="T12" fmla="*/ 196 w 198"/>
                <a:gd name="T13" fmla="*/ 82 h 218"/>
                <a:gd name="T14" fmla="*/ 198 w 198"/>
                <a:gd name="T15" fmla="*/ 110 h 218"/>
                <a:gd name="T16" fmla="*/ 198 w 198"/>
                <a:gd name="T17" fmla="*/ 122 h 218"/>
                <a:gd name="T18" fmla="*/ 192 w 198"/>
                <a:gd name="T19" fmla="*/ 148 h 218"/>
                <a:gd name="T20" fmla="*/ 186 w 198"/>
                <a:gd name="T21" fmla="*/ 162 h 218"/>
                <a:gd name="T22" fmla="*/ 170 w 198"/>
                <a:gd name="T23" fmla="*/ 184 h 218"/>
                <a:gd name="T24" fmla="*/ 150 w 198"/>
                <a:gd name="T25" fmla="*/ 204 h 218"/>
                <a:gd name="T26" fmla="*/ 138 w 198"/>
                <a:gd name="T27" fmla="*/ 210 h 218"/>
                <a:gd name="T28" fmla="*/ 112 w 198"/>
                <a:gd name="T29" fmla="*/ 218 h 218"/>
                <a:gd name="T30" fmla="*/ 98 w 198"/>
                <a:gd name="T31" fmla="*/ 218 h 218"/>
                <a:gd name="T32" fmla="*/ 66 w 198"/>
                <a:gd name="T33" fmla="*/ 214 h 218"/>
                <a:gd name="T34" fmla="*/ 46 w 198"/>
                <a:gd name="T35" fmla="*/ 206 h 218"/>
                <a:gd name="T36" fmla="*/ 32 w 198"/>
                <a:gd name="T37" fmla="*/ 192 h 218"/>
                <a:gd name="T38" fmla="*/ 24 w 198"/>
                <a:gd name="T39" fmla="*/ 186 h 218"/>
                <a:gd name="T40" fmla="*/ 6 w 198"/>
                <a:gd name="T41" fmla="*/ 150 h 218"/>
                <a:gd name="T42" fmla="*/ 0 w 198"/>
                <a:gd name="T43" fmla="*/ 110 h 218"/>
                <a:gd name="T44" fmla="*/ 0 w 198"/>
                <a:gd name="T45" fmla="*/ 96 h 218"/>
                <a:gd name="T46" fmla="*/ 6 w 198"/>
                <a:gd name="T47" fmla="*/ 70 h 218"/>
                <a:gd name="T48" fmla="*/ 12 w 198"/>
                <a:gd name="T49" fmla="*/ 56 h 218"/>
                <a:gd name="T50" fmla="*/ 26 w 198"/>
                <a:gd name="T51" fmla="*/ 34 h 218"/>
                <a:gd name="T52" fmla="*/ 48 w 198"/>
                <a:gd name="T53" fmla="*/ 16 h 218"/>
                <a:gd name="T54" fmla="*/ 58 w 198"/>
                <a:gd name="T55" fmla="*/ 8 h 218"/>
                <a:gd name="T56" fmla="*/ 86 w 198"/>
                <a:gd name="T57" fmla="*/ 0 h 218"/>
                <a:gd name="T58" fmla="*/ 100 w 198"/>
                <a:gd name="T59" fmla="*/ 0 h 218"/>
                <a:gd name="T60" fmla="*/ 96 w 198"/>
                <a:gd name="T61" fmla="*/ 16 h 218"/>
                <a:gd name="T62" fmla="*/ 70 w 198"/>
                <a:gd name="T63" fmla="*/ 24 h 218"/>
                <a:gd name="T64" fmla="*/ 54 w 198"/>
                <a:gd name="T65" fmla="*/ 46 h 218"/>
                <a:gd name="T66" fmla="*/ 48 w 198"/>
                <a:gd name="T67" fmla="*/ 60 h 218"/>
                <a:gd name="T68" fmla="*/ 40 w 198"/>
                <a:gd name="T69" fmla="*/ 92 h 218"/>
                <a:gd name="T70" fmla="*/ 40 w 198"/>
                <a:gd name="T71" fmla="*/ 112 h 218"/>
                <a:gd name="T72" fmla="*/ 46 w 198"/>
                <a:gd name="T73" fmla="*/ 148 h 218"/>
                <a:gd name="T74" fmla="*/ 58 w 198"/>
                <a:gd name="T75" fmla="*/ 176 h 218"/>
                <a:gd name="T76" fmla="*/ 68 w 198"/>
                <a:gd name="T77" fmla="*/ 188 h 218"/>
                <a:gd name="T78" fmla="*/ 90 w 198"/>
                <a:gd name="T79" fmla="*/ 200 h 218"/>
                <a:gd name="T80" fmla="*/ 102 w 198"/>
                <a:gd name="T81" fmla="*/ 200 h 218"/>
                <a:gd name="T82" fmla="*/ 126 w 198"/>
                <a:gd name="T83" fmla="*/ 192 h 218"/>
                <a:gd name="T84" fmla="*/ 144 w 198"/>
                <a:gd name="T85" fmla="*/ 172 h 218"/>
                <a:gd name="T86" fmla="*/ 150 w 198"/>
                <a:gd name="T87" fmla="*/ 158 h 218"/>
                <a:gd name="T88" fmla="*/ 158 w 198"/>
                <a:gd name="T89" fmla="*/ 126 h 218"/>
                <a:gd name="T90" fmla="*/ 158 w 198"/>
                <a:gd name="T91" fmla="*/ 106 h 218"/>
                <a:gd name="T92" fmla="*/ 148 w 198"/>
                <a:gd name="T93" fmla="*/ 60 h 218"/>
                <a:gd name="T94" fmla="*/ 140 w 198"/>
                <a:gd name="T95" fmla="*/ 42 h 218"/>
                <a:gd name="T96" fmla="*/ 128 w 198"/>
                <a:gd name="T97" fmla="*/ 28 h 218"/>
                <a:gd name="T98" fmla="*/ 114 w 198"/>
                <a:gd name="T99" fmla="*/ 20 h 218"/>
                <a:gd name="T100" fmla="*/ 96 w 198"/>
                <a:gd name="T101" fmla="*/ 16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198" h="218">
                  <a:moveTo>
                    <a:pt x="100" y="0"/>
                  </a:moveTo>
                  <a:lnTo>
                    <a:pt x="100" y="0"/>
                  </a:lnTo>
                  <a:lnTo>
                    <a:pt x="116" y="0"/>
                  </a:lnTo>
                  <a:lnTo>
                    <a:pt x="130" y="4"/>
                  </a:lnTo>
                  <a:lnTo>
                    <a:pt x="142" y="8"/>
                  </a:lnTo>
                  <a:lnTo>
                    <a:pt x="154" y="16"/>
                  </a:lnTo>
                  <a:lnTo>
                    <a:pt x="154" y="16"/>
                  </a:lnTo>
                  <a:lnTo>
                    <a:pt x="166" y="24"/>
                  </a:lnTo>
                  <a:lnTo>
                    <a:pt x="174" y="34"/>
                  </a:lnTo>
                  <a:lnTo>
                    <a:pt x="182" y="44"/>
                  </a:lnTo>
                  <a:lnTo>
                    <a:pt x="188" y="56"/>
                  </a:lnTo>
                  <a:lnTo>
                    <a:pt x="188" y="56"/>
                  </a:lnTo>
                  <a:lnTo>
                    <a:pt x="192" y="70"/>
                  </a:lnTo>
                  <a:lnTo>
                    <a:pt x="196" y="82"/>
                  </a:lnTo>
                  <a:lnTo>
                    <a:pt x="198" y="96"/>
                  </a:lnTo>
                  <a:lnTo>
                    <a:pt x="198" y="110"/>
                  </a:lnTo>
                  <a:lnTo>
                    <a:pt x="198" y="110"/>
                  </a:lnTo>
                  <a:lnTo>
                    <a:pt x="198" y="122"/>
                  </a:lnTo>
                  <a:lnTo>
                    <a:pt x="196" y="136"/>
                  </a:lnTo>
                  <a:lnTo>
                    <a:pt x="192" y="148"/>
                  </a:lnTo>
                  <a:lnTo>
                    <a:pt x="186" y="162"/>
                  </a:lnTo>
                  <a:lnTo>
                    <a:pt x="186" y="162"/>
                  </a:lnTo>
                  <a:lnTo>
                    <a:pt x="178" y="174"/>
                  </a:lnTo>
                  <a:lnTo>
                    <a:pt x="170" y="184"/>
                  </a:lnTo>
                  <a:lnTo>
                    <a:pt x="162" y="194"/>
                  </a:lnTo>
                  <a:lnTo>
                    <a:pt x="150" y="204"/>
                  </a:lnTo>
                  <a:lnTo>
                    <a:pt x="150" y="204"/>
                  </a:lnTo>
                  <a:lnTo>
                    <a:pt x="138" y="210"/>
                  </a:lnTo>
                  <a:lnTo>
                    <a:pt x="126" y="214"/>
                  </a:lnTo>
                  <a:lnTo>
                    <a:pt x="112" y="218"/>
                  </a:lnTo>
                  <a:lnTo>
                    <a:pt x="98" y="218"/>
                  </a:lnTo>
                  <a:lnTo>
                    <a:pt x="98" y="218"/>
                  </a:lnTo>
                  <a:lnTo>
                    <a:pt x="76" y="216"/>
                  </a:lnTo>
                  <a:lnTo>
                    <a:pt x="66" y="214"/>
                  </a:lnTo>
                  <a:lnTo>
                    <a:pt x="56" y="210"/>
                  </a:lnTo>
                  <a:lnTo>
                    <a:pt x="46" y="206"/>
                  </a:lnTo>
                  <a:lnTo>
                    <a:pt x="38" y="200"/>
                  </a:lnTo>
                  <a:lnTo>
                    <a:pt x="32" y="192"/>
                  </a:lnTo>
                  <a:lnTo>
                    <a:pt x="24" y="186"/>
                  </a:lnTo>
                  <a:lnTo>
                    <a:pt x="24" y="186"/>
                  </a:lnTo>
                  <a:lnTo>
                    <a:pt x="14" y="168"/>
                  </a:lnTo>
                  <a:lnTo>
                    <a:pt x="6" y="150"/>
                  </a:lnTo>
                  <a:lnTo>
                    <a:pt x="0" y="130"/>
                  </a:lnTo>
                  <a:lnTo>
                    <a:pt x="0" y="110"/>
                  </a:lnTo>
                  <a:lnTo>
                    <a:pt x="0" y="110"/>
                  </a:lnTo>
                  <a:lnTo>
                    <a:pt x="0" y="96"/>
                  </a:lnTo>
                  <a:lnTo>
                    <a:pt x="2" y="82"/>
                  </a:lnTo>
                  <a:lnTo>
                    <a:pt x="6" y="70"/>
                  </a:lnTo>
                  <a:lnTo>
                    <a:pt x="12" y="56"/>
                  </a:lnTo>
                  <a:lnTo>
                    <a:pt x="12" y="56"/>
                  </a:lnTo>
                  <a:lnTo>
                    <a:pt x="18" y="44"/>
                  </a:lnTo>
                  <a:lnTo>
                    <a:pt x="26" y="34"/>
                  </a:lnTo>
                  <a:lnTo>
                    <a:pt x="36" y="24"/>
                  </a:lnTo>
                  <a:lnTo>
                    <a:pt x="48" y="16"/>
                  </a:lnTo>
                  <a:lnTo>
                    <a:pt x="48" y="16"/>
                  </a:lnTo>
                  <a:lnTo>
                    <a:pt x="58" y="8"/>
                  </a:lnTo>
                  <a:lnTo>
                    <a:pt x="72" y="4"/>
                  </a:lnTo>
                  <a:lnTo>
                    <a:pt x="86" y="0"/>
                  </a:lnTo>
                  <a:lnTo>
                    <a:pt x="100" y="0"/>
                  </a:lnTo>
                  <a:lnTo>
                    <a:pt x="100" y="0"/>
                  </a:lnTo>
                  <a:close/>
                  <a:moveTo>
                    <a:pt x="96" y="16"/>
                  </a:moveTo>
                  <a:lnTo>
                    <a:pt x="96" y="16"/>
                  </a:lnTo>
                  <a:lnTo>
                    <a:pt x="82" y="18"/>
                  </a:lnTo>
                  <a:lnTo>
                    <a:pt x="70" y="24"/>
                  </a:lnTo>
                  <a:lnTo>
                    <a:pt x="62" y="34"/>
                  </a:lnTo>
                  <a:lnTo>
                    <a:pt x="54" y="46"/>
                  </a:lnTo>
                  <a:lnTo>
                    <a:pt x="54" y="46"/>
                  </a:lnTo>
                  <a:lnTo>
                    <a:pt x="48" y="60"/>
                  </a:lnTo>
                  <a:lnTo>
                    <a:pt x="44" y="76"/>
                  </a:lnTo>
                  <a:lnTo>
                    <a:pt x="40" y="92"/>
                  </a:lnTo>
                  <a:lnTo>
                    <a:pt x="40" y="112"/>
                  </a:lnTo>
                  <a:lnTo>
                    <a:pt x="40" y="112"/>
                  </a:lnTo>
                  <a:lnTo>
                    <a:pt x="42" y="130"/>
                  </a:lnTo>
                  <a:lnTo>
                    <a:pt x="46" y="148"/>
                  </a:lnTo>
                  <a:lnTo>
                    <a:pt x="52" y="162"/>
                  </a:lnTo>
                  <a:lnTo>
                    <a:pt x="58" y="176"/>
                  </a:lnTo>
                  <a:lnTo>
                    <a:pt x="58" y="176"/>
                  </a:lnTo>
                  <a:lnTo>
                    <a:pt x="68" y="188"/>
                  </a:lnTo>
                  <a:lnTo>
                    <a:pt x="78" y="196"/>
                  </a:lnTo>
                  <a:lnTo>
                    <a:pt x="90" y="200"/>
                  </a:lnTo>
                  <a:lnTo>
                    <a:pt x="102" y="200"/>
                  </a:lnTo>
                  <a:lnTo>
                    <a:pt x="102" y="200"/>
                  </a:lnTo>
                  <a:lnTo>
                    <a:pt x="116" y="198"/>
                  </a:lnTo>
                  <a:lnTo>
                    <a:pt x="126" y="192"/>
                  </a:lnTo>
                  <a:lnTo>
                    <a:pt x="136" y="184"/>
                  </a:lnTo>
                  <a:lnTo>
                    <a:pt x="144" y="172"/>
                  </a:lnTo>
                  <a:lnTo>
                    <a:pt x="144" y="172"/>
                  </a:lnTo>
                  <a:lnTo>
                    <a:pt x="150" y="158"/>
                  </a:lnTo>
                  <a:lnTo>
                    <a:pt x="154" y="142"/>
                  </a:lnTo>
                  <a:lnTo>
                    <a:pt x="158" y="126"/>
                  </a:lnTo>
                  <a:lnTo>
                    <a:pt x="158" y="106"/>
                  </a:lnTo>
                  <a:lnTo>
                    <a:pt x="158" y="106"/>
                  </a:lnTo>
                  <a:lnTo>
                    <a:pt x="154" y="82"/>
                  </a:lnTo>
                  <a:lnTo>
                    <a:pt x="148" y="60"/>
                  </a:lnTo>
                  <a:lnTo>
                    <a:pt x="148" y="60"/>
                  </a:lnTo>
                  <a:lnTo>
                    <a:pt x="140" y="42"/>
                  </a:lnTo>
                  <a:lnTo>
                    <a:pt x="128" y="28"/>
                  </a:lnTo>
                  <a:lnTo>
                    <a:pt x="128" y="28"/>
                  </a:lnTo>
                  <a:lnTo>
                    <a:pt x="122" y="22"/>
                  </a:lnTo>
                  <a:lnTo>
                    <a:pt x="114" y="20"/>
                  </a:lnTo>
                  <a:lnTo>
                    <a:pt x="106" y="16"/>
                  </a:lnTo>
                  <a:lnTo>
                    <a:pt x="96" y="16"/>
                  </a:lnTo>
                  <a:lnTo>
                    <a:pt x="96" y="16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7" name="Freeform 110"/>
            <p:cNvSpPr>
              <a:spLocks/>
            </p:cNvSpPr>
            <p:nvPr/>
          </p:nvSpPr>
          <p:spPr bwMode="auto">
            <a:xfrm>
              <a:off x="1007" y="1550"/>
              <a:ext cx="128" cy="254"/>
            </a:xfrm>
            <a:custGeom>
              <a:avLst/>
              <a:gdLst>
                <a:gd name="T0" fmla="*/ 60 w 128"/>
                <a:gd name="T1" fmla="*/ 0 h 254"/>
                <a:gd name="T2" fmla="*/ 60 w 128"/>
                <a:gd name="T3" fmla="*/ 42 h 254"/>
                <a:gd name="T4" fmla="*/ 122 w 128"/>
                <a:gd name="T5" fmla="*/ 42 h 254"/>
                <a:gd name="T6" fmla="*/ 106 w 128"/>
                <a:gd name="T7" fmla="*/ 60 h 254"/>
                <a:gd name="T8" fmla="*/ 58 w 128"/>
                <a:gd name="T9" fmla="*/ 60 h 254"/>
                <a:gd name="T10" fmla="*/ 58 w 128"/>
                <a:gd name="T11" fmla="*/ 188 h 254"/>
                <a:gd name="T12" fmla="*/ 58 w 128"/>
                <a:gd name="T13" fmla="*/ 188 h 254"/>
                <a:gd name="T14" fmla="*/ 58 w 128"/>
                <a:gd name="T15" fmla="*/ 200 h 254"/>
                <a:gd name="T16" fmla="*/ 60 w 128"/>
                <a:gd name="T17" fmla="*/ 208 h 254"/>
                <a:gd name="T18" fmla="*/ 64 w 128"/>
                <a:gd name="T19" fmla="*/ 216 h 254"/>
                <a:gd name="T20" fmla="*/ 68 w 128"/>
                <a:gd name="T21" fmla="*/ 224 h 254"/>
                <a:gd name="T22" fmla="*/ 74 w 128"/>
                <a:gd name="T23" fmla="*/ 228 h 254"/>
                <a:gd name="T24" fmla="*/ 82 w 128"/>
                <a:gd name="T25" fmla="*/ 232 h 254"/>
                <a:gd name="T26" fmla="*/ 90 w 128"/>
                <a:gd name="T27" fmla="*/ 234 h 254"/>
                <a:gd name="T28" fmla="*/ 100 w 128"/>
                <a:gd name="T29" fmla="*/ 236 h 254"/>
                <a:gd name="T30" fmla="*/ 100 w 128"/>
                <a:gd name="T31" fmla="*/ 236 h 254"/>
                <a:gd name="T32" fmla="*/ 110 w 128"/>
                <a:gd name="T33" fmla="*/ 234 h 254"/>
                <a:gd name="T34" fmla="*/ 116 w 128"/>
                <a:gd name="T35" fmla="*/ 232 h 254"/>
                <a:gd name="T36" fmla="*/ 116 w 128"/>
                <a:gd name="T37" fmla="*/ 232 h 254"/>
                <a:gd name="T38" fmla="*/ 128 w 128"/>
                <a:gd name="T39" fmla="*/ 224 h 254"/>
                <a:gd name="T40" fmla="*/ 128 w 128"/>
                <a:gd name="T41" fmla="*/ 224 h 254"/>
                <a:gd name="T42" fmla="*/ 128 w 128"/>
                <a:gd name="T43" fmla="*/ 228 h 254"/>
                <a:gd name="T44" fmla="*/ 126 w 128"/>
                <a:gd name="T45" fmla="*/ 234 h 254"/>
                <a:gd name="T46" fmla="*/ 114 w 128"/>
                <a:gd name="T47" fmla="*/ 244 h 254"/>
                <a:gd name="T48" fmla="*/ 114 w 128"/>
                <a:gd name="T49" fmla="*/ 244 h 254"/>
                <a:gd name="T50" fmla="*/ 108 w 128"/>
                <a:gd name="T51" fmla="*/ 248 h 254"/>
                <a:gd name="T52" fmla="*/ 100 w 128"/>
                <a:gd name="T53" fmla="*/ 252 h 254"/>
                <a:gd name="T54" fmla="*/ 92 w 128"/>
                <a:gd name="T55" fmla="*/ 254 h 254"/>
                <a:gd name="T56" fmla="*/ 82 w 128"/>
                <a:gd name="T57" fmla="*/ 254 h 254"/>
                <a:gd name="T58" fmla="*/ 82 w 128"/>
                <a:gd name="T59" fmla="*/ 254 h 254"/>
                <a:gd name="T60" fmla="*/ 70 w 128"/>
                <a:gd name="T61" fmla="*/ 254 h 254"/>
                <a:gd name="T62" fmla="*/ 58 w 128"/>
                <a:gd name="T63" fmla="*/ 250 h 254"/>
                <a:gd name="T64" fmla="*/ 46 w 128"/>
                <a:gd name="T65" fmla="*/ 244 h 254"/>
                <a:gd name="T66" fmla="*/ 38 w 128"/>
                <a:gd name="T67" fmla="*/ 236 h 254"/>
                <a:gd name="T68" fmla="*/ 38 w 128"/>
                <a:gd name="T69" fmla="*/ 236 h 254"/>
                <a:gd name="T70" fmla="*/ 30 w 128"/>
                <a:gd name="T71" fmla="*/ 228 h 254"/>
                <a:gd name="T72" fmla="*/ 24 w 128"/>
                <a:gd name="T73" fmla="*/ 216 h 254"/>
                <a:gd name="T74" fmla="*/ 20 w 128"/>
                <a:gd name="T75" fmla="*/ 204 h 254"/>
                <a:gd name="T76" fmla="*/ 20 w 128"/>
                <a:gd name="T77" fmla="*/ 188 h 254"/>
                <a:gd name="T78" fmla="*/ 20 w 128"/>
                <a:gd name="T79" fmla="*/ 60 h 254"/>
                <a:gd name="T80" fmla="*/ 0 w 128"/>
                <a:gd name="T81" fmla="*/ 60 h 254"/>
                <a:gd name="T82" fmla="*/ 60 w 128"/>
                <a:gd name="T83" fmla="*/ 0 h 254"/>
                <a:gd name="T84" fmla="*/ 60 w 128"/>
                <a:gd name="T85" fmla="*/ 0 h 2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128" h="254">
                  <a:moveTo>
                    <a:pt x="60" y="0"/>
                  </a:moveTo>
                  <a:lnTo>
                    <a:pt x="60" y="42"/>
                  </a:lnTo>
                  <a:lnTo>
                    <a:pt x="122" y="42"/>
                  </a:lnTo>
                  <a:lnTo>
                    <a:pt x="106" y="60"/>
                  </a:lnTo>
                  <a:lnTo>
                    <a:pt x="58" y="60"/>
                  </a:lnTo>
                  <a:lnTo>
                    <a:pt x="58" y="188"/>
                  </a:lnTo>
                  <a:lnTo>
                    <a:pt x="58" y="188"/>
                  </a:lnTo>
                  <a:lnTo>
                    <a:pt x="58" y="200"/>
                  </a:lnTo>
                  <a:lnTo>
                    <a:pt x="60" y="208"/>
                  </a:lnTo>
                  <a:lnTo>
                    <a:pt x="64" y="216"/>
                  </a:lnTo>
                  <a:lnTo>
                    <a:pt x="68" y="224"/>
                  </a:lnTo>
                  <a:lnTo>
                    <a:pt x="74" y="228"/>
                  </a:lnTo>
                  <a:lnTo>
                    <a:pt x="82" y="232"/>
                  </a:lnTo>
                  <a:lnTo>
                    <a:pt x="90" y="234"/>
                  </a:lnTo>
                  <a:lnTo>
                    <a:pt x="100" y="236"/>
                  </a:lnTo>
                  <a:lnTo>
                    <a:pt x="100" y="236"/>
                  </a:lnTo>
                  <a:lnTo>
                    <a:pt x="110" y="234"/>
                  </a:lnTo>
                  <a:lnTo>
                    <a:pt x="116" y="232"/>
                  </a:lnTo>
                  <a:lnTo>
                    <a:pt x="116" y="232"/>
                  </a:lnTo>
                  <a:lnTo>
                    <a:pt x="128" y="224"/>
                  </a:lnTo>
                  <a:lnTo>
                    <a:pt x="128" y="224"/>
                  </a:lnTo>
                  <a:lnTo>
                    <a:pt x="128" y="228"/>
                  </a:lnTo>
                  <a:lnTo>
                    <a:pt x="126" y="234"/>
                  </a:lnTo>
                  <a:lnTo>
                    <a:pt x="114" y="244"/>
                  </a:lnTo>
                  <a:lnTo>
                    <a:pt x="114" y="244"/>
                  </a:lnTo>
                  <a:lnTo>
                    <a:pt x="108" y="248"/>
                  </a:lnTo>
                  <a:lnTo>
                    <a:pt x="100" y="252"/>
                  </a:lnTo>
                  <a:lnTo>
                    <a:pt x="92" y="254"/>
                  </a:lnTo>
                  <a:lnTo>
                    <a:pt x="82" y="254"/>
                  </a:lnTo>
                  <a:lnTo>
                    <a:pt x="82" y="254"/>
                  </a:lnTo>
                  <a:lnTo>
                    <a:pt x="70" y="254"/>
                  </a:lnTo>
                  <a:lnTo>
                    <a:pt x="58" y="250"/>
                  </a:lnTo>
                  <a:lnTo>
                    <a:pt x="46" y="244"/>
                  </a:lnTo>
                  <a:lnTo>
                    <a:pt x="38" y="236"/>
                  </a:lnTo>
                  <a:lnTo>
                    <a:pt x="38" y="236"/>
                  </a:lnTo>
                  <a:lnTo>
                    <a:pt x="30" y="228"/>
                  </a:lnTo>
                  <a:lnTo>
                    <a:pt x="24" y="216"/>
                  </a:lnTo>
                  <a:lnTo>
                    <a:pt x="20" y="204"/>
                  </a:lnTo>
                  <a:lnTo>
                    <a:pt x="20" y="188"/>
                  </a:lnTo>
                  <a:lnTo>
                    <a:pt x="20" y="60"/>
                  </a:lnTo>
                  <a:lnTo>
                    <a:pt x="0" y="60"/>
                  </a:lnTo>
                  <a:lnTo>
                    <a:pt x="60" y="0"/>
                  </a:lnTo>
                  <a:lnTo>
                    <a:pt x="6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8" name="Freeform 111"/>
            <p:cNvSpPr>
              <a:spLocks/>
            </p:cNvSpPr>
            <p:nvPr/>
          </p:nvSpPr>
          <p:spPr bwMode="auto">
            <a:xfrm>
              <a:off x="1149" y="1488"/>
              <a:ext cx="204" cy="312"/>
            </a:xfrm>
            <a:custGeom>
              <a:avLst/>
              <a:gdLst>
                <a:gd name="T0" fmla="*/ 124 w 204"/>
                <a:gd name="T1" fmla="*/ 98 h 312"/>
                <a:gd name="T2" fmla="*/ 150 w 204"/>
                <a:gd name="T3" fmla="*/ 102 h 312"/>
                <a:gd name="T4" fmla="*/ 172 w 204"/>
                <a:gd name="T5" fmla="*/ 114 h 312"/>
                <a:gd name="T6" fmla="*/ 180 w 204"/>
                <a:gd name="T7" fmla="*/ 124 h 312"/>
                <a:gd name="T8" fmla="*/ 190 w 204"/>
                <a:gd name="T9" fmla="*/ 146 h 312"/>
                <a:gd name="T10" fmla="*/ 192 w 204"/>
                <a:gd name="T11" fmla="*/ 296 h 312"/>
                <a:gd name="T12" fmla="*/ 192 w 204"/>
                <a:gd name="T13" fmla="*/ 302 h 312"/>
                <a:gd name="T14" fmla="*/ 194 w 204"/>
                <a:gd name="T15" fmla="*/ 306 h 312"/>
                <a:gd name="T16" fmla="*/ 140 w 204"/>
                <a:gd name="T17" fmla="*/ 312 h 312"/>
                <a:gd name="T18" fmla="*/ 146 w 204"/>
                <a:gd name="T19" fmla="*/ 308 h 312"/>
                <a:gd name="T20" fmla="*/ 152 w 204"/>
                <a:gd name="T21" fmla="*/ 300 h 312"/>
                <a:gd name="T22" fmla="*/ 152 w 204"/>
                <a:gd name="T23" fmla="*/ 176 h 312"/>
                <a:gd name="T24" fmla="*/ 152 w 204"/>
                <a:gd name="T25" fmla="*/ 164 h 312"/>
                <a:gd name="T26" fmla="*/ 146 w 204"/>
                <a:gd name="T27" fmla="*/ 146 h 312"/>
                <a:gd name="T28" fmla="*/ 142 w 204"/>
                <a:gd name="T29" fmla="*/ 138 h 312"/>
                <a:gd name="T30" fmla="*/ 126 w 204"/>
                <a:gd name="T31" fmla="*/ 128 h 312"/>
                <a:gd name="T32" fmla="*/ 104 w 204"/>
                <a:gd name="T33" fmla="*/ 124 h 312"/>
                <a:gd name="T34" fmla="*/ 90 w 204"/>
                <a:gd name="T35" fmla="*/ 126 h 312"/>
                <a:gd name="T36" fmla="*/ 76 w 204"/>
                <a:gd name="T37" fmla="*/ 132 h 312"/>
                <a:gd name="T38" fmla="*/ 54 w 204"/>
                <a:gd name="T39" fmla="*/ 148 h 312"/>
                <a:gd name="T40" fmla="*/ 54 w 204"/>
                <a:gd name="T41" fmla="*/ 296 h 312"/>
                <a:gd name="T42" fmla="*/ 58 w 204"/>
                <a:gd name="T43" fmla="*/ 304 h 312"/>
                <a:gd name="T44" fmla="*/ 62 w 204"/>
                <a:gd name="T45" fmla="*/ 308 h 312"/>
                <a:gd name="T46" fmla="*/ 4 w 204"/>
                <a:gd name="T47" fmla="*/ 312 h 312"/>
                <a:gd name="T48" fmla="*/ 8 w 204"/>
                <a:gd name="T49" fmla="*/ 308 h 312"/>
                <a:gd name="T50" fmla="*/ 14 w 204"/>
                <a:gd name="T51" fmla="*/ 300 h 312"/>
                <a:gd name="T52" fmla="*/ 14 w 204"/>
                <a:gd name="T53" fmla="*/ 28 h 312"/>
                <a:gd name="T54" fmla="*/ 14 w 204"/>
                <a:gd name="T55" fmla="*/ 22 h 312"/>
                <a:gd name="T56" fmla="*/ 12 w 204"/>
                <a:gd name="T57" fmla="*/ 16 h 312"/>
                <a:gd name="T58" fmla="*/ 54 w 204"/>
                <a:gd name="T59" fmla="*/ 0 h 312"/>
                <a:gd name="T60" fmla="*/ 54 w 204"/>
                <a:gd name="T61" fmla="*/ 130 h 312"/>
                <a:gd name="T62" fmla="*/ 90 w 204"/>
                <a:gd name="T63" fmla="*/ 106 h 312"/>
                <a:gd name="T64" fmla="*/ 124 w 204"/>
                <a:gd name="T65" fmla="*/ 98 h 3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204" h="312">
                  <a:moveTo>
                    <a:pt x="124" y="98"/>
                  </a:moveTo>
                  <a:lnTo>
                    <a:pt x="124" y="98"/>
                  </a:lnTo>
                  <a:lnTo>
                    <a:pt x="136" y="98"/>
                  </a:lnTo>
                  <a:lnTo>
                    <a:pt x="150" y="102"/>
                  </a:lnTo>
                  <a:lnTo>
                    <a:pt x="162" y="108"/>
                  </a:lnTo>
                  <a:lnTo>
                    <a:pt x="172" y="114"/>
                  </a:lnTo>
                  <a:lnTo>
                    <a:pt x="172" y="114"/>
                  </a:lnTo>
                  <a:lnTo>
                    <a:pt x="180" y="124"/>
                  </a:lnTo>
                  <a:lnTo>
                    <a:pt x="186" y="134"/>
                  </a:lnTo>
                  <a:lnTo>
                    <a:pt x="190" y="146"/>
                  </a:lnTo>
                  <a:lnTo>
                    <a:pt x="192" y="160"/>
                  </a:lnTo>
                  <a:lnTo>
                    <a:pt x="192" y="296"/>
                  </a:lnTo>
                  <a:lnTo>
                    <a:pt x="192" y="296"/>
                  </a:lnTo>
                  <a:lnTo>
                    <a:pt x="192" y="302"/>
                  </a:lnTo>
                  <a:lnTo>
                    <a:pt x="194" y="306"/>
                  </a:lnTo>
                  <a:lnTo>
                    <a:pt x="194" y="306"/>
                  </a:lnTo>
                  <a:lnTo>
                    <a:pt x="204" y="312"/>
                  </a:lnTo>
                  <a:lnTo>
                    <a:pt x="140" y="312"/>
                  </a:lnTo>
                  <a:lnTo>
                    <a:pt x="140" y="312"/>
                  </a:lnTo>
                  <a:lnTo>
                    <a:pt x="146" y="308"/>
                  </a:lnTo>
                  <a:lnTo>
                    <a:pt x="150" y="304"/>
                  </a:lnTo>
                  <a:lnTo>
                    <a:pt x="152" y="300"/>
                  </a:lnTo>
                  <a:lnTo>
                    <a:pt x="152" y="296"/>
                  </a:lnTo>
                  <a:lnTo>
                    <a:pt x="152" y="176"/>
                  </a:lnTo>
                  <a:lnTo>
                    <a:pt x="152" y="176"/>
                  </a:lnTo>
                  <a:lnTo>
                    <a:pt x="152" y="164"/>
                  </a:lnTo>
                  <a:lnTo>
                    <a:pt x="150" y="154"/>
                  </a:lnTo>
                  <a:lnTo>
                    <a:pt x="146" y="146"/>
                  </a:lnTo>
                  <a:lnTo>
                    <a:pt x="142" y="138"/>
                  </a:lnTo>
                  <a:lnTo>
                    <a:pt x="142" y="138"/>
                  </a:lnTo>
                  <a:lnTo>
                    <a:pt x="134" y="132"/>
                  </a:lnTo>
                  <a:lnTo>
                    <a:pt x="126" y="128"/>
                  </a:lnTo>
                  <a:lnTo>
                    <a:pt x="116" y="126"/>
                  </a:lnTo>
                  <a:lnTo>
                    <a:pt x="104" y="124"/>
                  </a:lnTo>
                  <a:lnTo>
                    <a:pt x="104" y="124"/>
                  </a:lnTo>
                  <a:lnTo>
                    <a:pt x="90" y="126"/>
                  </a:lnTo>
                  <a:lnTo>
                    <a:pt x="76" y="132"/>
                  </a:lnTo>
                  <a:lnTo>
                    <a:pt x="76" y="132"/>
                  </a:lnTo>
                  <a:lnTo>
                    <a:pt x="64" y="138"/>
                  </a:lnTo>
                  <a:lnTo>
                    <a:pt x="54" y="148"/>
                  </a:lnTo>
                  <a:lnTo>
                    <a:pt x="54" y="296"/>
                  </a:lnTo>
                  <a:lnTo>
                    <a:pt x="54" y="296"/>
                  </a:lnTo>
                  <a:lnTo>
                    <a:pt x="56" y="300"/>
                  </a:lnTo>
                  <a:lnTo>
                    <a:pt x="58" y="304"/>
                  </a:lnTo>
                  <a:lnTo>
                    <a:pt x="58" y="304"/>
                  </a:lnTo>
                  <a:lnTo>
                    <a:pt x="62" y="308"/>
                  </a:lnTo>
                  <a:lnTo>
                    <a:pt x="68" y="312"/>
                  </a:lnTo>
                  <a:lnTo>
                    <a:pt x="4" y="312"/>
                  </a:lnTo>
                  <a:lnTo>
                    <a:pt x="4" y="312"/>
                  </a:lnTo>
                  <a:lnTo>
                    <a:pt x="8" y="308"/>
                  </a:lnTo>
                  <a:lnTo>
                    <a:pt x="12" y="304"/>
                  </a:lnTo>
                  <a:lnTo>
                    <a:pt x="14" y="300"/>
                  </a:lnTo>
                  <a:lnTo>
                    <a:pt x="14" y="296"/>
                  </a:lnTo>
                  <a:lnTo>
                    <a:pt x="14" y="28"/>
                  </a:lnTo>
                  <a:lnTo>
                    <a:pt x="14" y="28"/>
                  </a:lnTo>
                  <a:lnTo>
                    <a:pt x="14" y="22"/>
                  </a:lnTo>
                  <a:lnTo>
                    <a:pt x="12" y="16"/>
                  </a:lnTo>
                  <a:lnTo>
                    <a:pt x="12" y="16"/>
                  </a:lnTo>
                  <a:lnTo>
                    <a:pt x="0" y="10"/>
                  </a:lnTo>
                  <a:lnTo>
                    <a:pt x="54" y="0"/>
                  </a:lnTo>
                  <a:lnTo>
                    <a:pt x="54" y="130"/>
                  </a:lnTo>
                  <a:lnTo>
                    <a:pt x="54" y="130"/>
                  </a:lnTo>
                  <a:lnTo>
                    <a:pt x="72" y="116"/>
                  </a:lnTo>
                  <a:lnTo>
                    <a:pt x="90" y="106"/>
                  </a:lnTo>
                  <a:lnTo>
                    <a:pt x="108" y="100"/>
                  </a:lnTo>
                  <a:lnTo>
                    <a:pt x="124" y="98"/>
                  </a:lnTo>
                  <a:lnTo>
                    <a:pt x="124" y="98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9" name="Freeform 112"/>
            <p:cNvSpPr>
              <a:spLocks/>
            </p:cNvSpPr>
            <p:nvPr/>
          </p:nvSpPr>
          <p:spPr bwMode="auto">
            <a:xfrm>
              <a:off x="1557" y="1586"/>
              <a:ext cx="334" cy="214"/>
            </a:xfrm>
            <a:custGeom>
              <a:avLst/>
              <a:gdLst>
                <a:gd name="T0" fmla="*/ 256 w 334"/>
                <a:gd name="T1" fmla="*/ 0 h 214"/>
                <a:gd name="T2" fmla="*/ 280 w 334"/>
                <a:gd name="T3" fmla="*/ 4 h 214"/>
                <a:gd name="T4" fmla="*/ 302 w 334"/>
                <a:gd name="T5" fmla="*/ 16 h 214"/>
                <a:gd name="T6" fmla="*/ 312 w 334"/>
                <a:gd name="T7" fmla="*/ 26 h 214"/>
                <a:gd name="T8" fmla="*/ 322 w 334"/>
                <a:gd name="T9" fmla="*/ 48 h 214"/>
                <a:gd name="T10" fmla="*/ 322 w 334"/>
                <a:gd name="T11" fmla="*/ 198 h 214"/>
                <a:gd name="T12" fmla="*/ 324 w 334"/>
                <a:gd name="T13" fmla="*/ 202 h 214"/>
                <a:gd name="T14" fmla="*/ 326 w 334"/>
                <a:gd name="T15" fmla="*/ 206 h 214"/>
                <a:gd name="T16" fmla="*/ 272 w 334"/>
                <a:gd name="T17" fmla="*/ 214 h 214"/>
                <a:gd name="T18" fmla="*/ 276 w 334"/>
                <a:gd name="T19" fmla="*/ 210 h 214"/>
                <a:gd name="T20" fmla="*/ 284 w 334"/>
                <a:gd name="T21" fmla="*/ 202 h 214"/>
                <a:gd name="T22" fmla="*/ 284 w 334"/>
                <a:gd name="T23" fmla="*/ 76 h 214"/>
                <a:gd name="T24" fmla="*/ 284 w 334"/>
                <a:gd name="T25" fmla="*/ 64 h 214"/>
                <a:gd name="T26" fmla="*/ 278 w 334"/>
                <a:gd name="T27" fmla="*/ 46 h 214"/>
                <a:gd name="T28" fmla="*/ 272 w 334"/>
                <a:gd name="T29" fmla="*/ 40 h 214"/>
                <a:gd name="T30" fmla="*/ 258 w 334"/>
                <a:gd name="T31" fmla="*/ 30 h 214"/>
                <a:gd name="T32" fmla="*/ 236 w 334"/>
                <a:gd name="T33" fmla="*/ 26 h 214"/>
                <a:gd name="T34" fmla="*/ 222 w 334"/>
                <a:gd name="T35" fmla="*/ 28 h 214"/>
                <a:gd name="T36" fmla="*/ 198 w 334"/>
                <a:gd name="T37" fmla="*/ 42 h 214"/>
                <a:gd name="T38" fmla="*/ 188 w 334"/>
                <a:gd name="T39" fmla="*/ 54 h 214"/>
                <a:gd name="T40" fmla="*/ 188 w 334"/>
                <a:gd name="T41" fmla="*/ 198 h 214"/>
                <a:gd name="T42" fmla="*/ 190 w 334"/>
                <a:gd name="T43" fmla="*/ 202 h 214"/>
                <a:gd name="T44" fmla="*/ 192 w 334"/>
                <a:gd name="T45" fmla="*/ 206 h 214"/>
                <a:gd name="T46" fmla="*/ 136 w 334"/>
                <a:gd name="T47" fmla="*/ 214 h 214"/>
                <a:gd name="T48" fmla="*/ 142 w 334"/>
                <a:gd name="T49" fmla="*/ 210 h 214"/>
                <a:gd name="T50" fmla="*/ 148 w 334"/>
                <a:gd name="T51" fmla="*/ 202 h 214"/>
                <a:gd name="T52" fmla="*/ 148 w 334"/>
                <a:gd name="T53" fmla="*/ 74 h 214"/>
                <a:gd name="T54" fmla="*/ 148 w 334"/>
                <a:gd name="T55" fmla="*/ 62 h 214"/>
                <a:gd name="T56" fmla="*/ 142 w 334"/>
                <a:gd name="T57" fmla="*/ 44 h 214"/>
                <a:gd name="T58" fmla="*/ 130 w 334"/>
                <a:gd name="T59" fmla="*/ 32 h 214"/>
                <a:gd name="T60" fmla="*/ 112 w 334"/>
                <a:gd name="T61" fmla="*/ 26 h 214"/>
                <a:gd name="T62" fmla="*/ 102 w 334"/>
                <a:gd name="T63" fmla="*/ 26 h 214"/>
                <a:gd name="T64" fmla="*/ 76 w 334"/>
                <a:gd name="T65" fmla="*/ 32 h 214"/>
                <a:gd name="T66" fmla="*/ 56 w 334"/>
                <a:gd name="T67" fmla="*/ 48 h 214"/>
                <a:gd name="T68" fmla="*/ 56 w 334"/>
                <a:gd name="T69" fmla="*/ 198 h 214"/>
                <a:gd name="T70" fmla="*/ 58 w 334"/>
                <a:gd name="T71" fmla="*/ 206 h 214"/>
                <a:gd name="T72" fmla="*/ 68 w 334"/>
                <a:gd name="T73" fmla="*/ 214 h 214"/>
                <a:gd name="T74" fmla="*/ 4 w 334"/>
                <a:gd name="T75" fmla="*/ 214 h 214"/>
                <a:gd name="T76" fmla="*/ 14 w 334"/>
                <a:gd name="T77" fmla="*/ 206 h 214"/>
                <a:gd name="T78" fmla="*/ 16 w 334"/>
                <a:gd name="T79" fmla="*/ 198 h 214"/>
                <a:gd name="T80" fmla="*/ 16 w 334"/>
                <a:gd name="T81" fmla="*/ 28 h 214"/>
                <a:gd name="T82" fmla="*/ 12 w 334"/>
                <a:gd name="T83" fmla="*/ 16 h 214"/>
                <a:gd name="T84" fmla="*/ 6 w 334"/>
                <a:gd name="T85" fmla="*/ 12 h 214"/>
                <a:gd name="T86" fmla="*/ 56 w 334"/>
                <a:gd name="T87" fmla="*/ 0 h 214"/>
                <a:gd name="T88" fmla="*/ 56 w 334"/>
                <a:gd name="T89" fmla="*/ 30 h 214"/>
                <a:gd name="T90" fmla="*/ 86 w 334"/>
                <a:gd name="T91" fmla="*/ 10 h 214"/>
                <a:gd name="T92" fmla="*/ 94 w 334"/>
                <a:gd name="T93" fmla="*/ 6 h 214"/>
                <a:gd name="T94" fmla="*/ 112 w 334"/>
                <a:gd name="T95" fmla="*/ 0 h 214"/>
                <a:gd name="T96" fmla="*/ 122 w 334"/>
                <a:gd name="T97" fmla="*/ 0 h 214"/>
                <a:gd name="T98" fmla="*/ 142 w 334"/>
                <a:gd name="T99" fmla="*/ 2 h 214"/>
                <a:gd name="T100" fmla="*/ 160 w 334"/>
                <a:gd name="T101" fmla="*/ 10 h 214"/>
                <a:gd name="T102" fmla="*/ 168 w 334"/>
                <a:gd name="T103" fmla="*/ 16 h 214"/>
                <a:gd name="T104" fmla="*/ 180 w 334"/>
                <a:gd name="T105" fmla="*/ 30 h 214"/>
                <a:gd name="T106" fmla="*/ 184 w 334"/>
                <a:gd name="T107" fmla="*/ 40 h 214"/>
                <a:gd name="T108" fmla="*/ 216 w 334"/>
                <a:gd name="T109" fmla="*/ 12 h 214"/>
                <a:gd name="T110" fmla="*/ 226 w 334"/>
                <a:gd name="T111" fmla="*/ 6 h 214"/>
                <a:gd name="T112" fmla="*/ 246 w 334"/>
                <a:gd name="T113" fmla="*/ 0 h 214"/>
                <a:gd name="T114" fmla="*/ 256 w 334"/>
                <a:gd name="T115" fmla="*/ 0 h 2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334" h="214">
                  <a:moveTo>
                    <a:pt x="256" y="0"/>
                  </a:moveTo>
                  <a:lnTo>
                    <a:pt x="256" y="0"/>
                  </a:lnTo>
                  <a:lnTo>
                    <a:pt x="268" y="0"/>
                  </a:lnTo>
                  <a:lnTo>
                    <a:pt x="280" y="4"/>
                  </a:lnTo>
                  <a:lnTo>
                    <a:pt x="292" y="10"/>
                  </a:lnTo>
                  <a:lnTo>
                    <a:pt x="302" y="16"/>
                  </a:lnTo>
                  <a:lnTo>
                    <a:pt x="302" y="16"/>
                  </a:lnTo>
                  <a:lnTo>
                    <a:pt x="312" y="26"/>
                  </a:lnTo>
                  <a:lnTo>
                    <a:pt x="318" y="36"/>
                  </a:lnTo>
                  <a:lnTo>
                    <a:pt x="322" y="48"/>
                  </a:lnTo>
                  <a:lnTo>
                    <a:pt x="322" y="62"/>
                  </a:lnTo>
                  <a:lnTo>
                    <a:pt x="322" y="198"/>
                  </a:lnTo>
                  <a:lnTo>
                    <a:pt x="322" y="198"/>
                  </a:lnTo>
                  <a:lnTo>
                    <a:pt x="324" y="202"/>
                  </a:lnTo>
                  <a:lnTo>
                    <a:pt x="326" y="206"/>
                  </a:lnTo>
                  <a:lnTo>
                    <a:pt x="326" y="206"/>
                  </a:lnTo>
                  <a:lnTo>
                    <a:pt x="334" y="214"/>
                  </a:lnTo>
                  <a:lnTo>
                    <a:pt x="272" y="214"/>
                  </a:lnTo>
                  <a:lnTo>
                    <a:pt x="272" y="214"/>
                  </a:lnTo>
                  <a:lnTo>
                    <a:pt x="276" y="210"/>
                  </a:lnTo>
                  <a:lnTo>
                    <a:pt x="280" y="206"/>
                  </a:lnTo>
                  <a:lnTo>
                    <a:pt x="284" y="202"/>
                  </a:lnTo>
                  <a:lnTo>
                    <a:pt x="284" y="198"/>
                  </a:lnTo>
                  <a:lnTo>
                    <a:pt x="284" y="76"/>
                  </a:lnTo>
                  <a:lnTo>
                    <a:pt x="284" y="76"/>
                  </a:lnTo>
                  <a:lnTo>
                    <a:pt x="284" y="64"/>
                  </a:lnTo>
                  <a:lnTo>
                    <a:pt x="282" y="56"/>
                  </a:lnTo>
                  <a:lnTo>
                    <a:pt x="278" y="46"/>
                  </a:lnTo>
                  <a:lnTo>
                    <a:pt x="272" y="40"/>
                  </a:lnTo>
                  <a:lnTo>
                    <a:pt x="272" y="40"/>
                  </a:lnTo>
                  <a:lnTo>
                    <a:pt x="266" y="34"/>
                  </a:lnTo>
                  <a:lnTo>
                    <a:pt x="258" y="30"/>
                  </a:lnTo>
                  <a:lnTo>
                    <a:pt x="248" y="26"/>
                  </a:lnTo>
                  <a:lnTo>
                    <a:pt x="236" y="26"/>
                  </a:lnTo>
                  <a:lnTo>
                    <a:pt x="236" y="26"/>
                  </a:lnTo>
                  <a:lnTo>
                    <a:pt x="222" y="28"/>
                  </a:lnTo>
                  <a:lnTo>
                    <a:pt x="210" y="32"/>
                  </a:lnTo>
                  <a:lnTo>
                    <a:pt x="198" y="42"/>
                  </a:lnTo>
                  <a:lnTo>
                    <a:pt x="188" y="54"/>
                  </a:lnTo>
                  <a:lnTo>
                    <a:pt x="188" y="54"/>
                  </a:lnTo>
                  <a:lnTo>
                    <a:pt x="188" y="60"/>
                  </a:lnTo>
                  <a:lnTo>
                    <a:pt x="188" y="198"/>
                  </a:lnTo>
                  <a:lnTo>
                    <a:pt x="188" y="198"/>
                  </a:lnTo>
                  <a:lnTo>
                    <a:pt x="190" y="202"/>
                  </a:lnTo>
                  <a:lnTo>
                    <a:pt x="192" y="206"/>
                  </a:lnTo>
                  <a:lnTo>
                    <a:pt x="192" y="206"/>
                  </a:lnTo>
                  <a:lnTo>
                    <a:pt x="200" y="214"/>
                  </a:lnTo>
                  <a:lnTo>
                    <a:pt x="136" y="214"/>
                  </a:lnTo>
                  <a:lnTo>
                    <a:pt x="136" y="214"/>
                  </a:lnTo>
                  <a:lnTo>
                    <a:pt x="142" y="210"/>
                  </a:lnTo>
                  <a:lnTo>
                    <a:pt x="146" y="206"/>
                  </a:lnTo>
                  <a:lnTo>
                    <a:pt x="148" y="202"/>
                  </a:lnTo>
                  <a:lnTo>
                    <a:pt x="148" y="198"/>
                  </a:lnTo>
                  <a:lnTo>
                    <a:pt x="148" y="74"/>
                  </a:lnTo>
                  <a:lnTo>
                    <a:pt x="148" y="74"/>
                  </a:lnTo>
                  <a:lnTo>
                    <a:pt x="148" y="62"/>
                  </a:lnTo>
                  <a:lnTo>
                    <a:pt x="146" y="52"/>
                  </a:lnTo>
                  <a:lnTo>
                    <a:pt x="142" y="44"/>
                  </a:lnTo>
                  <a:lnTo>
                    <a:pt x="136" y="38"/>
                  </a:lnTo>
                  <a:lnTo>
                    <a:pt x="130" y="32"/>
                  </a:lnTo>
                  <a:lnTo>
                    <a:pt x="122" y="28"/>
                  </a:lnTo>
                  <a:lnTo>
                    <a:pt x="112" y="26"/>
                  </a:lnTo>
                  <a:lnTo>
                    <a:pt x="102" y="26"/>
                  </a:lnTo>
                  <a:lnTo>
                    <a:pt x="102" y="26"/>
                  </a:lnTo>
                  <a:lnTo>
                    <a:pt x="88" y="28"/>
                  </a:lnTo>
                  <a:lnTo>
                    <a:pt x="76" y="32"/>
                  </a:lnTo>
                  <a:lnTo>
                    <a:pt x="66" y="38"/>
                  </a:lnTo>
                  <a:lnTo>
                    <a:pt x="56" y="48"/>
                  </a:lnTo>
                  <a:lnTo>
                    <a:pt x="56" y="198"/>
                  </a:lnTo>
                  <a:lnTo>
                    <a:pt x="56" y="198"/>
                  </a:lnTo>
                  <a:lnTo>
                    <a:pt x="56" y="202"/>
                  </a:lnTo>
                  <a:lnTo>
                    <a:pt x="58" y="206"/>
                  </a:lnTo>
                  <a:lnTo>
                    <a:pt x="58" y="206"/>
                  </a:lnTo>
                  <a:lnTo>
                    <a:pt x="68" y="214"/>
                  </a:lnTo>
                  <a:lnTo>
                    <a:pt x="4" y="214"/>
                  </a:lnTo>
                  <a:lnTo>
                    <a:pt x="4" y="214"/>
                  </a:lnTo>
                  <a:lnTo>
                    <a:pt x="10" y="210"/>
                  </a:lnTo>
                  <a:lnTo>
                    <a:pt x="14" y="206"/>
                  </a:lnTo>
                  <a:lnTo>
                    <a:pt x="16" y="202"/>
                  </a:lnTo>
                  <a:lnTo>
                    <a:pt x="16" y="198"/>
                  </a:lnTo>
                  <a:lnTo>
                    <a:pt x="16" y="28"/>
                  </a:lnTo>
                  <a:lnTo>
                    <a:pt x="16" y="28"/>
                  </a:lnTo>
                  <a:lnTo>
                    <a:pt x="16" y="22"/>
                  </a:lnTo>
                  <a:lnTo>
                    <a:pt x="12" y="16"/>
                  </a:lnTo>
                  <a:lnTo>
                    <a:pt x="12" y="16"/>
                  </a:lnTo>
                  <a:lnTo>
                    <a:pt x="6" y="12"/>
                  </a:lnTo>
                  <a:lnTo>
                    <a:pt x="0" y="10"/>
                  </a:lnTo>
                  <a:lnTo>
                    <a:pt x="56" y="0"/>
                  </a:lnTo>
                  <a:lnTo>
                    <a:pt x="56" y="30"/>
                  </a:lnTo>
                  <a:lnTo>
                    <a:pt x="56" y="30"/>
                  </a:lnTo>
                  <a:lnTo>
                    <a:pt x="70" y="20"/>
                  </a:lnTo>
                  <a:lnTo>
                    <a:pt x="86" y="10"/>
                  </a:lnTo>
                  <a:lnTo>
                    <a:pt x="86" y="10"/>
                  </a:lnTo>
                  <a:lnTo>
                    <a:pt x="94" y="6"/>
                  </a:lnTo>
                  <a:lnTo>
                    <a:pt x="102" y="2"/>
                  </a:lnTo>
                  <a:lnTo>
                    <a:pt x="112" y="0"/>
                  </a:lnTo>
                  <a:lnTo>
                    <a:pt x="122" y="0"/>
                  </a:lnTo>
                  <a:lnTo>
                    <a:pt x="122" y="0"/>
                  </a:lnTo>
                  <a:lnTo>
                    <a:pt x="132" y="0"/>
                  </a:lnTo>
                  <a:lnTo>
                    <a:pt x="142" y="2"/>
                  </a:lnTo>
                  <a:lnTo>
                    <a:pt x="150" y="6"/>
                  </a:lnTo>
                  <a:lnTo>
                    <a:pt x="160" y="10"/>
                  </a:lnTo>
                  <a:lnTo>
                    <a:pt x="160" y="10"/>
                  </a:lnTo>
                  <a:lnTo>
                    <a:pt x="168" y="16"/>
                  </a:lnTo>
                  <a:lnTo>
                    <a:pt x="174" y="22"/>
                  </a:lnTo>
                  <a:lnTo>
                    <a:pt x="180" y="30"/>
                  </a:lnTo>
                  <a:lnTo>
                    <a:pt x="184" y="40"/>
                  </a:lnTo>
                  <a:lnTo>
                    <a:pt x="184" y="40"/>
                  </a:lnTo>
                  <a:lnTo>
                    <a:pt x="198" y="24"/>
                  </a:lnTo>
                  <a:lnTo>
                    <a:pt x="216" y="12"/>
                  </a:lnTo>
                  <a:lnTo>
                    <a:pt x="216" y="12"/>
                  </a:lnTo>
                  <a:lnTo>
                    <a:pt x="226" y="6"/>
                  </a:lnTo>
                  <a:lnTo>
                    <a:pt x="236" y="2"/>
                  </a:lnTo>
                  <a:lnTo>
                    <a:pt x="246" y="0"/>
                  </a:lnTo>
                  <a:lnTo>
                    <a:pt x="256" y="0"/>
                  </a:lnTo>
                  <a:lnTo>
                    <a:pt x="256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0" name="Freeform 113"/>
            <p:cNvSpPr>
              <a:spLocks/>
            </p:cNvSpPr>
            <p:nvPr/>
          </p:nvSpPr>
          <p:spPr bwMode="auto">
            <a:xfrm>
              <a:off x="2117" y="1550"/>
              <a:ext cx="130" cy="254"/>
            </a:xfrm>
            <a:custGeom>
              <a:avLst/>
              <a:gdLst>
                <a:gd name="T0" fmla="*/ 60 w 130"/>
                <a:gd name="T1" fmla="*/ 0 h 254"/>
                <a:gd name="T2" fmla="*/ 60 w 130"/>
                <a:gd name="T3" fmla="*/ 42 h 254"/>
                <a:gd name="T4" fmla="*/ 122 w 130"/>
                <a:gd name="T5" fmla="*/ 42 h 254"/>
                <a:gd name="T6" fmla="*/ 106 w 130"/>
                <a:gd name="T7" fmla="*/ 60 h 254"/>
                <a:gd name="T8" fmla="*/ 58 w 130"/>
                <a:gd name="T9" fmla="*/ 60 h 254"/>
                <a:gd name="T10" fmla="*/ 58 w 130"/>
                <a:gd name="T11" fmla="*/ 188 h 254"/>
                <a:gd name="T12" fmla="*/ 58 w 130"/>
                <a:gd name="T13" fmla="*/ 188 h 254"/>
                <a:gd name="T14" fmla="*/ 60 w 130"/>
                <a:gd name="T15" fmla="*/ 200 h 254"/>
                <a:gd name="T16" fmla="*/ 62 w 130"/>
                <a:gd name="T17" fmla="*/ 208 h 254"/>
                <a:gd name="T18" fmla="*/ 64 w 130"/>
                <a:gd name="T19" fmla="*/ 216 h 254"/>
                <a:gd name="T20" fmla="*/ 70 w 130"/>
                <a:gd name="T21" fmla="*/ 224 h 254"/>
                <a:gd name="T22" fmla="*/ 74 w 130"/>
                <a:gd name="T23" fmla="*/ 228 h 254"/>
                <a:gd name="T24" fmla="*/ 82 w 130"/>
                <a:gd name="T25" fmla="*/ 232 h 254"/>
                <a:gd name="T26" fmla="*/ 90 w 130"/>
                <a:gd name="T27" fmla="*/ 234 h 254"/>
                <a:gd name="T28" fmla="*/ 100 w 130"/>
                <a:gd name="T29" fmla="*/ 236 h 254"/>
                <a:gd name="T30" fmla="*/ 100 w 130"/>
                <a:gd name="T31" fmla="*/ 236 h 254"/>
                <a:gd name="T32" fmla="*/ 110 w 130"/>
                <a:gd name="T33" fmla="*/ 234 h 254"/>
                <a:gd name="T34" fmla="*/ 116 w 130"/>
                <a:gd name="T35" fmla="*/ 232 h 254"/>
                <a:gd name="T36" fmla="*/ 116 w 130"/>
                <a:gd name="T37" fmla="*/ 232 h 254"/>
                <a:gd name="T38" fmla="*/ 130 w 130"/>
                <a:gd name="T39" fmla="*/ 224 h 254"/>
                <a:gd name="T40" fmla="*/ 130 w 130"/>
                <a:gd name="T41" fmla="*/ 224 h 254"/>
                <a:gd name="T42" fmla="*/ 128 w 130"/>
                <a:gd name="T43" fmla="*/ 228 h 254"/>
                <a:gd name="T44" fmla="*/ 126 w 130"/>
                <a:gd name="T45" fmla="*/ 234 h 254"/>
                <a:gd name="T46" fmla="*/ 114 w 130"/>
                <a:gd name="T47" fmla="*/ 244 h 254"/>
                <a:gd name="T48" fmla="*/ 114 w 130"/>
                <a:gd name="T49" fmla="*/ 244 h 254"/>
                <a:gd name="T50" fmla="*/ 108 w 130"/>
                <a:gd name="T51" fmla="*/ 248 h 254"/>
                <a:gd name="T52" fmla="*/ 100 w 130"/>
                <a:gd name="T53" fmla="*/ 252 h 254"/>
                <a:gd name="T54" fmla="*/ 92 w 130"/>
                <a:gd name="T55" fmla="*/ 254 h 254"/>
                <a:gd name="T56" fmla="*/ 84 w 130"/>
                <a:gd name="T57" fmla="*/ 254 h 254"/>
                <a:gd name="T58" fmla="*/ 84 w 130"/>
                <a:gd name="T59" fmla="*/ 254 h 254"/>
                <a:gd name="T60" fmla="*/ 70 w 130"/>
                <a:gd name="T61" fmla="*/ 254 h 254"/>
                <a:gd name="T62" fmla="*/ 58 w 130"/>
                <a:gd name="T63" fmla="*/ 250 h 254"/>
                <a:gd name="T64" fmla="*/ 46 w 130"/>
                <a:gd name="T65" fmla="*/ 244 h 254"/>
                <a:gd name="T66" fmla="*/ 38 w 130"/>
                <a:gd name="T67" fmla="*/ 236 h 254"/>
                <a:gd name="T68" fmla="*/ 38 w 130"/>
                <a:gd name="T69" fmla="*/ 236 h 254"/>
                <a:gd name="T70" fmla="*/ 30 w 130"/>
                <a:gd name="T71" fmla="*/ 228 h 254"/>
                <a:gd name="T72" fmla="*/ 24 w 130"/>
                <a:gd name="T73" fmla="*/ 216 h 254"/>
                <a:gd name="T74" fmla="*/ 22 w 130"/>
                <a:gd name="T75" fmla="*/ 204 h 254"/>
                <a:gd name="T76" fmla="*/ 20 w 130"/>
                <a:gd name="T77" fmla="*/ 188 h 254"/>
                <a:gd name="T78" fmla="*/ 20 w 130"/>
                <a:gd name="T79" fmla="*/ 60 h 254"/>
                <a:gd name="T80" fmla="*/ 0 w 130"/>
                <a:gd name="T81" fmla="*/ 60 h 254"/>
                <a:gd name="T82" fmla="*/ 60 w 130"/>
                <a:gd name="T83" fmla="*/ 0 h 254"/>
                <a:gd name="T84" fmla="*/ 60 w 130"/>
                <a:gd name="T85" fmla="*/ 0 h 2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130" h="254">
                  <a:moveTo>
                    <a:pt x="60" y="0"/>
                  </a:moveTo>
                  <a:lnTo>
                    <a:pt x="60" y="42"/>
                  </a:lnTo>
                  <a:lnTo>
                    <a:pt x="122" y="42"/>
                  </a:lnTo>
                  <a:lnTo>
                    <a:pt x="106" y="60"/>
                  </a:lnTo>
                  <a:lnTo>
                    <a:pt x="58" y="60"/>
                  </a:lnTo>
                  <a:lnTo>
                    <a:pt x="58" y="188"/>
                  </a:lnTo>
                  <a:lnTo>
                    <a:pt x="58" y="188"/>
                  </a:lnTo>
                  <a:lnTo>
                    <a:pt x="60" y="200"/>
                  </a:lnTo>
                  <a:lnTo>
                    <a:pt x="62" y="208"/>
                  </a:lnTo>
                  <a:lnTo>
                    <a:pt x="64" y="216"/>
                  </a:lnTo>
                  <a:lnTo>
                    <a:pt x="70" y="224"/>
                  </a:lnTo>
                  <a:lnTo>
                    <a:pt x="74" y="228"/>
                  </a:lnTo>
                  <a:lnTo>
                    <a:pt x="82" y="232"/>
                  </a:lnTo>
                  <a:lnTo>
                    <a:pt x="90" y="234"/>
                  </a:lnTo>
                  <a:lnTo>
                    <a:pt x="100" y="236"/>
                  </a:lnTo>
                  <a:lnTo>
                    <a:pt x="100" y="236"/>
                  </a:lnTo>
                  <a:lnTo>
                    <a:pt x="110" y="234"/>
                  </a:lnTo>
                  <a:lnTo>
                    <a:pt x="116" y="232"/>
                  </a:lnTo>
                  <a:lnTo>
                    <a:pt x="116" y="232"/>
                  </a:lnTo>
                  <a:lnTo>
                    <a:pt x="130" y="224"/>
                  </a:lnTo>
                  <a:lnTo>
                    <a:pt x="130" y="224"/>
                  </a:lnTo>
                  <a:lnTo>
                    <a:pt x="128" y="228"/>
                  </a:lnTo>
                  <a:lnTo>
                    <a:pt x="126" y="234"/>
                  </a:lnTo>
                  <a:lnTo>
                    <a:pt x="114" y="244"/>
                  </a:lnTo>
                  <a:lnTo>
                    <a:pt x="114" y="244"/>
                  </a:lnTo>
                  <a:lnTo>
                    <a:pt x="108" y="248"/>
                  </a:lnTo>
                  <a:lnTo>
                    <a:pt x="100" y="252"/>
                  </a:lnTo>
                  <a:lnTo>
                    <a:pt x="92" y="254"/>
                  </a:lnTo>
                  <a:lnTo>
                    <a:pt x="84" y="254"/>
                  </a:lnTo>
                  <a:lnTo>
                    <a:pt x="84" y="254"/>
                  </a:lnTo>
                  <a:lnTo>
                    <a:pt x="70" y="254"/>
                  </a:lnTo>
                  <a:lnTo>
                    <a:pt x="58" y="250"/>
                  </a:lnTo>
                  <a:lnTo>
                    <a:pt x="46" y="244"/>
                  </a:lnTo>
                  <a:lnTo>
                    <a:pt x="38" y="236"/>
                  </a:lnTo>
                  <a:lnTo>
                    <a:pt x="38" y="236"/>
                  </a:lnTo>
                  <a:lnTo>
                    <a:pt x="30" y="228"/>
                  </a:lnTo>
                  <a:lnTo>
                    <a:pt x="24" y="216"/>
                  </a:lnTo>
                  <a:lnTo>
                    <a:pt x="22" y="204"/>
                  </a:lnTo>
                  <a:lnTo>
                    <a:pt x="20" y="188"/>
                  </a:lnTo>
                  <a:lnTo>
                    <a:pt x="20" y="60"/>
                  </a:lnTo>
                  <a:lnTo>
                    <a:pt x="0" y="60"/>
                  </a:lnTo>
                  <a:lnTo>
                    <a:pt x="60" y="0"/>
                  </a:lnTo>
                  <a:lnTo>
                    <a:pt x="6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1" name="Freeform 114"/>
            <p:cNvSpPr>
              <a:spLocks noEditPoints="1"/>
            </p:cNvSpPr>
            <p:nvPr/>
          </p:nvSpPr>
          <p:spPr bwMode="auto">
            <a:xfrm>
              <a:off x="2245" y="1586"/>
              <a:ext cx="200" cy="218"/>
            </a:xfrm>
            <a:custGeom>
              <a:avLst/>
              <a:gdLst>
                <a:gd name="T0" fmla="*/ 102 w 200"/>
                <a:gd name="T1" fmla="*/ 0 h 218"/>
                <a:gd name="T2" fmla="*/ 130 w 200"/>
                <a:gd name="T3" fmla="*/ 4 h 218"/>
                <a:gd name="T4" fmla="*/ 156 w 200"/>
                <a:gd name="T5" fmla="*/ 16 h 218"/>
                <a:gd name="T6" fmla="*/ 166 w 200"/>
                <a:gd name="T7" fmla="*/ 24 h 218"/>
                <a:gd name="T8" fmla="*/ 184 w 200"/>
                <a:gd name="T9" fmla="*/ 44 h 218"/>
                <a:gd name="T10" fmla="*/ 190 w 200"/>
                <a:gd name="T11" fmla="*/ 56 h 218"/>
                <a:gd name="T12" fmla="*/ 198 w 200"/>
                <a:gd name="T13" fmla="*/ 82 h 218"/>
                <a:gd name="T14" fmla="*/ 200 w 200"/>
                <a:gd name="T15" fmla="*/ 110 h 218"/>
                <a:gd name="T16" fmla="*/ 200 w 200"/>
                <a:gd name="T17" fmla="*/ 122 h 218"/>
                <a:gd name="T18" fmla="*/ 192 w 200"/>
                <a:gd name="T19" fmla="*/ 148 h 218"/>
                <a:gd name="T20" fmla="*/ 188 w 200"/>
                <a:gd name="T21" fmla="*/ 162 h 218"/>
                <a:gd name="T22" fmla="*/ 172 w 200"/>
                <a:gd name="T23" fmla="*/ 184 h 218"/>
                <a:gd name="T24" fmla="*/ 152 w 200"/>
                <a:gd name="T25" fmla="*/ 204 h 218"/>
                <a:gd name="T26" fmla="*/ 140 w 200"/>
                <a:gd name="T27" fmla="*/ 210 h 218"/>
                <a:gd name="T28" fmla="*/ 114 w 200"/>
                <a:gd name="T29" fmla="*/ 218 h 218"/>
                <a:gd name="T30" fmla="*/ 100 w 200"/>
                <a:gd name="T31" fmla="*/ 218 h 218"/>
                <a:gd name="T32" fmla="*/ 66 w 200"/>
                <a:gd name="T33" fmla="*/ 214 h 218"/>
                <a:gd name="T34" fmla="*/ 48 w 200"/>
                <a:gd name="T35" fmla="*/ 206 h 218"/>
                <a:gd name="T36" fmla="*/ 32 w 200"/>
                <a:gd name="T37" fmla="*/ 192 h 218"/>
                <a:gd name="T38" fmla="*/ 26 w 200"/>
                <a:gd name="T39" fmla="*/ 186 h 218"/>
                <a:gd name="T40" fmla="*/ 8 w 200"/>
                <a:gd name="T41" fmla="*/ 150 h 218"/>
                <a:gd name="T42" fmla="*/ 0 w 200"/>
                <a:gd name="T43" fmla="*/ 110 h 218"/>
                <a:gd name="T44" fmla="*/ 2 w 200"/>
                <a:gd name="T45" fmla="*/ 96 h 218"/>
                <a:gd name="T46" fmla="*/ 8 w 200"/>
                <a:gd name="T47" fmla="*/ 70 h 218"/>
                <a:gd name="T48" fmla="*/ 14 w 200"/>
                <a:gd name="T49" fmla="*/ 56 h 218"/>
                <a:gd name="T50" fmla="*/ 28 w 200"/>
                <a:gd name="T51" fmla="*/ 34 h 218"/>
                <a:gd name="T52" fmla="*/ 48 w 200"/>
                <a:gd name="T53" fmla="*/ 16 h 218"/>
                <a:gd name="T54" fmla="*/ 60 w 200"/>
                <a:gd name="T55" fmla="*/ 8 h 218"/>
                <a:gd name="T56" fmla="*/ 86 w 200"/>
                <a:gd name="T57" fmla="*/ 0 h 218"/>
                <a:gd name="T58" fmla="*/ 102 w 200"/>
                <a:gd name="T59" fmla="*/ 0 h 218"/>
                <a:gd name="T60" fmla="*/ 98 w 200"/>
                <a:gd name="T61" fmla="*/ 16 h 218"/>
                <a:gd name="T62" fmla="*/ 72 w 200"/>
                <a:gd name="T63" fmla="*/ 24 h 218"/>
                <a:gd name="T64" fmla="*/ 54 w 200"/>
                <a:gd name="T65" fmla="*/ 46 h 218"/>
                <a:gd name="T66" fmla="*/ 48 w 200"/>
                <a:gd name="T67" fmla="*/ 60 h 218"/>
                <a:gd name="T68" fmla="*/ 42 w 200"/>
                <a:gd name="T69" fmla="*/ 92 h 218"/>
                <a:gd name="T70" fmla="*/ 42 w 200"/>
                <a:gd name="T71" fmla="*/ 112 h 218"/>
                <a:gd name="T72" fmla="*/ 48 w 200"/>
                <a:gd name="T73" fmla="*/ 148 h 218"/>
                <a:gd name="T74" fmla="*/ 60 w 200"/>
                <a:gd name="T75" fmla="*/ 176 h 218"/>
                <a:gd name="T76" fmla="*/ 68 w 200"/>
                <a:gd name="T77" fmla="*/ 188 h 218"/>
                <a:gd name="T78" fmla="*/ 90 w 200"/>
                <a:gd name="T79" fmla="*/ 200 h 218"/>
                <a:gd name="T80" fmla="*/ 104 w 200"/>
                <a:gd name="T81" fmla="*/ 200 h 218"/>
                <a:gd name="T82" fmla="*/ 128 w 200"/>
                <a:gd name="T83" fmla="*/ 192 h 218"/>
                <a:gd name="T84" fmla="*/ 146 w 200"/>
                <a:gd name="T85" fmla="*/ 172 h 218"/>
                <a:gd name="T86" fmla="*/ 152 w 200"/>
                <a:gd name="T87" fmla="*/ 158 h 218"/>
                <a:gd name="T88" fmla="*/ 158 w 200"/>
                <a:gd name="T89" fmla="*/ 126 h 218"/>
                <a:gd name="T90" fmla="*/ 158 w 200"/>
                <a:gd name="T91" fmla="*/ 106 h 218"/>
                <a:gd name="T92" fmla="*/ 150 w 200"/>
                <a:gd name="T93" fmla="*/ 60 h 218"/>
                <a:gd name="T94" fmla="*/ 142 w 200"/>
                <a:gd name="T95" fmla="*/ 42 h 218"/>
                <a:gd name="T96" fmla="*/ 130 w 200"/>
                <a:gd name="T97" fmla="*/ 28 h 218"/>
                <a:gd name="T98" fmla="*/ 116 w 200"/>
                <a:gd name="T99" fmla="*/ 20 h 218"/>
                <a:gd name="T100" fmla="*/ 98 w 200"/>
                <a:gd name="T101" fmla="*/ 16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200" h="218">
                  <a:moveTo>
                    <a:pt x="102" y="0"/>
                  </a:moveTo>
                  <a:lnTo>
                    <a:pt x="102" y="0"/>
                  </a:lnTo>
                  <a:lnTo>
                    <a:pt x="116" y="0"/>
                  </a:lnTo>
                  <a:lnTo>
                    <a:pt x="130" y="4"/>
                  </a:lnTo>
                  <a:lnTo>
                    <a:pt x="144" y="8"/>
                  </a:lnTo>
                  <a:lnTo>
                    <a:pt x="156" y="16"/>
                  </a:lnTo>
                  <a:lnTo>
                    <a:pt x="156" y="16"/>
                  </a:lnTo>
                  <a:lnTo>
                    <a:pt x="166" y="24"/>
                  </a:lnTo>
                  <a:lnTo>
                    <a:pt x="176" y="34"/>
                  </a:lnTo>
                  <a:lnTo>
                    <a:pt x="184" y="44"/>
                  </a:lnTo>
                  <a:lnTo>
                    <a:pt x="190" y="56"/>
                  </a:lnTo>
                  <a:lnTo>
                    <a:pt x="190" y="56"/>
                  </a:lnTo>
                  <a:lnTo>
                    <a:pt x="194" y="70"/>
                  </a:lnTo>
                  <a:lnTo>
                    <a:pt x="198" y="82"/>
                  </a:lnTo>
                  <a:lnTo>
                    <a:pt x="200" y="96"/>
                  </a:lnTo>
                  <a:lnTo>
                    <a:pt x="200" y="110"/>
                  </a:lnTo>
                  <a:lnTo>
                    <a:pt x="200" y="110"/>
                  </a:lnTo>
                  <a:lnTo>
                    <a:pt x="200" y="122"/>
                  </a:lnTo>
                  <a:lnTo>
                    <a:pt x="196" y="136"/>
                  </a:lnTo>
                  <a:lnTo>
                    <a:pt x="192" y="148"/>
                  </a:lnTo>
                  <a:lnTo>
                    <a:pt x="188" y="162"/>
                  </a:lnTo>
                  <a:lnTo>
                    <a:pt x="188" y="162"/>
                  </a:lnTo>
                  <a:lnTo>
                    <a:pt x="180" y="174"/>
                  </a:lnTo>
                  <a:lnTo>
                    <a:pt x="172" y="184"/>
                  </a:lnTo>
                  <a:lnTo>
                    <a:pt x="162" y="194"/>
                  </a:lnTo>
                  <a:lnTo>
                    <a:pt x="152" y="204"/>
                  </a:lnTo>
                  <a:lnTo>
                    <a:pt x="152" y="204"/>
                  </a:lnTo>
                  <a:lnTo>
                    <a:pt x="140" y="210"/>
                  </a:lnTo>
                  <a:lnTo>
                    <a:pt x="128" y="214"/>
                  </a:lnTo>
                  <a:lnTo>
                    <a:pt x="114" y="218"/>
                  </a:lnTo>
                  <a:lnTo>
                    <a:pt x="100" y="218"/>
                  </a:lnTo>
                  <a:lnTo>
                    <a:pt x="100" y="218"/>
                  </a:lnTo>
                  <a:lnTo>
                    <a:pt x="78" y="216"/>
                  </a:lnTo>
                  <a:lnTo>
                    <a:pt x="66" y="214"/>
                  </a:lnTo>
                  <a:lnTo>
                    <a:pt x="58" y="210"/>
                  </a:lnTo>
                  <a:lnTo>
                    <a:pt x="48" y="206"/>
                  </a:lnTo>
                  <a:lnTo>
                    <a:pt x="40" y="200"/>
                  </a:lnTo>
                  <a:lnTo>
                    <a:pt x="32" y="192"/>
                  </a:lnTo>
                  <a:lnTo>
                    <a:pt x="26" y="186"/>
                  </a:lnTo>
                  <a:lnTo>
                    <a:pt x="26" y="186"/>
                  </a:lnTo>
                  <a:lnTo>
                    <a:pt x="14" y="168"/>
                  </a:lnTo>
                  <a:lnTo>
                    <a:pt x="8" y="150"/>
                  </a:lnTo>
                  <a:lnTo>
                    <a:pt x="2" y="130"/>
                  </a:lnTo>
                  <a:lnTo>
                    <a:pt x="0" y="110"/>
                  </a:lnTo>
                  <a:lnTo>
                    <a:pt x="0" y="110"/>
                  </a:lnTo>
                  <a:lnTo>
                    <a:pt x="2" y="96"/>
                  </a:lnTo>
                  <a:lnTo>
                    <a:pt x="4" y="82"/>
                  </a:lnTo>
                  <a:lnTo>
                    <a:pt x="8" y="70"/>
                  </a:lnTo>
                  <a:lnTo>
                    <a:pt x="14" y="56"/>
                  </a:lnTo>
                  <a:lnTo>
                    <a:pt x="14" y="56"/>
                  </a:lnTo>
                  <a:lnTo>
                    <a:pt x="20" y="44"/>
                  </a:lnTo>
                  <a:lnTo>
                    <a:pt x="28" y="34"/>
                  </a:lnTo>
                  <a:lnTo>
                    <a:pt x="38" y="24"/>
                  </a:lnTo>
                  <a:lnTo>
                    <a:pt x="48" y="16"/>
                  </a:lnTo>
                  <a:lnTo>
                    <a:pt x="48" y="16"/>
                  </a:lnTo>
                  <a:lnTo>
                    <a:pt x="60" y="8"/>
                  </a:lnTo>
                  <a:lnTo>
                    <a:pt x="74" y="4"/>
                  </a:lnTo>
                  <a:lnTo>
                    <a:pt x="86" y="0"/>
                  </a:lnTo>
                  <a:lnTo>
                    <a:pt x="102" y="0"/>
                  </a:lnTo>
                  <a:lnTo>
                    <a:pt x="102" y="0"/>
                  </a:lnTo>
                  <a:close/>
                  <a:moveTo>
                    <a:pt x="98" y="16"/>
                  </a:moveTo>
                  <a:lnTo>
                    <a:pt x="98" y="16"/>
                  </a:lnTo>
                  <a:lnTo>
                    <a:pt x="84" y="18"/>
                  </a:lnTo>
                  <a:lnTo>
                    <a:pt x="72" y="24"/>
                  </a:lnTo>
                  <a:lnTo>
                    <a:pt x="62" y="34"/>
                  </a:lnTo>
                  <a:lnTo>
                    <a:pt x="54" y="46"/>
                  </a:lnTo>
                  <a:lnTo>
                    <a:pt x="54" y="46"/>
                  </a:lnTo>
                  <a:lnTo>
                    <a:pt x="48" y="60"/>
                  </a:lnTo>
                  <a:lnTo>
                    <a:pt x="44" y="76"/>
                  </a:lnTo>
                  <a:lnTo>
                    <a:pt x="42" y="92"/>
                  </a:lnTo>
                  <a:lnTo>
                    <a:pt x="42" y="112"/>
                  </a:lnTo>
                  <a:lnTo>
                    <a:pt x="42" y="112"/>
                  </a:lnTo>
                  <a:lnTo>
                    <a:pt x="44" y="130"/>
                  </a:lnTo>
                  <a:lnTo>
                    <a:pt x="48" y="148"/>
                  </a:lnTo>
                  <a:lnTo>
                    <a:pt x="52" y="162"/>
                  </a:lnTo>
                  <a:lnTo>
                    <a:pt x="60" y="176"/>
                  </a:lnTo>
                  <a:lnTo>
                    <a:pt x="60" y="176"/>
                  </a:lnTo>
                  <a:lnTo>
                    <a:pt x="68" y="188"/>
                  </a:lnTo>
                  <a:lnTo>
                    <a:pt x="80" y="196"/>
                  </a:lnTo>
                  <a:lnTo>
                    <a:pt x="90" y="200"/>
                  </a:lnTo>
                  <a:lnTo>
                    <a:pt x="104" y="200"/>
                  </a:lnTo>
                  <a:lnTo>
                    <a:pt x="104" y="200"/>
                  </a:lnTo>
                  <a:lnTo>
                    <a:pt x="116" y="198"/>
                  </a:lnTo>
                  <a:lnTo>
                    <a:pt x="128" y="192"/>
                  </a:lnTo>
                  <a:lnTo>
                    <a:pt x="138" y="184"/>
                  </a:lnTo>
                  <a:lnTo>
                    <a:pt x="146" y="172"/>
                  </a:lnTo>
                  <a:lnTo>
                    <a:pt x="146" y="172"/>
                  </a:lnTo>
                  <a:lnTo>
                    <a:pt x="152" y="158"/>
                  </a:lnTo>
                  <a:lnTo>
                    <a:pt x="156" y="142"/>
                  </a:lnTo>
                  <a:lnTo>
                    <a:pt x="158" y="126"/>
                  </a:lnTo>
                  <a:lnTo>
                    <a:pt x="158" y="106"/>
                  </a:lnTo>
                  <a:lnTo>
                    <a:pt x="158" y="106"/>
                  </a:lnTo>
                  <a:lnTo>
                    <a:pt x="156" y="82"/>
                  </a:lnTo>
                  <a:lnTo>
                    <a:pt x="150" y="60"/>
                  </a:lnTo>
                  <a:lnTo>
                    <a:pt x="150" y="60"/>
                  </a:lnTo>
                  <a:lnTo>
                    <a:pt x="142" y="42"/>
                  </a:lnTo>
                  <a:lnTo>
                    <a:pt x="130" y="28"/>
                  </a:lnTo>
                  <a:lnTo>
                    <a:pt x="130" y="28"/>
                  </a:lnTo>
                  <a:lnTo>
                    <a:pt x="124" y="22"/>
                  </a:lnTo>
                  <a:lnTo>
                    <a:pt x="116" y="20"/>
                  </a:lnTo>
                  <a:lnTo>
                    <a:pt x="106" y="16"/>
                  </a:lnTo>
                  <a:lnTo>
                    <a:pt x="98" y="16"/>
                  </a:lnTo>
                  <a:lnTo>
                    <a:pt x="98" y="16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2" name="Freeform 115"/>
            <p:cNvSpPr>
              <a:spLocks/>
            </p:cNvSpPr>
            <p:nvPr/>
          </p:nvSpPr>
          <p:spPr bwMode="auto">
            <a:xfrm>
              <a:off x="2453" y="1586"/>
              <a:ext cx="200" cy="214"/>
            </a:xfrm>
            <a:custGeom>
              <a:avLst/>
              <a:gdLst>
                <a:gd name="T0" fmla="*/ 120 w 200"/>
                <a:gd name="T1" fmla="*/ 0 h 214"/>
                <a:gd name="T2" fmla="*/ 154 w 200"/>
                <a:gd name="T3" fmla="*/ 8 h 214"/>
                <a:gd name="T4" fmla="*/ 168 w 200"/>
                <a:gd name="T5" fmla="*/ 16 h 214"/>
                <a:gd name="T6" fmla="*/ 178 w 200"/>
                <a:gd name="T7" fmla="*/ 30 h 214"/>
                <a:gd name="T8" fmla="*/ 186 w 200"/>
                <a:gd name="T9" fmla="*/ 44 h 214"/>
                <a:gd name="T10" fmla="*/ 188 w 200"/>
                <a:gd name="T11" fmla="*/ 62 h 214"/>
                <a:gd name="T12" fmla="*/ 188 w 200"/>
                <a:gd name="T13" fmla="*/ 198 h 214"/>
                <a:gd name="T14" fmla="*/ 190 w 200"/>
                <a:gd name="T15" fmla="*/ 206 h 214"/>
                <a:gd name="T16" fmla="*/ 200 w 200"/>
                <a:gd name="T17" fmla="*/ 214 h 214"/>
                <a:gd name="T18" fmla="*/ 138 w 200"/>
                <a:gd name="T19" fmla="*/ 214 h 214"/>
                <a:gd name="T20" fmla="*/ 146 w 200"/>
                <a:gd name="T21" fmla="*/ 206 h 214"/>
                <a:gd name="T22" fmla="*/ 150 w 200"/>
                <a:gd name="T23" fmla="*/ 198 h 214"/>
                <a:gd name="T24" fmla="*/ 150 w 200"/>
                <a:gd name="T25" fmla="*/ 78 h 214"/>
                <a:gd name="T26" fmla="*/ 146 w 200"/>
                <a:gd name="T27" fmla="*/ 56 h 214"/>
                <a:gd name="T28" fmla="*/ 138 w 200"/>
                <a:gd name="T29" fmla="*/ 40 h 214"/>
                <a:gd name="T30" fmla="*/ 122 w 200"/>
                <a:gd name="T31" fmla="*/ 30 h 214"/>
                <a:gd name="T32" fmla="*/ 102 w 200"/>
                <a:gd name="T33" fmla="*/ 26 h 214"/>
                <a:gd name="T34" fmla="*/ 88 w 200"/>
                <a:gd name="T35" fmla="*/ 28 h 214"/>
                <a:gd name="T36" fmla="*/ 76 w 200"/>
                <a:gd name="T37" fmla="*/ 34 h 214"/>
                <a:gd name="T38" fmla="*/ 56 w 200"/>
                <a:gd name="T39" fmla="*/ 50 h 214"/>
                <a:gd name="T40" fmla="*/ 56 w 200"/>
                <a:gd name="T41" fmla="*/ 198 h 214"/>
                <a:gd name="T42" fmla="*/ 58 w 200"/>
                <a:gd name="T43" fmla="*/ 206 h 214"/>
                <a:gd name="T44" fmla="*/ 68 w 200"/>
                <a:gd name="T45" fmla="*/ 214 h 214"/>
                <a:gd name="T46" fmla="*/ 4 w 200"/>
                <a:gd name="T47" fmla="*/ 214 h 214"/>
                <a:gd name="T48" fmla="*/ 12 w 200"/>
                <a:gd name="T49" fmla="*/ 206 h 214"/>
                <a:gd name="T50" fmla="*/ 16 w 200"/>
                <a:gd name="T51" fmla="*/ 198 h 214"/>
                <a:gd name="T52" fmla="*/ 16 w 200"/>
                <a:gd name="T53" fmla="*/ 28 h 214"/>
                <a:gd name="T54" fmla="*/ 12 w 200"/>
                <a:gd name="T55" fmla="*/ 18 h 214"/>
                <a:gd name="T56" fmla="*/ 0 w 200"/>
                <a:gd name="T57" fmla="*/ 10 h 214"/>
                <a:gd name="T58" fmla="*/ 56 w 200"/>
                <a:gd name="T59" fmla="*/ 32 h 214"/>
                <a:gd name="T60" fmla="*/ 68 w 200"/>
                <a:gd name="T61" fmla="*/ 20 h 214"/>
                <a:gd name="T62" fmla="*/ 84 w 200"/>
                <a:gd name="T63" fmla="*/ 10 h 214"/>
                <a:gd name="T64" fmla="*/ 102 w 200"/>
                <a:gd name="T65" fmla="*/ 2 h 214"/>
                <a:gd name="T66" fmla="*/ 120 w 200"/>
                <a:gd name="T67" fmla="*/ 0 h 2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200" h="214">
                  <a:moveTo>
                    <a:pt x="120" y="0"/>
                  </a:moveTo>
                  <a:lnTo>
                    <a:pt x="120" y="0"/>
                  </a:lnTo>
                  <a:lnTo>
                    <a:pt x="138" y="2"/>
                  </a:lnTo>
                  <a:lnTo>
                    <a:pt x="154" y="8"/>
                  </a:lnTo>
                  <a:lnTo>
                    <a:pt x="154" y="8"/>
                  </a:lnTo>
                  <a:lnTo>
                    <a:pt x="168" y="16"/>
                  </a:lnTo>
                  <a:lnTo>
                    <a:pt x="178" y="30"/>
                  </a:lnTo>
                  <a:lnTo>
                    <a:pt x="178" y="30"/>
                  </a:lnTo>
                  <a:lnTo>
                    <a:pt x="182" y="36"/>
                  </a:lnTo>
                  <a:lnTo>
                    <a:pt x="186" y="44"/>
                  </a:lnTo>
                  <a:lnTo>
                    <a:pt x="188" y="54"/>
                  </a:lnTo>
                  <a:lnTo>
                    <a:pt x="188" y="62"/>
                  </a:lnTo>
                  <a:lnTo>
                    <a:pt x="188" y="198"/>
                  </a:lnTo>
                  <a:lnTo>
                    <a:pt x="188" y="198"/>
                  </a:lnTo>
                  <a:lnTo>
                    <a:pt x="188" y="202"/>
                  </a:lnTo>
                  <a:lnTo>
                    <a:pt x="190" y="206"/>
                  </a:lnTo>
                  <a:lnTo>
                    <a:pt x="190" y="206"/>
                  </a:lnTo>
                  <a:lnTo>
                    <a:pt x="200" y="214"/>
                  </a:lnTo>
                  <a:lnTo>
                    <a:pt x="138" y="214"/>
                  </a:lnTo>
                  <a:lnTo>
                    <a:pt x="138" y="214"/>
                  </a:lnTo>
                  <a:lnTo>
                    <a:pt x="142" y="212"/>
                  </a:lnTo>
                  <a:lnTo>
                    <a:pt x="146" y="206"/>
                  </a:lnTo>
                  <a:lnTo>
                    <a:pt x="148" y="202"/>
                  </a:lnTo>
                  <a:lnTo>
                    <a:pt x="150" y="198"/>
                  </a:lnTo>
                  <a:lnTo>
                    <a:pt x="150" y="78"/>
                  </a:lnTo>
                  <a:lnTo>
                    <a:pt x="150" y="78"/>
                  </a:lnTo>
                  <a:lnTo>
                    <a:pt x="148" y="66"/>
                  </a:lnTo>
                  <a:lnTo>
                    <a:pt x="146" y="56"/>
                  </a:lnTo>
                  <a:lnTo>
                    <a:pt x="142" y="46"/>
                  </a:lnTo>
                  <a:lnTo>
                    <a:pt x="138" y="40"/>
                  </a:lnTo>
                  <a:lnTo>
                    <a:pt x="130" y="34"/>
                  </a:lnTo>
                  <a:lnTo>
                    <a:pt x="122" y="30"/>
                  </a:lnTo>
                  <a:lnTo>
                    <a:pt x="112" y="28"/>
                  </a:lnTo>
                  <a:lnTo>
                    <a:pt x="102" y="26"/>
                  </a:lnTo>
                  <a:lnTo>
                    <a:pt x="102" y="26"/>
                  </a:lnTo>
                  <a:lnTo>
                    <a:pt x="88" y="28"/>
                  </a:lnTo>
                  <a:lnTo>
                    <a:pt x="76" y="34"/>
                  </a:lnTo>
                  <a:lnTo>
                    <a:pt x="76" y="34"/>
                  </a:lnTo>
                  <a:lnTo>
                    <a:pt x="64" y="40"/>
                  </a:lnTo>
                  <a:lnTo>
                    <a:pt x="56" y="50"/>
                  </a:lnTo>
                  <a:lnTo>
                    <a:pt x="56" y="198"/>
                  </a:lnTo>
                  <a:lnTo>
                    <a:pt x="56" y="198"/>
                  </a:lnTo>
                  <a:lnTo>
                    <a:pt x="56" y="202"/>
                  </a:lnTo>
                  <a:lnTo>
                    <a:pt x="58" y="206"/>
                  </a:lnTo>
                  <a:lnTo>
                    <a:pt x="58" y="206"/>
                  </a:lnTo>
                  <a:lnTo>
                    <a:pt x="68" y="214"/>
                  </a:lnTo>
                  <a:lnTo>
                    <a:pt x="4" y="214"/>
                  </a:lnTo>
                  <a:lnTo>
                    <a:pt x="4" y="214"/>
                  </a:lnTo>
                  <a:lnTo>
                    <a:pt x="10" y="212"/>
                  </a:lnTo>
                  <a:lnTo>
                    <a:pt x="12" y="206"/>
                  </a:lnTo>
                  <a:lnTo>
                    <a:pt x="14" y="202"/>
                  </a:lnTo>
                  <a:lnTo>
                    <a:pt x="16" y="198"/>
                  </a:lnTo>
                  <a:lnTo>
                    <a:pt x="16" y="28"/>
                  </a:lnTo>
                  <a:lnTo>
                    <a:pt x="16" y="28"/>
                  </a:lnTo>
                  <a:lnTo>
                    <a:pt x="14" y="22"/>
                  </a:lnTo>
                  <a:lnTo>
                    <a:pt x="12" y="18"/>
                  </a:lnTo>
                  <a:lnTo>
                    <a:pt x="8" y="14"/>
                  </a:lnTo>
                  <a:lnTo>
                    <a:pt x="0" y="10"/>
                  </a:lnTo>
                  <a:lnTo>
                    <a:pt x="56" y="0"/>
                  </a:lnTo>
                  <a:lnTo>
                    <a:pt x="56" y="32"/>
                  </a:lnTo>
                  <a:lnTo>
                    <a:pt x="56" y="32"/>
                  </a:lnTo>
                  <a:lnTo>
                    <a:pt x="68" y="20"/>
                  </a:lnTo>
                  <a:lnTo>
                    <a:pt x="84" y="10"/>
                  </a:lnTo>
                  <a:lnTo>
                    <a:pt x="84" y="10"/>
                  </a:lnTo>
                  <a:lnTo>
                    <a:pt x="94" y="6"/>
                  </a:lnTo>
                  <a:lnTo>
                    <a:pt x="102" y="2"/>
                  </a:lnTo>
                  <a:lnTo>
                    <a:pt x="112" y="0"/>
                  </a:lnTo>
                  <a:lnTo>
                    <a:pt x="120" y="0"/>
                  </a:lnTo>
                  <a:lnTo>
                    <a:pt x="12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3" name="Freeform 116"/>
            <p:cNvSpPr>
              <a:spLocks/>
            </p:cNvSpPr>
            <p:nvPr/>
          </p:nvSpPr>
          <p:spPr bwMode="auto">
            <a:xfrm>
              <a:off x="1901" y="1586"/>
              <a:ext cx="206" cy="318"/>
            </a:xfrm>
            <a:custGeom>
              <a:avLst/>
              <a:gdLst>
                <a:gd name="T0" fmla="*/ 198 w 206"/>
                <a:gd name="T1" fmla="*/ 60 h 318"/>
                <a:gd name="T2" fmla="*/ 176 w 206"/>
                <a:gd name="T3" fmla="*/ 26 h 318"/>
                <a:gd name="T4" fmla="*/ 162 w 206"/>
                <a:gd name="T5" fmla="*/ 14 h 318"/>
                <a:gd name="T6" fmla="*/ 148 w 206"/>
                <a:gd name="T7" fmla="*/ 6 h 318"/>
                <a:gd name="T8" fmla="*/ 116 w 206"/>
                <a:gd name="T9" fmla="*/ 0 h 318"/>
                <a:gd name="T10" fmla="*/ 98 w 206"/>
                <a:gd name="T11" fmla="*/ 2 h 318"/>
                <a:gd name="T12" fmla="*/ 80 w 206"/>
                <a:gd name="T13" fmla="*/ 8 h 318"/>
                <a:gd name="T14" fmla="*/ 54 w 206"/>
                <a:gd name="T15" fmla="*/ 28 h 318"/>
                <a:gd name="T16" fmla="*/ 0 w 206"/>
                <a:gd name="T17" fmla="*/ 12 h 318"/>
                <a:gd name="T18" fmla="*/ 6 w 206"/>
                <a:gd name="T19" fmla="*/ 14 h 318"/>
                <a:gd name="T20" fmla="*/ 14 w 206"/>
                <a:gd name="T21" fmla="*/ 24 h 318"/>
                <a:gd name="T22" fmla="*/ 16 w 206"/>
                <a:gd name="T23" fmla="*/ 300 h 318"/>
                <a:gd name="T24" fmla="*/ 14 w 206"/>
                <a:gd name="T25" fmla="*/ 306 h 318"/>
                <a:gd name="T26" fmla="*/ 8 w 206"/>
                <a:gd name="T27" fmla="*/ 316 h 318"/>
                <a:gd name="T28" fmla="*/ 66 w 206"/>
                <a:gd name="T29" fmla="*/ 318 h 318"/>
                <a:gd name="T30" fmla="*/ 62 w 206"/>
                <a:gd name="T31" fmla="*/ 316 h 318"/>
                <a:gd name="T32" fmla="*/ 56 w 206"/>
                <a:gd name="T33" fmla="*/ 306 h 318"/>
                <a:gd name="T34" fmla="*/ 54 w 206"/>
                <a:gd name="T35" fmla="*/ 48 h 318"/>
                <a:gd name="T36" fmla="*/ 64 w 206"/>
                <a:gd name="T37" fmla="*/ 38 h 318"/>
                <a:gd name="T38" fmla="*/ 74 w 206"/>
                <a:gd name="T39" fmla="*/ 32 h 318"/>
                <a:gd name="T40" fmla="*/ 100 w 206"/>
                <a:gd name="T41" fmla="*/ 24 h 318"/>
                <a:gd name="T42" fmla="*/ 112 w 206"/>
                <a:gd name="T43" fmla="*/ 26 h 318"/>
                <a:gd name="T44" fmla="*/ 134 w 206"/>
                <a:gd name="T45" fmla="*/ 36 h 318"/>
                <a:gd name="T46" fmla="*/ 144 w 206"/>
                <a:gd name="T47" fmla="*/ 44 h 318"/>
                <a:gd name="T48" fmla="*/ 158 w 206"/>
                <a:gd name="T49" fmla="*/ 70 h 318"/>
                <a:gd name="T50" fmla="*/ 162 w 206"/>
                <a:gd name="T51" fmla="*/ 110 h 318"/>
                <a:gd name="T52" fmla="*/ 162 w 206"/>
                <a:gd name="T53" fmla="*/ 130 h 318"/>
                <a:gd name="T54" fmla="*/ 152 w 206"/>
                <a:gd name="T55" fmla="*/ 164 h 318"/>
                <a:gd name="T56" fmla="*/ 144 w 206"/>
                <a:gd name="T57" fmla="*/ 176 h 318"/>
                <a:gd name="T58" fmla="*/ 124 w 206"/>
                <a:gd name="T59" fmla="*/ 194 h 318"/>
                <a:gd name="T60" fmla="*/ 96 w 206"/>
                <a:gd name="T61" fmla="*/ 200 h 318"/>
                <a:gd name="T62" fmla="*/ 86 w 206"/>
                <a:gd name="T63" fmla="*/ 200 h 318"/>
                <a:gd name="T64" fmla="*/ 70 w 206"/>
                <a:gd name="T65" fmla="*/ 194 h 318"/>
                <a:gd name="T66" fmla="*/ 72 w 206"/>
                <a:gd name="T67" fmla="*/ 214 h 318"/>
                <a:gd name="T68" fmla="*/ 86 w 206"/>
                <a:gd name="T69" fmla="*/ 218 h 318"/>
                <a:gd name="T70" fmla="*/ 102 w 206"/>
                <a:gd name="T71" fmla="*/ 218 h 318"/>
                <a:gd name="T72" fmla="*/ 134 w 206"/>
                <a:gd name="T73" fmla="*/ 214 h 318"/>
                <a:gd name="T74" fmla="*/ 154 w 206"/>
                <a:gd name="T75" fmla="*/ 204 h 318"/>
                <a:gd name="T76" fmla="*/ 170 w 206"/>
                <a:gd name="T77" fmla="*/ 192 h 318"/>
                <a:gd name="T78" fmla="*/ 178 w 206"/>
                <a:gd name="T79" fmla="*/ 184 h 318"/>
                <a:gd name="T80" fmla="*/ 198 w 206"/>
                <a:gd name="T81" fmla="*/ 148 h 318"/>
                <a:gd name="T82" fmla="*/ 206 w 206"/>
                <a:gd name="T83" fmla="*/ 108 h 318"/>
                <a:gd name="T84" fmla="*/ 204 w 206"/>
                <a:gd name="T85" fmla="*/ 82 h 318"/>
                <a:gd name="T86" fmla="*/ 198 w 206"/>
                <a:gd name="T87" fmla="*/ 60 h 3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206" h="318">
                  <a:moveTo>
                    <a:pt x="198" y="60"/>
                  </a:moveTo>
                  <a:lnTo>
                    <a:pt x="198" y="60"/>
                  </a:lnTo>
                  <a:lnTo>
                    <a:pt x="188" y="40"/>
                  </a:lnTo>
                  <a:lnTo>
                    <a:pt x="176" y="26"/>
                  </a:lnTo>
                  <a:lnTo>
                    <a:pt x="176" y="26"/>
                  </a:lnTo>
                  <a:lnTo>
                    <a:pt x="162" y="14"/>
                  </a:lnTo>
                  <a:lnTo>
                    <a:pt x="148" y="6"/>
                  </a:lnTo>
                  <a:lnTo>
                    <a:pt x="148" y="6"/>
                  </a:lnTo>
                  <a:lnTo>
                    <a:pt x="132" y="2"/>
                  </a:lnTo>
                  <a:lnTo>
                    <a:pt x="116" y="0"/>
                  </a:lnTo>
                  <a:lnTo>
                    <a:pt x="116" y="0"/>
                  </a:lnTo>
                  <a:lnTo>
                    <a:pt x="98" y="2"/>
                  </a:lnTo>
                  <a:lnTo>
                    <a:pt x="80" y="8"/>
                  </a:lnTo>
                  <a:lnTo>
                    <a:pt x="80" y="8"/>
                  </a:lnTo>
                  <a:lnTo>
                    <a:pt x="66" y="18"/>
                  </a:lnTo>
                  <a:lnTo>
                    <a:pt x="54" y="28"/>
                  </a:lnTo>
                  <a:lnTo>
                    <a:pt x="54" y="0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6" y="14"/>
                  </a:lnTo>
                  <a:lnTo>
                    <a:pt x="12" y="18"/>
                  </a:lnTo>
                  <a:lnTo>
                    <a:pt x="14" y="24"/>
                  </a:lnTo>
                  <a:lnTo>
                    <a:pt x="16" y="30"/>
                  </a:lnTo>
                  <a:lnTo>
                    <a:pt x="16" y="300"/>
                  </a:lnTo>
                  <a:lnTo>
                    <a:pt x="16" y="300"/>
                  </a:lnTo>
                  <a:lnTo>
                    <a:pt x="14" y="306"/>
                  </a:lnTo>
                  <a:lnTo>
                    <a:pt x="12" y="312"/>
                  </a:lnTo>
                  <a:lnTo>
                    <a:pt x="8" y="316"/>
                  </a:lnTo>
                  <a:lnTo>
                    <a:pt x="4" y="318"/>
                  </a:lnTo>
                  <a:lnTo>
                    <a:pt x="66" y="318"/>
                  </a:lnTo>
                  <a:lnTo>
                    <a:pt x="66" y="318"/>
                  </a:lnTo>
                  <a:lnTo>
                    <a:pt x="62" y="316"/>
                  </a:lnTo>
                  <a:lnTo>
                    <a:pt x="58" y="312"/>
                  </a:lnTo>
                  <a:lnTo>
                    <a:pt x="56" y="306"/>
                  </a:lnTo>
                  <a:lnTo>
                    <a:pt x="54" y="300"/>
                  </a:lnTo>
                  <a:lnTo>
                    <a:pt x="54" y="48"/>
                  </a:lnTo>
                  <a:lnTo>
                    <a:pt x="54" y="48"/>
                  </a:lnTo>
                  <a:lnTo>
                    <a:pt x="64" y="38"/>
                  </a:lnTo>
                  <a:lnTo>
                    <a:pt x="74" y="32"/>
                  </a:lnTo>
                  <a:lnTo>
                    <a:pt x="74" y="32"/>
                  </a:lnTo>
                  <a:lnTo>
                    <a:pt x="86" y="26"/>
                  </a:lnTo>
                  <a:lnTo>
                    <a:pt x="100" y="24"/>
                  </a:lnTo>
                  <a:lnTo>
                    <a:pt x="100" y="24"/>
                  </a:lnTo>
                  <a:lnTo>
                    <a:pt x="112" y="26"/>
                  </a:lnTo>
                  <a:lnTo>
                    <a:pt x="122" y="30"/>
                  </a:lnTo>
                  <a:lnTo>
                    <a:pt x="134" y="36"/>
                  </a:lnTo>
                  <a:lnTo>
                    <a:pt x="144" y="44"/>
                  </a:lnTo>
                  <a:lnTo>
                    <a:pt x="144" y="44"/>
                  </a:lnTo>
                  <a:lnTo>
                    <a:pt x="152" y="56"/>
                  </a:lnTo>
                  <a:lnTo>
                    <a:pt x="158" y="70"/>
                  </a:lnTo>
                  <a:lnTo>
                    <a:pt x="162" y="88"/>
                  </a:lnTo>
                  <a:lnTo>
                    <a:pt x="162" y="110"/>
                  </a:lnTo>
                  <a:lnTo>
                    <a:pt x="162" y="110"/>
                  </a:lnTo>
                  <a:lnTo>
                    <a:pt x="162" y="130"/>
                  </a:lnTo>
                  <a:lnTo>
                    <a:pt x="158" y="148"/>
                  </a:lnTo>
                  <a:lnTo>
                    <a:pt x="152" y="164"/>
                  </a:lnTo>
                  <a:lnTo>
                    <a:pt x="144" y="176"/>
                  </a:lnTo>
                  <a:lnTo>
                    <a:pt x="144" y="176"/>
                  </a:lnTo>
                  <a:lnTo>
                    <a:pt x="134" y="188"/>
                  </a:lnTo>
                  <a:lnTo>
                    <a:pt x="124" y="194"/>
                  </a:lnTo>
                  <a:lnTo>
                    <a:pt x="110" y="200"/>
                  </a:lnTo>
                  <a:lnTo>
                    <a:pt x="96" y="200"/>
                  </a:lnTo>
                  <a:lnTo>
                    <a:pt x="96" y="200"/>
                  </a:lnTo>
                  <a:lnTo>
                    <a:pt x="86" y="200"/>
                  </a:lnTo>
                  <a:lnTo>
                    <a:pt x="78" y="198"/>
                  </a:lnTo>
                  <a:lnTo>
                    <a:pt x="70" y="194"/>
                  </a:lnTo>
                  <a:lnTo>
                    <a:pt x="62" y="186"/>
                  </a:lnTo>
                  <a:lnTo>
                    <a:pt x="72" y="214"/>
                  </a:lnTo>
                  <a:lnTo>
                    <a:pt x="72" y="214"/>
                  </a:lnTo>
                  <a:lnTo>
                    <a:pt x="86" y="218"/>
                  </a:lnTo>
                  <a:lnTo>
                    <a:pt x="102" y="218"/>
                  </a:lnTo>
                  <a:lnTo>
                    <a:pt x="102" y="218"/>
                  </a:lnTo>
                  <a:lnTo>
                    <a:pt x="124" y="216"/>
                  </a:lnTo>
                  <a:lnTo>
                    <a:pt x="134" y="214"/>
                  </a:lnTo>
                  <a:lnTo>
                    <a:pt x="144" y="210"/>
                  </a:lnTo>
                  <a:lnTo>
                    <a:pt x="154" y="204"/>
                  </a:lnTo>
                  <a:lnTo>
                    <a:pt x="162" y="200"/>
                  </a:lnTo>
                  <a:lnTo>
                    <a:pt x="170" y="192"/>
                  </a:lnTo>
                  <a:lnTo>
                    <a:pt x="178" y="184"/>
                  </a:lnTo>
                  <a:lnTo>
                    <a:pt x="178" y="184"/>
                  </a:lnTo>
                  <a:lnTo>
                    <a:pt x="190" y="166"/>
                  </a:lnTo>
                  <a:lnTo>
                    <a:pt x="198" y="148"/>
                  </a:lnTo>
                  <a:lnTo>
                    <a:pt x="204" y="128"/>
                  </a:lnTo>
                  <a:lnTo>
                    <a:pt x="206" y="108"/>
                  </a:lnTo>
                  <a:lnTo>
                    <a:pt x="206" y="108"/>
                  </a:lnTo>
                  <a:lnTo>
                    <a:pt x="204" y="82"/>
                  </a:lnTo>
                  <a:lnTo>
                    <a:pt x="198" y="60"/>
                  </a:lnTo>
                  <a:lnTo>
                    <a:pt x="198" y="6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4" name="Freeform 117"/>
            <p:cNvSpPr>
              <a:spLocks/>
            </p:cNvSpPr>
            <p:nvPr/>
          </p:nvSpPr>
          <p:spPr bwMode="auto">
            <a:xfrm>
              <a:off x="795" y="1586"/>
              <a:ext cx="146" cy="218"/>
            </a:xfrm>
            <a:custGeom>
              <a:avLst/>
              <a:gdLst>
                <a:gd name="T0" fmla="*/ 128 w 146"/>
                <a:gd name="T1" fmla="*/ 186 h 218"/>
                <a:gd name="T2" fmla="*/ 128 w 146"/>
                <a:gd name="T3" fmla="*/ 186 h 218"/>
                <a:gd name="T4" fmla="*/ 116 w 146"/>
                <a:gd name="T5" fmla="*/ 190 h 218"/>
                <a:gd name="T6" fmla="*/ 102 w 146"/>
                <a:gd name="T7" fmla="*/ 192 h 218"/>
                <a:gd name="T8" fmla="*/ 102 w 146"/>
                <a:gd name="T9" fmla="*/ 192 h 218"/>
                <a:gd name="T10" fmla="*/ 92 w 146"/>
                <a:gd name="T11" fmla="*/ 192 h 218"/>
                <a:gd name="T12" fmla="*/ 84 w 146"/>
                <a:gd name="T13" fmla="*/ 188 h 218"/>
                <a:gd name="T14" fmla="*/ 76 w 146"/>
                <a:gd name="T15" fmla="*/ 184 h 218"/>
                <a:gd name="T16" fmla="*/ 70 w 146"/>
                <a:gd name="T17" fmla="*/ 176 h 218"/>
                <a:gd name="T18" fmla="*/ 70 w 146"/>
                <a:gd name="T19" fmla="*/ 176 h 218"/>
                <a:gd name="T20" fmla="*/ 64 w 146"/>
                <a:gd name="T21" fmla="*/ 168 h 218"/>
                <a:gd name="T22" fmla="*/ 58 w 146"/>
                <a:gd name="T23" fmla="*/ 158 h 218"/>
                <a:gd name="T24" fmla="*/ 56 w 146"/>
                <a:gd name="T25" fmla="*/ 146 h 218"/>
                <a:gd name="T26" fmla="*/ 56 w 146"/>
                <a:gd name="T27" fmla="*/ 134 h 218"/>
                <a:gd name="T28" fmla="*/ 56 w 146"/>
                <a:gd name="T29" fmla="*/ 0 h 218"/>
                <a:gd name="T30" fmla="*/ 0 w 146"/>
                <a:gd name="T31" fmla="*/ 10 h 218"/>
                <a:gd name="T32" fmla="*/ 0 w 146"/>
                <a:gd name="T33" fmla="*/ 10 h 218"/>
                <a:gd name="T34" fmla="*/ 8 w 146"/>
                <a:gd name="T35" fmla="*/ 14 h 218"/>
                <a:gd name="T36" fmla="*/ 12 w 146"/>
                <a:gd name="T37" fmla="*/ 18 h 218"/>
                <a:gd name="T38" fmla="*/ 16 w 146"/>
                <a:gd name="T39" fmla="*/ 22 h 218"/>
                <a:gd name="T40" fmla="*/ 16 w 146"/>
                <a:gd name="T41" fmla="*/ 28 h 218"/>
                <a:gd name="T42" fmla="*/ 16 w 146"/>
                <a:gd name="T43" fmla="*/ 134 h 218"/>
                <a:gd name="T44" fmla="*/ 16 w 146"/>
                <a:gd name="T45" fmla="*/ 134 h 218"/>
                <a:gd name="T46" fmla="*/ 18 w 146"/>
                <a:gd name="T47" fmla="*/ 154 h 218"/>
                <a:gd name="T48" fmla="*/ 22 w 146"/>
                <a:gd name="T49" fmla="*/ 172 h 218"/>
                <a:gd name="T50" fmla="*/ 28 w 146"/>
                <a:gd name="T51" fmla="*/ 186 h 218"/>
                <a:gd name="T52" fmla="*/ 38 w 146"/>
                <a:gd name="T53" fmla="*/ 198 h 218"/>
                <a:gd name="T54" fmla="*/ 38 w 146"/>
                <a:gd name="T55" fmla="*/ 198 h 218"/>
                <a:gd name="T56" fmla="*/ 50 w 146"/>
                <a:gd name="T57" fmla="*/ 208 h 218"/>
                <a:gd name="T58" fmla="*/ 60 w 146"/>
                <a:gd name="T59" fmla="*/ 214 h 218"/>
                <a:gd name="T60" fmla="*/ 72 w 146"/>
                <a:gd name="T61" fmla="*/ 218 h 218"/>
                <a:gd name="T62" fmla="*/ 86 w 146"/>
                <a:gd name="T63" fmla="*/ 218 h 218"/>
                <a:gd name="T64" fmla="*/ 86 w 146"/>
                <a:gd name="T65" fmla="*/ 218 h 218"/>
                <a:gd name="T66" fmla="*/ 100 w 146"/>
                <a:gd name="T67" fmla="*/ 218 h 218"/>
                <a:gd name="T68" fmla="*/ 114 w 146"/>
                <a:gd name="T69" fmla="*/ 214 h 218"/>
                <a:gd name="T70" fmla="*/ 126 w 146"/>
                <a:gd name="T71" fmla="*/ 208 h 218"/>
                <a:gd name="T72" fmla="*/ 138 w 146"/>
                <a:gd name="T73" fmla="*/ 198 h 218"/>
                <a:gd name="T74" fmla="*/ 146 w 146"/>
                <a:gd name="T75" fmla="*/ 172 h 218"/>
                <a:gd name="T76" fmla="*/ 146 w 146"/>
                <a:gd name="T77" fmla="*/ 172 h 218"/>
                <a:gd name="T78" fmla="*/ 138 w 146"/>
                <a:gd name="T79" fmla="*/ 180 h 218"/>
                <a:gd name="T80" fmla="*/ 128 w 146"/>
                <a:gd name="T81" fmla="*/ 186 h 218"/>
                <a:gd name="T82" fmla="*/ 128 w 146"/>
                <a:gd name="T83" fmla="*/ 186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146" h="218">
                  <a:moveTo>
                    <a:pt x="128" y="186"/>
                  </a:moveTo>
                  <a:lnTo>
                    <a:pt x="128" y="186"/>
                  </a:lnTo>
                  <a:lnTo>
                    <a:pt x="116" y="190"/>
                  </a:lnTo>
                  <a:lnTo>
                    <a:pt x="102" y="192"/>
                  </a:lnTo>
                  <a:lnTo>
                    <a:pt x="102" y="192"/>
                  </a:lnTo>
                  <a:lnTo>
                    <a:pt x="92" y="192"/>
                  </a:lnTo>
                  <a:lnTo>
                    <a:pt x="84" y="188"/>
                  </a:lnTo>
                  <a:lnTo>
                    <a:pt x="76" y="184"/>
                  </a:lnTo>
                  <a:lnTo>
                    <a:pt x="70" y="176"/>
                  </a:lnTo>
                  <a:lnTo>
                    <a:pt x="70" y="176"/>
                  </a:lnTo>
                  <a:lnTo>
                    <a:pt x="64" y="168"/>
                  </a:lnTo>
                  <a:lnTo>
                    <a:pt x="58" y="158"/>
                  </a:lnTo>
                  <a:lnTo>
                    <a:pt x="56" y="146"/>
                  </a:lnTo>
                  <a:lnTo>
                    <a:pt x="56" y="134"/>
                  </a:lnTo>
                  <a:lnTo>
                    <a:pt x="56" y="0"/>
                  </a:lnTo>
                  <a:lnTo>
                    <a:pt x="0" y="10"/>
                  </a:lnTo>
                  <a:lnTo>
                    <a:pt x="0" y="10"/>
                  </a:lnTo>
                  <a:lnTo>
                    <a:pt x="8" y="14"/>
                  </a:lnTo>
                  <a:lnTo>
                    <a:pt x="12" y="18"/>
                  </a:lnTo>
                  <a:lnTo>
                    <a:pt x="16" y="22"/>
                  </a:lnTo>
                  <a:lnTo>
                    <a:pt x="16" y="28"/>
                  </a:lnTo>
                  <a:lnTo>
                    <a:pt x="16" y="134"/>
                  </a:lnTo>
                  <a:lnTo>
                    <a:pt x="16" y="134"/>
                  </a:lnTo>
                  <a:lnTo>
                    <a:pt x="18" y="154"/>
                  </a:lnTo>
                  <a:lnTo>
                    <a:pt x="22" y="172"/>
                  </a:lnTo>
                  <a:lnTo>
                    <a:pt x="28" y="186"/>
                  </a:lnTo>
                  <a:lnTo>
                    <a:pt x="38" y="198"/>
                  </a:lnTo>
                  <a:lnTo>
                    <a:pt x="38" y="198"/>
                  </a:lnTo>
                  <a:lnTo>
                    <a:pt x="50" y="208"/>
                  </a:lnTo>
                  <a:lnTo>
                    <a:pt x="60" y="214"/>
                  </a:lnTo>
                  <a:lnTo>
                    <a:pt x="72" y="218"/>
                  </a:lnTo>
                  <a:lnTo>
                    <a:pt x="86" y="218"/>
                  </a:lnTo>
                  <a:lnTo>
                    <a:pt x="86" y="218"/>
                  </a:lnTo>
                  <a:lnTo>
                    <a:pt x="100" y="218"/>
                  </a:lnTo>
                  <a:lnTo>
                    <a:pt x="114" y="214"/>
                  </a:lnTo>
                  <a:lnTo>
                    <a:pt x="126" y="208"/>
                  </a:lnTo>
                  <a:lnTo>
                    <a:pt x="138" y="198"/>
                  </a:lnTo>
                  <a:lnTo>
                    <a:pt x="146" y="172"/>
                  </a:lnTo>
                  <a:lnTo>
                    <a:pt x="146" y="172"/>
                  </a:lnTo>
                  <a:lnTo>
                    <a:pt x="138" y="180"/>
                  </a:lnTo>
                  <a:lnTo>
                    <a:pt x="128" y="186"/>
                  </a:lnTo>
                  <a:lnTo>
                    <a:pt x="128" y="186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5" name="Freeform 118"/>
            <p:cNvSpPr>
              <a:spLocks/>
            </p:cNvSpPr>
            <p:nvPr/>
          </p:nvSpPr>
          <p:spPr bwMode="auto">
            <a:xfrm>
              <a:off x="929" y="1586"/>
              <a:ext cx="74" cy="218"/>
            </a:xfrm>
            <a:custGeom>
              <a:avLst/>
              <a:gdLst>
                <a:gd name="T0" fmla="*/ 56 w 74"/>
                <a:gd name="T1" fmla="*/ 178 h 218"/>
                <a:gd name="T2" fmla="*/ 56 w 74"/>
                <a:gd name="T3" fmla="*/ 0 h 218"/>
                <a:gd name="T4" fmla="*/ 0 w 74"/>
                <a:gd name="T5" fmla="*/ 10 h 218"/>
                <a:gd name="T6" fmla="*/ 0 w 74"/>
                <a:gd name="T7" fmla="*/ 10 h 218"/>
                <a:gd name="T8" fmla="*/ 8 w 74"/>
                <a:gd name="T9" fmla="*/ 12 h 218"/>
                <a:gd name="T10" fmla="*/ 12 w 74"/>
                <a:gd name="T11" fmla="*/ 16 h 218"/>
                <a:gd name="T12" fmla="*/ 12 w 74"/>
                <a:gd name="T13" fmla="*/ 16 h 218"/>
                <a:gd name="T14" fmla="*/ 16 w 74"/>
                <a:gd name="T15" fmla="*/ 22 h 218"/>
                <a:gd name="T16" fmla="*/ 16 w 74"/>
                <a:gd name="T17" fmla="*/ 28 h 218"/>
                <a:gd name="T18" fmla="*/ 16 w 74"/>
                <a:gd name="T19" fmla="*/ 168 h 218"/>
                <a:gd name="T20" fmla="*/ 18 w 74"/>
                <a:gd name="T21" fmla="*/ 186 h 218"/>
                <a:gd name="T22" fmla="*/ 18 w 74"/>
                <a:gd name="T23" fmla="*/ 186 h 218"/>
                <a:gd name="T24" fmla="*/ 18 w 74"/>
                <a:gd name="T25" fmla="*/ 186 h 218"/>
                <a:gd name="T26" fmla="*/ 18 w 74"/>
                <a:gd name="T27" fmla="*/ 186 h 218"/>
                <a:gd name="T28" fmla="*/ 18 w 74"/>
                <a:gd name="T29" fmla="*/ 198 h 218"/>
                <a:gd name="T30" fmla="*/ 22 w 74"/>
                <a:gd name="T31" fmla="*/ 206 h 218"/>
                <a:gd name="T32" fmla="*/ 22 w 74"/>
                <a:gd name="T33" fmla="*/ 206 h 218"/>
                <a:gd name="T34" fmla="*/ 26 w 74"/>
                <a:gd name="T35" fmla="*/ 212 h 218"/>
                <a:gd name="T36" fmla="*/ 34 w 74"/>
                <a:gd name="T37" fmla="*/ 218 h 218"/>
                <a:gd name="T38" fmla="*/ 74 w 74"/>
                <a:gd name="T39" fmla="*/ 204 h 218"/>
                <a:gd name="T40" fmla="*/ 74 w 74"/>
                <a:gd name="T41" fmla="*/ 204 h 218"/>
                <a:gd name="T42" fmla="*/ 66 w 74"/>
                <a:gd name="T43" fmla="*/ 202 h 218"/>
                <a:gd name="T44" fmla="*/ 60 w 74"/>
                <a:gd name="T45" fmla="*/ 196 h 218"/>
                <a:gd name="T46" fmla="*/ 56 w 74"/>
                <a:gd name="T47" fmla="*/ 188 h 218"/>
                <a:gd name="T48" fmla="*/ 56 w 74"/>
                <a:gd name="T49" fmla="*/ 178 h 218"/>
                <a:gd name="T50" fmla="*/ 56 w 74"/>
                <a:gd name="T51" fmla="*/ 178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74" h="218">
                  <a:moveTo>
                    <a:pt x="56" y="178"/>
                  </a:moveTo>
                  <a:lnTo>
                    <a:pt x="56" y="0"/>
                  </a:lnTo>
                  <a:lnTo>
                    <a:pt x="0" y="10"/>
                  </a:lnTo>
                  <a:lnTo>
                    <a:pt x="0" y="10"/>
                  </a:lnTo>
                  <a:lnTo>
                    <a:pt x="8" y="12"/>
                  </a:lnTo>
                  <a:lnTo>
                    <a:pt x="12" y="16"/>
                  </a:lnTo>
                  <a:lnTo>
                    <a:pt x="12" y="16"/>
                  </a:lnTo>
                  <a:lnTo>
                    <a:pt x="16" y="22"/>
                  </a:lnTo>
                  <a:lnTo>
                    <a:pt x="16" y="28"/>
                  </a:lnTo>
                  <a:lnTo>
                    <a:pt x="16" y="168"/>
                  </a:lnTo>
                  <a:lnTo>
                    <a:pt x="18" y="186"/>
                  </a:lnTo>
                  <a:lnTo>
                    <a:pt x="18" y="186"/>
                  </a:lnTo>
                  <a:lnTo>
                    <a:pt x="18" y="186"/>
                  </a:lnTo>
                  <a:lnTo>
                    <a:pt x="18" y="186"/>
                  </a:lnTo>
                  <a:lnTo>
                    <a:pt x="18" y="198"/>
                  </a:lnTo>
                  <a:lnTo>
                    <a:pt x="22" y="206"/>
                  </a:lnTo>
                  <a:lnTo>
                    <a:pt x="22" y="206"/>
                  </a:lnTo>
                  <a:lnTo>
                    <a:pt x="26" y="212"/>
                  </a:lnTo>
                  <a:lnTo>
                    <a:pt x="34" y="218"/>
                  </a:lnTo>
                  <a:lnTo>
                    <a:pt x="74" y="204"/>
                  </a:lnTo>
                  <a:lnTo>
                    <a:pt x="74" y="204"/>
                  </a:lnTo>
                  <a:lnTo>
                    <a:pt x="66" y="202"/>
                  </a:lnTo>
                  <a:lnTo>
                    <a:pt x="60" y="196"/>
                  </a:lnTo>
                  <a:lnTo>
                    <a:pt x="56" y="188"/>
                  </a:lnTo>
                  <a:lnTo>
                    <a:pt x="56" y="178"/>
                  </a:lnTo>
                  <a:lnTo>
                    <a:pt x="56" y="178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6" name="Freeform 119"/>
            <p:cNvSpPr>
              <a:spLocks/>
            </p:cNvSpPr>
            <p:nvPr/>
          </p:nvSpPr>
          <p:spPr bwMode="auto">
            <a:xfrm>
              <a:off x="1371" y="1586"/>
              <a:ext cx="176" cy="218"/>
            </a:xfrm>
            <a:custGeom>
              <a:avLst/>
              <a:gdLst>
                <a:gd name="T0" fmla="*/ 164 w 176"/>
                <a:gd name="T1" fmla="*/ 196 h 218"/>
                <a:gd name="T2" fmla="*/ 162 w 176"/>
                <a:gd name="T3" fmla="*/ 182 h 218"/>
                <a:gd name="T4" fmla="*/ 162 w 176"/>
                <a:gd name="T5" fmla="*/ 60 h 218"/>
                <a:gd name="T6" fmla="*/ 156 w 176"/>
                <a:gd name="T7" fmla="*/ 32 h 218"/>
                <a:gd name="T8" fmla="*/ 140 w 176"/>
                <a:gd name="T9" fmla="*/ 12 h 218"/>
                <a:gd name="T10" fmla="*/ 130 w 176"/>
                <a:gd name="T11" fmla="*/ 8 h 218"/>
                <a:gd name="T12" fmla="*/ 104 w 176"/>
                <a:gd name="T13" fmla="*/ 0 h 218"/>
                <a:gd name="T14" fmla="*/ 90 w 176"/>
                <a:gd name="T15" fmla="*/ 0 h 218"/>
                <a:gd name="T16" fmla="*/ 54 w 176"/>
                <a:gd name="T17" fmla="*/ 6 h 218"/>
                <a:gd name="T18" fmla="*/ 20 w 176"/>
                <a:gd name="T19" fmla="*/ 22 h 218"/>
                <a:gd name="T20" fmla="*/ 20 w 176"/>
                <a:gd name="T21" fmla="*/ 78 h 218"/>
                <a:gd name="T22" fmla="*/ 30 w 176"/>
                <a:gd name="T23" fmla="*/ 52 h 218"/>
                <a:gd name="T24" fmla="*/ 44 w 176"/>
                <a:gd name="T25" fmla="*/ 34 h 218"/>
                <a:gd name="T26" fmla="*/ 52 w 176"/>
                <a:gd name="T27" fmla="*/ 26 h 218"/>
                <a:gd name="T28" fmla="*/ 74 w 176"/>
                <a:gd name="T29" fmla="*/ 18 h 218"/>
                <a:gd name="T30" fmla="*/ 86 w 176"/>
                <a:gd name="T31" fmla="*/ 16 h 218"/>
                <a:gd name="T32" fmla="*/ 102 w 176"/>
                <a:gd name="T33" fmla="*/ 20 h 218"/>
                <a:gd name="T34" fmla="*/ 114 w 176"/>
                <a:gd name="T35" fmla="*/ 28 h 218"/>
                <a:gd name="T36" fmla="*/ 120 w 176"/>
                <a:gd name="T37" fmla="*/ 34 h 218"/>
                <a:gd name="T38" fmla="*/ 124 w 176"/>
                <a:gd name="T39" fmla="*/ 48 h 218"/>
                <a:gd name="T40" fmla="*/ 124 w 176"/>
                <a:gd name="T41" fmla="*/ 56 h 218"/>
                <a:gd name="T42" fmla="*/ 122 w 176"/>
                <a:gd name="T43" fmla="*/ 76 h 218"/>
                <a:gd name="T44" fmla="*/ 116 w 176"/>
                <a:gd name="T45" fmla="*/ 82 h 218"/>
                <a:gd name="T46" fmla="*/ 106 w 176"/>
                <a:gd name="T47" fmla="*/ 86 h 218"/>
                <a:gd name="T48" fmla="*/ 68 w 176"/>
                <a:gd name="T49" fmla="*/ 98 h 218"/>
                <a:gd name="T50" fmla="*/ 30 w 176"/>
                <a:gd name="T51" fmla="*/ 112 h 218"/>
                <a:gd name="T52" fmla="*/ 16 w 176"/>
                <a:gd name="T53" fmla="*/ 122 h 218"/>
                <a:gd name="T54" fmla="*/ 2 w 176"/>
                <a:gd name="T55" fmla="*/ 148 h 218"/>
                <a:gd name="T56" fmla="*/ 0 w 176"/>
                <a:gd name="T57" fmla="*/ 164 h 218"/>
                <a:gd name="T58" fmla="*/ 4 w 176"/>
                <a:gd name="T59" fmla="*/ 182 h 218"/>
                <a:gd name="T60" fmla="*/ 14 w 176"/>
                <a:gd name="T61" fmla="*/ 200 h 218"/>
                <a:gd name="T62" fmla="*/ 22 w 176"/>
                <a:gd name="T63" fmla="*/ 208 h 218"/>
                <a:gd name="T64" fmla="*/ 42 w 176"/>
                <a:gd name="T65" fmla="*/ 218 h 218"/>
                <a:gd name="T66" fmla="*/ 54 w 176"/>
                <a:gd name="T67" fmla="*/ 218 h 218"/>
                <a:gd name="T68" fmla="*/ 84 w 176"/>
                <a:gd name="T69" fmla="*/ 214 h 218"/>
                <a:gd name="T70" fmla="*/ 112 w 176"/>
                <a:gd name="T71" fmla="*/ 196 h 218"/>
                <a:gd name="T72" fmla="*/ 120 w 176"/>
                <a:gd name="T73" fmla="*/ 174 h 218"/>
                <a:gd name="T74" fmla="*/ 98 w 176"/>
                <a:gd name="T75" fmla="*/ 188 h 218"/>
                <a:gd name="T76" fmla="*/ 72 w 176"/>
                <a:gd name="T77" fmla="*/ 192 h 218"/>
                <a:gd name="T78" fmla="*/ 66 w 176"/>
                <a:gd name="T79" fmla="*/ 192 h 218"/>
                <a:gd name="T80" fmla="*/ 52 w 176"/>
                <a:gd name="T81" fmla="*/ 188 h 218"/>
                <a:gd name="T82" fmla="*/ 48 w 176"/>
                <a:gd name="T83" fmla="*/ 182 h 218"/>
                <a:gd name="T84" fmla="*/ 40 w 176"/>
                <a:gd name="T85" fmla="*/ 170 h 218"/>
                <a:gd name="T86" fmla="*/ 38 w 176"/>
                <a:gd name="T87" fmla="*/ 156 h 218"/>
                <a:gd name="T88" fmla="*/ 38 w 176"/>
                <a:gd name="T89" fmla="*/ 148 h 218"/>
                <a:gd name="T90" fmla="*/ 44 w 176"/>
                <a:gd name="T91" fmla="*/ 136 h 218"/>
                <a:gd name="T92" fmla="*/ 48 w 176"/>
                <a:gd name="T93" fmla="*/ 130 h 218"/>
                <a:gd name="T94" fmla="*/ 76 w 176"/>
                <a:gd name="T95" fmla="*/ 114 h 218"/>
                <a:gd name="T96" fmla="*/ 108 w 176"/>
                <a:gd name="T97" fmla="*/ 104 h 218"/>
                <a:gd name="T98" fmla="*/ 124 w 176"/>
                <a:gd name="T99" fmla="*/ 170 h 218"/>
                <a:gd name="T100" fmla="*/ 124 w 176"/>
                <a:gd name="T101" fmla="*/ 184 h 218"/>
                <a:gd name="T102" fmla="*/ 126 w 176"/>
                <a:gd name="T103" fmla="*/ 198 h 218"/>
                <a:gd name="T104" fmla="*/ 128 w 176"/>
                <a:gd name="T105" fmla="*/ 206 h 218"/>
                <a:gd name="T106" fmla="*/ 140 w 176"/>
                <a:gd name="T107" fmla="*/ 218 h 218"/>
                <a:gd name="T108" fmla="*/ 176 w 176"/>
                <a:gd name="T109" fmla="*/ 204 h 218"/>
                <a:gd name="T110" fmla="*/ 164 w 176"/>
                <a:gd name="T111" fmla="*/ 196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176" h="218">
                  <a:moveTo>
                    <a:pt x="164" y="196"/>
                  </a:moveTo>
                  <a:lnTo>
                    <a:pt x="164" y="196"/>
                  </a:lnTo>
                  <a:lnTo>
                    <a:pt x="162" y="192"/>
                  </a:lnTo>
                  <a:lnTo>
                    <a:pt x="162" y="182"/>
                  </a:lnTo>
                  <a:lnTo>
                    <a:pt x="162" y="60"/>
                  </a:lnTo>
                  <a:lnTo>
                    <a:pt x="162" y="60"/>
                  </a:lnTo>
                  <a:lnTo>
                    <a:pt x="160" y="44"/>
                  </a:lnTo>
                  <a:lnTo>
                    <a:pt x="156" y="32"/>
                  </a:lnTo>
                  <a:lnTo>
                    <a:pt x="150" y="20"/>
                  </a:lnTo>
                  <a:lnTo>
                    <a:pt x="140" y="12"/>
                  </a:lnTo>
                  <a:lnTo>
                    <a:pt x="140" y="12"/>
                  </a:lnTo>
                  <a:lnTo>
                    <a:pt x="130" y="8"/>
                  </a:lnTo>
                  <a:lnTo>
                    <a:pt x="118" y="4"/>
                  </a:lnTo>
                  <a:lnTo>
                    <a:pt x="104" y="0"/>
                  </a:lnTo>
                  <a:lnTo>
                    <a:pt x="90" y="0"/>
                  </a:lnTo>
                  <a:lnTo>
                    <a:pt x="90" y="0"/>
                  </a:lnTo>
                  <a:lnTo>
                    <a:pt x="72" y="2"/>
                  </a:lnTo>
                  <a:lnTo>
                    <a:pt x="54" y="6"/>
                  </a:lnTo>
                  <a:lnTo>
                    <a:pt x="36" y="12"/>
                  </a:lnTo>
                  <a:lnTo>
                    <a:pt x="20" y="22"/>
                  </a:lnTo>
                  <a:lnTo>
                    <a:pt x="20" y="78"/>
                  </a:lnTo>
                  <a:lnTo>
                    <a:pt x="20" y="78"/>
                  </a:lnTo>
                  <a:lnTo>
                    <a:pt x="26" y="64"/>
                  </a:lnTo>
                  <a:lnTo>
                    <a:pt x="30" y="52"/>
                  </a:lnTo>
                  <a:lnTo>
                    <a:pt x="38" y="42"/>
                  </a:lnTo>
                  <a:lnTo>
                    <a:pt x="44" y="34"/>
                  </a:lnTo>
                  <a:lnTo>
                    <a:pt x="44" y="34"/>
                  </a:lnTo>
                  <a:lnTo>
                    <a:pt x="52" y="26"/>
                  </a:lnTo>
                  <a:lnTo>
                    <a:pt x="62" y="22"/>
                  </a:lnTo>
                  <a:lnTo>
                    <a:pt x="74" y="18"/>
                  </a:lnTo>
                  <a:lnTo>
                    <a:pt x="86" y="16"/>
                  </a:lnTo>
                  <a:lnTo>
                    <a:pt x="86" y="16"/>
                  </a:lnTo>
                  <a:lnTo>
                    <a:pt x="94" y="18"/>
                  </a:lnTo>
                  <a:lnTo>
                    <a:pt x="102" y="20"/>
                  </a:lnTo>
                  <a:lnTo>
                    <a:pt x="110" y="24"/>
                  </a:lnTo>
                  <a:lnTo>
                    <a:pt x="114" y="28"/>
                  </a:lnTo>
                  <a:lnTo>
                    <a:pt x="114" y="28"/>
                  </a:lnTo>
                  <a:lnTo>
                    <a:pt x="120" y="34"/>
                  </a:lnTo>
                  <a:lnTo>
                    <a:pt x="122" y="42"/>
                  </a:lnTo>
                  <a:lnTo>
                    <a:pt x="124" y="48"/>
                  </a:lnTo>
                  <a:lnTo>
                    <a:pt x="124" y="56"/>
                  </a:lnTo>
                  <a:lnTo>
                    <a:pt x="124" y="56"/>
                  </a:lnTo>
                  <a:lnTo>
                    <a:pt x="124" y="70"/>
                  </a:lnTo>
                  <a:lnTo>
                    <a:pt x="122" y="76"/>
                  </a:lnTo>
                  <a:lnTo>
                    <a:pt x="122" y="76"/>
                  </a:lnTo>
                  <a:lnTo>
                    <a:pt x="116" y="82"/>
                  </a:lnTo>
                  <a:lnTo>
                    <a:pt x="106" y="86"/>
                  </a:lnTo>
                  <a:lnTo>
                    <a:pt x="106" y="86"/>
                  </a:lnTo>
                  <a:lnTo>
                    <a:pt x="68" y="98"/>
                  </a:lnTo>
                  <a:lnTo>
                    <a:pt x="68" y="98"/>
                  </a:lnTo>
                  <a:lnTo>
                    <a:pt x="44" y="106"/>
                  </a:lnTo>
                  <a:lnTo>
                    <a:pt x="30" y="112"/>
                  </a:lnTo>
                  <a:lnTo>
                    <a:pt x="30" y="112"/>
                  </a:lnTo>
                  <a:lnTo>
                    <a:pt x="16" y="122"/>
                  </a:lnTo>
                  <a:lnTo>
                    <a:pt x="8" y="134"/>
                  </a:lnTo>
                  <a:lnTo>
                    <a:pt x="2" y="148"/>
                  </a:lnTo>
                  <a:lnTo>
                    <a:pt x="0" y="164"/>
                  </a:lnTo>
                  <a:lnTo>
                    <a:pt x="0" y="164"/>
                  </a:lnTo>
                  <a:lnTo>
                    <a:pt x="0" y="172"/>
                  </a:lnTo>
                  <a:lnTo>
                    <a:pt x="4" y="182"/>
                  </a:lnTo>
                  <a:lnTo>
                    <a:pt x="8" y="190"/>
                  </a:lnTo>
                  <a:lnTo>
                    <a:pt x="14" y="200"/>
                  </a:lnTo>
                  <a:lnTo>
                    <a:pt x="14" y="200"/>
                  </a:lnTo>
                  <a:lnTo>
                    <a:pt x="22" y="208"/>
                  </a:lnTo>
                  <a:lnTo>
                    <a:pt x="30" y="214"/>
                  </a:lnTo>
                  <a:lnTo>
                    <a:pt x="42" y="218"/>
                  </a:lnTo>
                  <a:lnTo>
                    <a:pt x="54" y="218"/>
                  </a:lnTo>
                  <a:lnTo>
                    <a:pt x="54" y="218"/>
                  </a:lnTo>
                  <a:lnTo>
                    <a:pt x="70" y="218"/>
                  </a:lnTo>
                  <a:lnTo>
                    <a:pt x="84" y="214"/>
                  </a:lnTo>
                  <a:lnTo>
                    <a:pt x="98" y="206"/>
                  </a:lnTo>
                  <a:lnTo>
                    <a:pt x="112" y="196"/>
                  </a:lnTo>
                  <a:lnTo>
                    <a:pt x="120" y="174"/>
                  </a:lnTo>
                  <a:lnTo>
                    <a:pt x="120" y="174"/>
                  </a:lnTo>
                  <a:lnTo>
                    <a:pt x="110" y="182"/>
                  </a:lnTo>
                  <a:lnTo>
                    <a:pt x="98" y="188"/>
                  </a:lnTo>
                  <a:lnTo>
                    <a:pt x="86" y="192"/>
                  </a:lnTo>
                  <a:lnTo>
                    <a:pt x="72" y="192"/>
                  </a:lnTo>
                  <a:lnTo>
                    <a:pt x="72" y="192"/>
                  </a:lnTo>
                  <a:lnTo>
                    <a:pt x="66" y="192"/>
                  </a:lnTo>
                  <a:lnTo>
                    <a:pt x="58" y="190"/>
                  </a:lnTo>
                  <a:lnTo>
                    <a:pt x="52" y="188"/>
                  </a:lnTo>
                  <a:lnTo>
                    <a:pt x="48" y="182"/>
                  </a:lnTo>
                  <a:lnTo>
                    <a:pt x="48" y="182"/>
                  </a:lnTo>
                  <a:lnTo>
                    <a:pt x="44" y="178"/>
                  </a:lnTo>
                  <a:lnTo>
                    <a:pt x="40" y="170"/>
                  </a:lnTo>
                  <a:lnTo>
                    <a:pt x="38" y="164"/>
                  </a:lnTo>
                  <a:lnTo>
                    <a:pt x="38" y="156"/>
                  </a:lnTo>
                  <a:lnTo>
                    <a:pt x="38" y="156"/>
                  </a:lnTo>
                  <a:lnTo>
                    <a:pt x="38" y="148"/>
                  </a:lnTo>
                  <a:lnTo>
                    <a:pt x="40" y="142"/>
                  </a:lnTo>
                  <a:lnTo>
                    <a:pt x="44" y="136"/>
                  </a:lnTo>
                  <a:lnTo>
                    <a:pt x="48" y="130"/>
                  </a:lnTo>
                  <a:lnTo>
                    <a:pt x="48" y="130"/>
                  </a:lnTo>
                  <a:lnTo>
                    <a:pt x="60" y="122"/>
                  </a:lnTo>
                  <a:lnTo>
                    <a:pt x="76" y="114"/>
                  </a:lnTo>
                  <a:lnTo>
                    <a:pt x="76" y="114"/>
                  </a:lnTo>
                  <a:lnTo>
                    <a:pt x="108" y="104"/>
                  </a:lnTo>
                  <a:lnTo>
                    <a:pt x="124" y="96"/>
                  </a:lnTo>
                  <a:lnTo>
                    <a:pt x="124" y="170"/>
                  </a:lnTo>
                  <a:lnTo>
                    <a:pt x="124" y="170"/>
                  </a:lnTo>
                  <a:lnTo>
                    <a:pt x="124" y="184"/>
                  </a:lnTo>
                  <a:lnTo>
                    <a:pt x="124" y="184"/>
                  </a:lnTo>
                  <a:lnTo>
                    <a:pt x="126" y="198"/>
                  </a:lnTo>
                  <a:lnTo>
                    <a:pt x="128" y="206"/>
                  </a:lnTo>
                  <a:lnTo>
                    <a:pt x="128" y="206"/>
                  </a:lnTo>
                  <a:lnTo>
                    <a:pt x="134" y="212"/>
                  </a:lnTo>
                  <a:lnTo>
                    <a:pt x="140" y="218"/>
                  </a:lnTo>
                  <a:lnTo>
                    <a:pt x="176" y="204"/>
                  </a:lnTo>
                  <a:lnTo>
                    <a:pt x="176" y="204"/>
                  </a:lnTo>
                  <a:lnTo>
                    <a:pt x="168" y="200"/>
                  </a:lnTo>
                  <a:lnTo>
                    <a:pt x="164" y="196"/>
                  </a:lnTo>
                  <a:lnTo>
                    <a:pt x="164" y="196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7" name="Freeform 120"/>
            <p:cNvSpPr>
              <a:spLocks/>
            </p:cNvSpPr>
            <p:nvPr/>
          </p:nvSpPr>
          <p:spPr bwMode="auto">
            <a:xfrm>
              <a:off x="1273" y="1414"/>
              <a:ext cx="96" cy="120"/>
            </a:xfrm>
            <a:custGeom>
              <a:avLst/>
              <a:gdLst>
                <a:gd name="T0" fmla="*/ 22 w 96"/>
                <a:gd name="T1" fmla="*/ 8 h 120"/>
                <a:gd name="T2" fmla="*/ 22 w 96"/>
                <a:gd name="T3" fmla="*/ 82 h 120"/>
                <a:gd name="T4" fmla="*/ 22 w 96"/>
                <a:gd name="T5" fmla="*/ 82 h 120"/>
                <a:gd name="T6" fmla="*/ 24 w 96"/>
                <a:gd name="T7" fmla="*/ 92 h 120"/>
                <a:gd name="T8" fmla="*/ 28 w 96"/>
                <a:gd name="T9" fmla="*/ 100 h 120"/>
                <a:gd name="T10" fmla="*/ 32 w 96"/>
                <a:gd name="T11" fmla="*/ 106 h 120"/>
                <a:gd name="T12" fmla="*/ 36 w 96"/>
                <a:gd name="T13" fmla="*/ 108 h 120"/>
                <a:gd name="T14" fmla="*/ 44 w 96"/>
                <a:gd name="T15" fmla="*/ 110 h 120"/>
                <a:gd name="T16" fmla="*/ 52 w 96"/>
                <a:gd name="T17" fmla="*/ 112 h 120"/>
                <a:gd name="T18" fmla="*/ 52 w 96"/>
                <a:gd name="T19" fmla="*/ 112 h 120"/>
                <a:gd name="T20" fmla="*/ 60 w 96"/>
                <a:gd name="T21" fmla="*/ 112 h 120"/>
                <a:gd name="T22" fmla="*/ 66 w 96"/>
                <a:gd name="T23" fmla="*/ 110 h 120"/>
                <a:gd name="T24" fmla="*/ 72 w 96"/>
                <a:gd name="T25" fmla="*/ 106 h 120"/>
                <a:gd name="T26" fmla="*/ 76 w 96"/>
                <a:gd name="T27" fmla="*/ 102 h 120"/>
                <a:gd name="T28" fmla="*/ 78 w 96"/>
                <a:gd name="T29" fmla="*/ 98 h 120"/>
                <a:gd name="T30" fmla="*/ 80 w 96"/>
                <a:gd name="T31" fmla="*/ 92 h 120"/>
                <a:gd name="T32" fmla="*/ 82 w 96"/>
                <a:gd name="T33" fmla="*/ 82 h 120"/>
                <a:gd name="T34" fmla="*/ 82 w 96"/>
                <a:gd name="T35" fmla="*/ 8 h 120"/>
                <a:gd name="T36" fmla="*/ 82 w 96"/>
                <a:gd name="T37" fmla="*/ 8 h 120"/>
                <a:gd name="T38" fmla="*/ 80 w 96"/>
                <a:gd name="T39" fmla="*/ 2 h 120"/>
                <a:gd name="T40" fmla="*/ 76 w 96"/>
                <a:gd name="T41" fmla="*/ 0 h 120"/>
                <a:gd name="T42" fmla="*/ 96 w 96"/>
                <a:gd name="T43" fmla="*/ 0 h 120"/>
                <a:gd name="T44" fmla="*/ 96 w 96"/>
                <a:gd name="T45" fmla="*/ 0 h 120"/>
                <a:gd name="T46" fmla="*/ 92 w 96"/>
                <a:gd name="T47" fmla="*/ 2 h 120"/>
                <a:gd name="T48" fmla="*/ 92 w 96"/>
                <a:gd name="T49" fmla="*/ 8 h 120"/>
                <a:gd name="T50" fmla="*/ 90 w 96"/>
                <a:gd name="T51" fmla="*/ 80 h 120"/>
                <a:gd name="T52" fmla="*/ 90 w 96"/>
                <a:gd name="T53" fmla="*/ 80 h 120"/>
                <a:gd name="T54" fmla="*/ 90 w 96"/>
                <a:gd name="T55" fmla="*/ 90 h 120"/>
                <a:gd name="T56" fmla="*/ 88 w 96"/>
                <a:gd name="T57" fmla="*/ 98 h 120"/>
                <a:gd name="T58" fmla="*/ 84 w 96"/>
                <a:gd name="T59" fmla="*/ 106 h 120"/>
                <a:gd name="T60" fmla="*/ 78 w 96"/>
                <a:gd name="T61" fmla="*/ 110 h 120"/>
                <a:gd name="T62" fmla="*/ 72 w 96"/>
                <a:gd name="T63" fmla="*/ 114 h 120"/>
                <a:gd name="T64" fmla="*/ 66 w 96"/>
                <a:gd name="T65" fmla="*/ 118 h 120"/>
                <a:gd name="T66" fmla="*/ 50 w 96"/>
                <a:gd name="T67" fmla="*/ 120 h 120"/>
                <a:gd name="T68" fmla="*/ 50 w 96"/>
                <a:gd name="T69" fmla="*/ 120 h 120"/>
                <a:gd name="T70" fmla="*/ 36 w 96"/>
                <a:gd name="T71" fmla="*/ 118 h 120"/>
                <a:gd name="T72" fmla="*/ 28 w 96"/>
                <a:gd name="T73" fmla="*/ 116 h 120"/>
                <a:gd name="T74" fmla="*/ 22 w 96"/>
                <a:gd name="T75" fmla="*/ 112 h 120"/>
                <a:gd name="T76" fmla="*/ 14 w 96"/>
                <a:gd name="T77" fmla="*/ 106 h 120"/>
                <a:gd name="T78" fmla="*/ 10 w 96"/>
                <a:gd name="T79" fmla="*/ 100 h 120"/>
                <a:gd name="T80" fmla="*/ 6 w 96"/>
                <a:gd name="T81" fmla="*/ 90 h 120"/>
                <a:gd name="T82" fmla="*/ 6 w 96"/>
                <a:gd name="T83" fmla="*/ 80 h 120"/>
                <a:gd name="T84" fmla="*/ 6 w 96"/>
                <a:gd name="T85" fmla="*/ 8 h 120"/>
                <a:gd name="T86" fmla="*/ 6 w 96"/>
                <a:gd name="T87" fmla="*/ 8 h 120"/>
                <a:gd name="T88" fmla="*/ 4 w 96"/>
                <a:gd name="T89" fmla="*/ 2 h 120"/>
                <a:gd name="T90" fmla="*/ 0 w 96"/>
                <a:gd name="T91" fmla="*/ 0 h 120"/>
                <a:gd name="T92" fmla="*/ 28 w 96"/>
                <a:gd name="T93" fmla="*/ 0 h 120"/>
                <a:gd name="T94" fmla="*/ 28 w 96"/>
                <a:gd name="T95" fmla="*/ 0 h 120"/>
                <a:gd name="T96" fmla="*/ 24 w 96"/>
                <a:gd name="T97" fmla="*/ 2 h 120"/>
                <a:gd name="T98" fmla="*/ 22 w 96"/>
                <a:gd name="T99" fmla="*/ 8 h 120"/>
                <a:gd name="T100" fmla="*/ 22 w 96"/>
                <a:gd name="T101" fmla="*/ 8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96" h="120">
                  <a:moveTo>
                    <a:pt x="22" y="8"/>
                  </a:moveTo>
                  <a:lnTo>
                    <a:pt x="22" y="82"/>
                  </a:lnTo>
                  <a:lnTo>
                    <a:pt x="22" y="82"/>
                  </a:lnTo>
                  <a:lnTo>
                    <a:pt x="24" y="92"/>
                  </a:lnTo>
                  <a:lnTo>
                    <a:pt x="28" y="100"/>
                  </a:lnTo>
                  <a:lnTo>
                    <a:pt x="32" y="106"/>
                  </a:lnTo>
                  <a:lnTo>
                    <a:pt x="36" y="108"/>
                  </a:lnTo>
                  <a:lnTo>
                    <a:pt x="44" y="110"/>
                  </a:lnTo>
                  <a:lnTo>
                    <a:pt x="52" y="112"/>
                  </a:lnTo>
                  <a:lnTo>
                    <a:pt x="52" y="112"/>
                  </a:lnTo>
                  <a:lnTo>
                    <a:pt x="60" y="112"/>
                  </a:lnTo>
                  <a:lnTo>
                    <a:pt x="66" y="110"/>
                  </a:lnTo>
                  <a:lnTo>
                    <a:pt x="72" y="106"/>
                  </a:lnTo>
                  <a:lnTo>
                    <a:pt x="76" y="102"/>
                  </a:lnTo>
                  <a:lnTo>
                    <a:pt x="78" y="98"/>
                  </a:lnTo>
                  <a:lnTo>
                    <a:pt x="80" y="92"/>
                  </a:lnTo>
                  <a:lnTo>
                    <a:pt x="82" y="82"/>
                  </a:lnTo>
                  <a:lnTo>
                    <a:pt x="82" y="8"/>
                  </a:lnTo>
                  <a:lnTo>
                    <a:pt x="82" y="8"/>
                  </a:lnTo>
                  <a:lnTo>
                    <a:pt x="80" y="2"/>
                  </a:lnTo>
                  <a:lnTo>
                    <a:pt x="76" y="0"/>
                  </a:lnTo>
                  <a:lnTo>
                    <a:pt x="96" y="0"/>
                  </a:lnTo>
                  <a:lnTo>
                    <a:pt x="96" y="0"/>
                  </a:lnTo>
                  <a:lnTo>
                    <a:pt x="92" y="2"/>
                  </a:lnTo>
                  <a:lnTo>
                    <a:pt x="92" y="8"/>
                  </a:lnTo>
                  <a:lnTo>
                    <a:pt x="90" y="80"/>
                  </a:lnTo>
                  <a:lnTo>
                    <a:pt x="90" y="80"/>
                  </a:lnTo>
                  <a:lnTo>
                    <a:pt x="90" y="90"/>
                  </a:lnTo>
                  <a:lnTo>
                    <a:pt x="88" y="98"/>
                  </a:lnTo>
                  <a:lnTo>
                    <a:pt x="84" y="106"/>
                  </a:lnTo>
                  <a:lnTo>
                    <a:pt x="78" y="110"/>
                  </a:lnTo>
                  <a:lnTo>
                    <a:pt x="72" y="114"/>
                  </a:lnTo>
                  <a:lnTo>
                    <a:pt x="66" y="118"/>
                  </a:lnTo>
                  <a:lnTo>
                    <a:pt x="50" y="120"/>
                  </a:lnTo>
                  <a:lnTo>
                    <a:pt x="50" y="120"/>
                  </a:lnTo>
                  <a:lnTo>
                    <a:pt x="36" y="118"/>
                  </a:lnTo>
                  <a:lnTo>
                    <a:pt x="28" y="116"/>
                  </a:lnTo>
                  <a:lnTo>
                    <a:pt x="22" y="112"/>
                  </a:lnTo>
                  <a:lnTo>
                    <a:pt x="14" y="106"/>
                  </a:lnTo>
                  <a:lnTo>
                    <a:pt x="10" y="100"/>
                  </a:lnTo>
                  <a:lnTo>
                    <a:pt x="6" y="90"/>
                  </a:lnTo>
                  <a:lnTo>
                    <a:pt x="6" y="80"/>
                  </a:lnTo>
                  <a:lnTo>
                    <a:pt x="6" y="8"/>
                  </a:lnTo>
                  <a:lnTo>
                    <a:pt x="6" y="8"/>
                  </a:lnTo>
                  <a:lnTo>
                    <a:pt x="4" y="2"/>
                  </a:lnTo>
                  <a:lnTo>
                    <a:pt x="0" y="0"/>
                  </a:lnTo>
                  <a:lnTo>
                    <a:pt x="28" y="0"/>
                  </a:lnTo>
                  <a:lnTo>
                    <a:pt x="28" y="0"/>
                  </a:lnTo>
                  <a:lnTo>
                    <a:pt x="24" y="2"/>
                  </a:lnTo>
                  <a:lnTo>
                    <a:pt x="22" y="8"/>
                  </a:lnTo>
                  <a:lnTo>
                    <a:pt x="22" y="8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8" name="Freeform 121"/>
            <p:cNvSpPr>
              <a:spLocks/>
            </p:cNvSpPr>
            <p:nvPr/>
          </p:nvSpPr>
          <p:spPr bwMode="auto">
            <a:xfrm>
              <a:off x="1379" y="1414"/>
              <a:ext cx="108" cy="122"/>
            </a:xfrm>
            <a:custGeom>
              <a:avLst/>
              <a:gdLst>
                <a:gd name="T0" fmla="*/ 94 w 108"/>
                <a:gd name="T1" fmla="*/ 8 h 122"/>
                <a:gd name="T2" fmla="*/ 94 w 108"/>
                <a:gd name="T3" fmla="*/ 8 h 122"/>
                <a:gd name="T4" fmla="*/ 94 w 108"/>
                <a:gd name="T5" fmla="*/ 2 h 122"/>
                <a:gd name="T6" fmla="*/ 90 w 108"/>
                <a:gd name="T7" fmla="*/ 0 h 122"/>
                <a:gd name="T8" fmla="*/ 108 w 108"/>
                <a:gd name="T9" fmla="*/ 0 h 122"/>
                <a:gd name="T10" fmla="*/ 108 w 108"/>
                <a:gd name="T11" fmla="*/ 0 h 122"/>
                <a:gd name="T12" fmla="*/ 104 w 108"/>
                <a:gd name="T13" fmla="*/ 2 h 122"/>
                <a:gd name="T14" fmla="*/ 104 w 108"/>
                <a:gd name="T15" fmla="*/ 8 h 122"/>
                <a:gd name="T16" fmla="*/ 104 w 108"/>
                <a:gd name="T17" fmla="*/ 122 h 122"/>
                <a:gd name="T18" fmla="*/ 104 w 108"/>
                <a:gd name="T19" fmla="*/ 122 h 122"/>
                <a:gd name="T20" fmla="*/ 62 w 108"/>
                <a:gd name="T21" fmla="*/ 70 h 122"/>
                <a:gd name="T22" fmla="*/ 20 w 108"/>
                <a:gd name="T23" fmla="*/ 18 h 122"/>
                <a:gd name="T24" fmla="*/ 20 w 108"/>
                <a:gd name="T25" fmla="*/ 110 h 122"/>
                <a:gd name="T26" fmla="*/ 20 w 108"/>
                <a:gd name="T27" fmla="*/ 110 h 122"/>
                <a:gd name="T28" fmla="*/ 22 w 108"/>
                <a:gd name="T29" fmla="*/ 116 h 122"/>
                <a:gd name="T30" fmla="*/ 24 w 108"/>
                <a:gd name="T31" fmla="*/ 118 h 122"/>
                <a:gd name="T32" fmla="*/ 6 w 108"/>
                <a:gd name="T33" fmla="*/ 118 h 122"/>
                <a:gd name="T34" fmla="*/ 6 w 108"/>
                <a:gd name="T35" fmla="*/ 118 h 122"/>
                <a:gd name="T36" fmla="*/ 10 w 108"/>
                <a:gd name="T37" fmla="*/ 116 h 122"/>
                <a:gd name="T38" fmla="*/ 10 w 108"/>
                <a:gd name="T39" fmla="*/ 110 h 122"/>
                <a:gd name="T40" fmla="*/ 10 w 108"/>
                <a:gd name="T41" fmla="*/ 14 h 122"/>
                <a:gd name="T42" fmla="*/ 10 w 108"/>
                <a:gd name="T43" fmla="*/ 14 h 122"/>
                <a:gd name="T44" fmla="*/ 10 w 108"/>
                <a:gd name="T45" fmla="*/ 10 h 122"/>
                <a:gd name="T46" fmla="*/ 8 w 108"/>
                <a:gd name="T47" fmla="*/ 6 h 122"/>
                <a:gd name="T48" fmla="*/ 8 w 108"/>
                <a:gd name="T49" fmla="*/ 6 h 122"/>
                <a:gd name="T50" fmla="*/ 6 w 108"/>
                <a:gd name="T51" fmla="*/ 2 h 122"/>
                <a:gd name="T52" fmla="*/ 0 w 108"/>
                <a:gd name="T53" fmla="*/ 0 h 122"/>
                <a:gd name="T54" fmla="*/ 26 w 108"/>
                <a:gd name="T55" fmla="*/ 0 h 122"/>
                <a:gd name="T56" fmla="*/ 94 w 108"/>
                <a:gd name="T57" fmla="*/ 84 h 122"/>
                <a:gd name="T58" fmla="*/ 94 w 108"/>
                <a:gd name="T59" fmla="*/ 8 h 122"/>
                <a:gd name="T60" fmla="*/ 94 w 108"/>
                <a:gd name="T61" fmla="*/ 8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108" h="122">
                  <a:moveTo>
                    <a:pt x="94" y="8"/>
                  </a:moveTo>
                  <a:lnTo>
                    <a:pt x="94" y="8"/>
                  </a:lnTo>
                  <a:lnTo>
                    <a:pt x="94" y="2"/>
                  </a:lnTo>
                  <a:lnTo>
                    <a:pt x="90" y="0"/>
                  </a:lnTo>
                  <a:lnTo>
                    <a:pt x="108" y="0"/>
                  </a:lnTo>
                  <a:lnTo>
                    <a:pt x="108" y="0"/>
                  </a:lnTo>
                  <a:lnTo>
                    <a:pt x="104" y="2"/>
                  </a:lnTo>
                  <a:lnTo>
                    <a:pt x="104" y="8"/>
                  </a:lnTo>
                  <a:lnTo>
                    <a:pt x="104" y="122"/>
                  </a:lnTo>
                  <a:lnTo>
                    <a:pt x="104" y="122"/>
                  </a:lnTo>
                  <a:lnTo>
                    <a:pt x="62" y="70"/>
                  </a:lnTo>
                  <a:lnTo>
                    <a:pt x="20" y="18"/>
                  </a:lnTo>
                  <a:lnTo>
                    <a:pt x="20" y="110"/>
                  </a:lnTo>
                  <a:lnTo>
                    <a:pt x="20" y="110"/>
                  </a:lnTo>
                  <a:lnTo>
                    <a:pt x="22" y="116"/>
                  </a:lnTo>
                  <a:lnTo>
                    <a:pt x="24" y="118"/>
                  </a:lnTo>
                  <a:lnTo>
                    <a:pt x="6" y="118"/>
                  </a:lnTo>
                  <a:lnTo>
                    <a:pt x="6" y="118"/>
                  </a:lnTo>
                  <a:lnTo>
                    <a:pt x="10" y="116"/>
                  </a:lnTo>
                  <a:lnTo>
                    <a:pt x="10" y="110"/>
                  </a:lnTo>
                  <a:lnTo>
                    <a:pt x="10" y="14"/>
                  </a:lnTo>
                  <a:lnTo>
                    <a:pt x="10" y="14"/>
                  </a:lnTo>
                  <a:lnTo>
                    <a:pt x="10" y="10"/>
                  </a:lnTo>
                  <a:lnTo>
                    <a:pt x="8" y="6"/>
                  </a:lnTo>
                  <a:lnTo>
                    <a:pt x="8" y="6"/>
                  </a:lnTo>
                  <a:lnTo>
                    <a:pt x="6" y="2"/>
                  </a:lnTo>
                  <a:lnTo>
                    <a:pt x="0" y="0"/>
                  </a:lnTo>
                  <a:lnTo>
                    <a:pt x="26" y="0"/>
                  </a:lnTo>
                  <a:lnTo>
                    <a:pt x="94" y="84"/>
                  </a:lnTo>
                  <a:lnTo>
                    <a:pt x="94" y="8"/>
                  </a:lnTo>
                  <a:lnTo>
                    <a:pt x="94" y="8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9" name="Freeform 122"/>
            <p:cNvSpPr>
              <a:spLocks/>
            </p:cNvSpPr>
            <p:nvPr/>
          </p:nvSpPr>
          <p:spPr bwMode="auto">
            <a:xfrm>
              <a:off x="1505" y="1414"/>
              <a:ext cx="26" cy="118"/>
            </a:xfrm>
            <a:custGeom>
              <a:avLst/>
              <a:gdLst>
                <a:gd name="T0" fmla="*/ 26 w 26"/>
                <a:gd name="T1" fmla="*/ 0 h 118"/>
                <a:gd name="T2" fmla="*/ 26 w 26"/>
                <a:gd name="T3" fmla="*/ 0 h 118"/>
                <a:gd name="T4" fmla="*/ 22 w 26"/>
                <a:gd name="T5" fmla="*/ 2 h 118"/>
                <a:gd name="T6" fmla="*/ 20 w 26"/>
                <a:gd name="T7" fmla="*/ 8 h 118"/>
                <a:gd name="T8" fmla="*/ 20 w 26"/>
                <a:gd name="T9" fmla="*/ 110 h 118"/>
                <a:gd name="T10" fmla="*/ 20 w 26"/>
                <a:gd name="T11" fmla="*/ 110 h 118"/>
                <a:gd name="T12" fmla="*/ 22 w 26"/>
                <a:gd name="T13" fmla="*/ 116 h 118"/>
                <a:gd name="T14" fmla="*/ 26 w 26"/>
                <a:gd name="T15" fmla="*/ 118 h 118"/>
                <a:gd name="T16" fmla="*/ 0 w 26"/>
                <a:gd name="T17" fmla="*/ 118 h 118"/>
                <a:gd name="T18" fmla="*/ 0 w 26"/>
                <a:gd name="T19" fmla="*/ 118 h 118"/>
                <a:gd name="T20" fmla="*/ 2 w 26"/>
                <a:gd name="T21" fmla="*/ 116 h 118"/>
                <a:gd name="T22" fmla="*/ 4 w 26"/>
                <a:gd name="T23" fmla="*/ 110 h 118"/>
                <a:gd name="T24" fmla="*/ 4 w 26"/>
                <a:gd name="T25" fmla="*/ 8 h 118"/>
                <a:gd name="T26" fmla="*/ 4 w 26"/>
                <a:gd name="T27" fmla="*/ 8 h 118"/>
                <a:gd name="T28" fmla="*/ 2 w 26"/>
                <a:gd name="T29" fmla="*/ 2 h 118"/>
                <a:gd name="T30" fmla="*/ 0 w 26"/>
                <a:gd name="T31" fmla="*/ 0 h 118"/>
                <a:gd name="T32" fmla="*/ 26 w 26"/>
                <a:gd name="T33" fmla="*/ 0 h 118"/>
                <a:gd name="T34" fmla="*/ 26 w 26"/>
                <a:gd name="T35" fmla="*/ 0 h 1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6" h="118">
                  <a:moveTo>
                    <a:pt x="26" y="0"/>
                  </a:moveTo>
                  <a:lnTo>
                    <a:pt x="26" y="0"/>
                  </a:lnTo>
                  <a:lnTo>
                    <a:pt x="22" y="2"/>
                  </a:lnTo>
                  <a:lnTo>
                    <a:pt x="20" y="8"/>
                  </a:lnTo>
                  <a:lnTo>
                    <a:pt x="20" y="110"/>
                  </a:lnTo>
                  <a:lnTo>
                    <a:pt x="20" y="110"/>
                  </a:lnTo>
                  <a:lnTo>
                    <a:pt x="22" y="116"/>
                  </a:lnTo>
                  <a:lnTo>
                    <a:pt x="26" y="118"/>
                  </a:lnTo>
                  <a:lnTo>
                    <a:pt x="0" y="118"/>
                  </a:lnTo>
                  <a:lnTo>
                    <a:pt x="0" y="118"/>
                  </a:lnTo>
                  <a:lnTo>
                    <a:pt x="2" y="116"/>
                  </a:lnTo>
                  <a:lnTo>
                    <a:pt x="4" y="110"/>
                  </a:lnTo>
                  <a:lnTo>
                    <a:pt x="4" y="8"/>
                  </a:lnTo>
                  <a:lnTo>
                    <a:pt x="4" y="8"/>
                  </a:lnTo>
                  <a:lnTo>
                    <a:pt x="2" y="2"/>
                  </a:lnTo>
                  <a:lnTo>
                    <a:pt x="0" y="0"/>
                  </a:lnTo>
                  <a:lnTo>
                    <a:pt x="26" y="0"/>
                  </a:lnTo>
                  <a:lnTo>
                    <a:pt x="26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0" name="Freeform 123"/>
            <p:cNvSpPr>
              <a:spLocks/>
            </p:cNvSpPr>
            <p:nvPr/>
          </p:nvSpPr>
          <p:spPr bwMode="auto">
            <a:xfrm>
              <a:off x="1539" y="1414"/>
              <a:ext cx="108" cy="122"/>
            </a:xfrm>
            <a:custGeom>
              <a:avLst/>
              <a:gdLst>
                <a:gd name="T0" fmla="*/ 92 w 108"/>
                <a:gd name="T1" fmla="*/ 8 h 122"/>
                <a:gd name="T2" fmla="*/ 92 w 108"/>
                <a:gd name="T3" fmla="*/ 8 h 122"/>
                <a:gd name="T4" fmla="*/ 92 w 108"/>
                <a:gd name="T5" fmla="*/ 2 h 122"/>
                <a:gd name="T6" fmla="*/ 88 w 108"/>
                <a:gd name="T7" fmla="*/ 0 h 122"/>
                <a:gd name="T8" fmla="*/ 108 w 108"/>
                <a:gd name="T9" fmla="*/ 0 h 122"/>
                <a:gd name="T10" fmla="*/ 108 w 108"/>
                <a:gd name="T11" fmla="*/ 0 h 122"/>
                <a:gd name="T12" fmla="*/ 104 w 108"/>
                <a:gd name="T13" fmla="*/ 4 h 122"/>
                <a:gd name="T14" fmla="*/ 100 w 108"/>
                <a:gd name="T15" fmla="*/ 8 h 122"/>
                <a:gd name="T16" fmla="*/ 100 w 108"/>
                <a:gd name="T17" fmla="*/ 8 h 122"/>
                <a:gd name="T18" fmla="*/ 58 w 108"/>
                <a:gd name="T19" fmla="*/ 122 h 122"/>
                <a:gd name="T20" fmla="*/ 58 w 108"/>
                <a:gd name="T21" fmla="*/ 122 h 122"/>
                <a:gd name="T22" fmla="*/ 10 w 108"/>
                <a:gd name="T23" fmla="*/ 8 h 122"/>
                <a:gd name="T24" fmla="*/ 10 w 108"/>
                <a:gd name="T25" fmla="*/ 8 h 122"/>
                <a:gd name="T26" fmla="*/ 6 w 108"/>
                <a:gd name="T27" fmla="*/ 4 h 122"/>
                <a:gd name="T28" fmla="*/ 0 w 108"/>
                <a:gd name="T29" fmla="*/ 0 h 122"/>
                <a:gd name="T30" fmla="*/ 32 w 108"/>
                <a:gd name="T31" fmla="*/ 0 h 122"/>
                <a:gd name="T32" fmla="*/ 32 w 108"/>
                <a:gd name="T33" fmla="*/ 0 h 122"/>
                <a:gd name="T34" fmla="*/ 30 w 108"/>
                <a:gd name="T35" fmla="*/ 2 h 122"/>
                <a:gd name="T36" fmla="*/ 28 w 108"/>
                <a:gd name="T37" fmla="*/ 4 h 122"/>
                <a:gd name="T38" fmla="*/ 30 w 108"/>
                <a:gd name="T39" fmla="*/ 10 h 122"/>
                <a:gd name="T40" fmla="*/ 30 w 108"/>
                <a:gd name="T41" fmla="*/ 10 h 122"/>
                <a:gd name="T42" fmla="*/ 60 w 108"/>
                <a:gd name="T43" fmla="*/ 90 h 122"/>
                <a:gd name="T44" fmla="*/ 60 w 108"/>
                <a:gd name="T45" fmla="*/ 90 h 122"/>
                <a:gd name="T46" fmla="*/ 92 w 108"/>
                <a:gd name="T47" fmla="*/ 8 h 122"/>
                <a:gd name="T48" fmla="*/ 92 w 108"/>
                <a:gd name="T49" fmla="*/ 8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08" h="122">
                  <a:moveTo>
                    <a:pt x="92" y="8"/>
                  </a:moveTo>
                  <a:lnTo>
                    <a:pt x="92" y="8"/>
                  </a:lnTo>
                  <a:lnTo>
                    <a:pt x="92" y="2"/>
                  </a:lnTo>
                  <a:lnTo>
                    <a:pt x="88" y="0"/>
                  </a:lnTo>
                  <a:lnTo>
                    <a:pt x="108" y="0"/>
                  </a:lnTo>
                  <a:lnTo>
                    <a:pt x="108" y="0"/>
                  </a:lnTo>
                  <a:lnTo>
                    <a:pt x="104" y="4"/>
                  </a:lnTo>
                  <a:lnTo>
                    <a:pt x="100" y="8"/>
                  </a:lnTo>
                  <a:lnTo>
                    <a:pt x="100" y="8"/>
                  </a:lnTo>
                  <a:lnTo>
                    <a:pt x="58" y="122"/>
                  </a:lnTo>
                  <a:lnTo>
                    <a:pt x="58" y="122"/>
                  </a:lnTo>
                  <a:lnTo>
                    <a:pt x="10" y="8"/>
                  </a:lnTo>
                  <a:lnTo>
                    <a:pt x="10" y="8"/>
                  </a:lnTo>
                  <a:lnTo>
                    <a:pt x="6" y="4"/>
                  </a:lnTo>
                  <a:lnTo>
                    <a:pt x="0" y="0"/>
                  </a:lnTo>
                  <a:lnTo>
                    <a:pt x="32" y="0"/>
                  </a:lnTo>
                  <a:lnTo>
                    <a:pt x="32" y="0"/>
                  </a:lnTo>
                  <a:lnTo>
                    <a:pt x="30" y="2"/>
                  </a:lnTo>
                  <a:lnTo>
                    <a:pt x="28" y="4"/>
                  </a:lnTo>
                  <a:lnTo>
                    <a:pt x="30" y="10"/>
                  </a:lnTo>
                  <a:lnTo>
                    <a:pt x="30" y="10"/>
                  </a:lnTo>
                  <a:lnTo>
                    <a:pt x="60" y="90"/>
                  </a:lnTo>
                  <a:lnTo>
                    <a:pt x="60" y="90"/>
                  </a:lnTo>
                  <a:lnTo>
                    <a:pt x="92" y="8"/>
                  </a:lnTo>
                  <a:lnTo>
                    <a:pt x="92" y="8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1" name="Freeform 124"/>
            <p:cNvSpPr>
              <a:spLocks/>
            </p:cNvSpPr>
            <p:nvPr/>
          </p:nvSpPr>
          <p:spPr bwMode="auto">
            <a:xfrm>
              <a:off x="1653" y="1414"/>
              <a:ext cx="74" cy="118"/>
            </a:xfrm>
            <a:custGeom>
              <a:avLst/>
              <a:gdLst>
                <a:gd name="T0" fmla="*/ 66 w 74"/>
                <a:gd name="T1" fmla="*/ 16 h 118"/>
                <a:gd name="T2" fmla="*/ 66 w 74"/>
                <a:gd name="T3" fmla="*/ 16 h 118"/>
                <a:gd name="T4" fmla="*/ 60 w 74"/>
                <a:gd name="T5" fmla="*/ 10 h 118"/>
                <a:gd name="T6" fmla="*/ 52 w 74"/>
                <a:gd name="T7" fmla="*/ 8 h 118"/>
                <a:gd name="T8" fmla="*/ 52 w 74"/>
                <a:gd name="T9" fmla="*/ 8 h 118"/>
                <a:gd name="T10" fmla="*/ 22 w 74"/>
                <a:gd name="T11" fmla="*/ 8 h 118"/>
                <a:gd name="T12" fmla="*/ 22 w 74"/>
                <a:gd name="T13" fmla="*/ 48 h 118"/>
                <a:gd name="T14" fmla="*/ 50 w 74"/>
                <a:gd name="T15" fmla="*/ 48 h 118"/>
                <a:gd name="T16" fmla="*/ 50 w 74"/>
                <a:gd name="T17" fmla="*/ 48 h 118"/>
                <a:gd name="T18" fmla="*/ 54 w 74"/>
                <a:gd name="T19" fmla="*/ 46 h 118"/>
                <a:gd name="T20" fmla="*/ 56 w 74"/>
                <a:gd name="T21" fmla="*/ 44 h 118"/>
                <a:gd name="T22" fmla="*/ 56 w 74"/>
                <a:gd name="T23" fmla="*/ 62 h 118"/>
                <a:gd name="T24" fmla="*/ 56 w 74"/>
                <a:gd name="T25" fmla="*/ 62 h 118"/>
                <a:gd name="T26" fmla="*/ 54 w 74"/>
                <a:gd name="T27" fmla="*/ 58 h 118"/>
                <a:gd name="T28" fmla="*/ 50 w 74"/>
                <a:gd name="T29" fmla="*/ 58 h 118"/>
                <a:gd name="T30" fmla="*/ 22 w 74"/>
                <a:gd name="T31" fmla="*/ 58 h 118"/>
                <a:gd name="T32" fmla="*/ 22 w 74"/>
                <a:gd name="T33" fmla="*/ 108 h 118"/>
                <a:gd name="T34" fmla="*/ 22 w 74"/>
                <a:gd name="T35" fmla="*/ 108 h 118"/>
                <a:gd name="T36" fmla="*/ 42 w 74"/>
                <a:gd name="T37" fmla="*/ 110 h 118"/>
                <a:gd name="T38" fmla="*/ 42 w 74"/>
                <a:gd name="T39" fmla="*/ 110 h 118"/>
                <a:gd name="T40" fmla="*/ 54 w 74"/>
                <a:gd name="T41" fmla="*/ 110 h 118"/>
                <a:gd name="T42" fmla="*/ 62 w 74"/>
                <a:gd name="T43" fmla="*/ 108 h 118"/>
                <a:gd name="T44" fmla="*/ 68 w 74"/>
                <a:gd name="T45" fmla="*/ 104 h 118"/>
                <a:gd name="T46" fmla="*/ 74 w 74"/>
                <a:gd name="T47" fmla="*/ 98 h 118"/>
                <a:gd name="T48" fmla="*/ 70 w 74"/>
                <a:gd name="T49" fmla="*/ 118 h 118"/>
                <a:gd name="T50" fmla="*/ 0 w 74"/>
                <a:gd name="T51" fmla="*/ 118 h 118"/>
                <a:gd name="T52" fmla="*/ 0 w 74"/>
                <a:gd name="T53" fmla="*/ 118 h 118"/>
                <a:gd name="T54" fmla="*/ 4 w 74"/>
                <a:gd name="T55" fmla="*/ 116 h 118"/>
                <a:gd name="T56" fmla="*/ 6 w 74"/>
                <a:gd name="T57" fmla="*/ 110 h 118"/>
                <a:gd name="T58" fmla="*/ 6 w 74"/>
                <a:gd name="T59" fmla="*/ 8 h 118"/>
                <a:gd name="T60" fmla="*/ 6 w 74"/>
                <a:gd name="T61" fmla="*/ 8 h 118"/>
                <a:gd name="T62" fmla="*/ 4 w 74"/>
                <a:gd name="T63" fmla="*/ 2 h 118"/>
                <a:gd name="T64" fmla="*/ 0 w 74"/>
                <a:gd name="T65" fmla="*/ 0 h 118"/>
                <a:gd name="T66" fmla="*/ 66 w 74"/>
                <a:gd name="T67" fmla="*/ 0 h 118"/>
                <a:gd name="T68" fmla="*/ 66 w 74"/>
                <a:gd name="T69" fmla="*/ 16 h 118"/>
                <a:gd name="T70" fmla="*/ 66 w 74"/>
                <a:gd name="T71" fmla="*/ 16 h 1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74" h="118">
                  <a:moveTo>
                    <a:pt x="66" y="16"/>
                  </a:moveTo>
                  <a:lnTo>
                    <a:pt x="66" y="16"/>
                  </a:lnTo>
                  <a:lnTo>
                    <a:pt x="60" y="10"/>
                  </a:lnTo>
                  <a:lnTo>
                    <a:pt x="52" y="8"/>
                  </a:lnTo>
                  <a:lnTo>
                    <a:pt x="52" y="8"/>
                  </a:lnTo>
                  <a:lnTo>
                    <a:pt x="22" y="8"/>
                  </a:lnTo>
                  <a:lnTo>
                    <a:pt x="22" y="48"/>
                  </a:lnTo>
                  <a:lnTo>
                    <a:pt x="50" y="48"/>
                  </a:lnTo>
                  <a:lnTo>
                    <a:pt x="50" y="48"/>
                  </a:lnTo>
                  <a:lnTo>
                    <a:pt x="54" y="46"/>
                  </a:lnTo>
                  <a:lnTo>
                    <a:pt x="56" y="44"/>
                  </a:lnTo>
                  <a:lnTo>
                    <a:pt x="56" y="62"/>
                  </a:lnTo>
                  <a:lnTo>
                    <a:pt x="56" y="62"/>
                  </a:lnTo>
                  <a:lnTo>
                    <a:pt x="54" y="58"/>
                  </a:lnTo>
                  <a:lnTo>
                    <a:pt x="50" y="58"/>
                  </a:lnTo>
                  <a:lnTo>
                    <a:pt x="22" y="58"/>
                  </a:lnTo>
                  <a:lnTo>
                    <a:pt x="22" y="108"/>
                  </a:lnTo>
                  <a:lnTo>
                    <a:pt x="22" y="108"/>
                  </a:lnTo>
                  <a:lnTo>
                    <a:pt x="42" y="110"/>
                  </a:lnTo>
                  <a:lnTo>
                    <a:pt x="42" y="110"/>
                  </a:lnTo>
                  <a:lnTo>
                    <a:pt x="54" y="110"/>
                  </a:lnTo>
                  <a:lnTo>
                    <a:pt x="62" y="108"/>
                  </a:lnTo>
                  <a:lnTo>
                    <a:pt x="68" y="104"/>
                  </a:lnTo>
                  <a:lnTo>
                    <a:pt x="74" y="98"/>
                  </a:lnTo>
                  <a:lnTo>
                    <a:pt x="70" y="118"/>
                  </a:lnTo>
                  <a:lnTo>
                    <a:pt x="0" y="118"/>
                  </a:lnTo>
                  <a:lnTo>
                    <a:pt x="0" y="118"/>
                  </a:lnTo>
                  <a:lnTo>
                    <a:pt x="4" y="116"/>
                  </a:lnTo>
                  <a:lnTo>
                    <a:pt x="6" y="110"/>
                  </a:lnTo>
                  <a:lnTo>
                    <a:pt x="6" y="8"/>
                  </a:lnTo>
                  <a:lnTo>
                    <a:pt x="6" y="8"/>
                  </a:lnTo>
                  <a:lnTo>
                    <a:pt x="4" y="2"/>
                  </a:lnTo>
                  <a:lnTo>
                    <a:pt x="0" y="0"/>
                  </a:lnTo>
                  <a:lnTo>
                    <a:pt x="66" y="0"/>
                  </a:lnTo>
                  <a:lnTo>
                    <a:pt x="66" y="16"/>
                  </a:lnTo>
                  <a:lnTo>
                    <a:pt x="66" y="16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2" name="Freeform 125"/>
            <p:cNvSpPr>
              <a:spLocks noEditPoints="1"/>
            </p:cNvSpPr>
            <p:nvPr/>
          </p:nvSpPr>
          <p:spPr bwMode="auto">
            <a:xfrm>
              <a:off x="1735" y="1414"/>
              <a:ext cx="102" cy="118"/>
            </a:xfrm>
            <a:custGeom>
              <a:avLst/>
              <a:gdLst>
                <a:gd name="T0" fmla="*/ 48 w 102"/>
                <a:gd name="T1" fmla="*/ 58 h 118"/>
                <a:gd name="T2" fmla="*/ 60 w 102"/>
                <a:gd name="T3" fmla="*/ 64 h 118"/>
                <a:gd name="T4" fmla="*/ 66 w 102"/>
                <a:gd name="T5" fmla="*/ 72 h 118"/>
                <a:gd name="T6" fmla="*/ 84 w 102"/>
                <a:gd name="T7" fmla="*/ 102 h 118"/>
                <a:gd name="T8" fmla="*/ 92 w 102"/>
                <a:gd name="T9" fmla="*/ 112 h 118"/>
                <a:gd name="T10" fmla="*/ 102 w 102"/>
                <a:gd name="T11" fmla="*/ 118 h 118"/>
                <a:gd name="T12" fmla="*/ 84 w 102"/>
                <a:gd name="T13" fmla="*/ 118 h 118"/>
                <a:gd name="T14" fmla="*/ 76 w 102"/>
                <a:gd name="T15" fmla="*/ 116 h 118"/>
                <a:gd name="T16" fmla="*/ 70 w 102"/>
                <a:gd name="T17" fmla="*/ 110 h 118"/>
                <a:gd name="T18" fmla="*/ 50 w 102"/>
                <a:gd name="T19" fmla="*/ 78 h 118"/>
                <a:gd name="T20" fmla="*/ 38 w 102"/>
                <a:gd name="T21" fmla="*/ 64 h 118"/>
                <a:gd name="T22" fmla="*/ 32 w 102"/>
                <a:gd name="T23" fmla="*/ 64 h 118"/>
                <a:gd name="T24" fmla="*/ 22 w 102"/>
                <a:gd name="T25" fmla="*/ 110 h 118"/>
                <a:gd name="T26" fmla="*/ 24 w 102"/>
                <a:gd name="T27" fmla="*/ 116 h 118"/>
                <a:gd name="T28" fmla="*/ 0 w 102"/>
                <a:gd name="T29" fmla="*/ 118 h 118"/>
                <a:gd name="T30" fmla="*/ 4 w 102"/>
                <a:gd name="T31" fmla="*/ 116 h 118"/>
                <a:gd name="T32" fmla="*/ 6 w 102"/>
                <a:gd name="T33" fmla="*/ 8 h 118"/>
                <a:gd name="T34" fmla="*/ 4 w 102"/>
                <a:gd name="T35" fmla="*/ 2 h 118"/>
                <a:gd name="T36" fmla="*/ 34 w 102"/>
                <a:gd name="T37" fmla="*/ 0 h 118"/>
                <a:gd name="T38" fmla="*/ 46 w 102"/>
                <a:gd name="T39" fmla="*/ 0 h 118"/>
                <a:gd name="T40" fmla="*/ 62 w 102"/>
                <a:gd name="T41" fmla="*/ 6 h 118"/>
                <a:gd name="T42" fmla="*/ 72 w 102"/>
                <a:gd name="T43" fmla="*/ 14 h 118"/>
                <a:gd name="T44" fmla="*/ 76 w 102"/>
                <a:gd name="T45" fmla="*/ 28 h 118"/>
                <a:gd name="T46" fmla="*/ 76 w 102"/>
                <a:gd name="T47" fmla="*/ 36 h 118"/>
                <a:gd name="T48" fmla="*/ 70 w 102"/>
                <a:gd name="T49" fmla="*/ 46 h 118"/>
                <a:gd name="T50" fmla="*/ 58 w 102"/>
                <a:gd name="T51" fmla="*/ 56 h 118"/>
                <a:gd name="T52" fmla="*/ 48 w 102"/>
                <a:gd name="T53" fmla="*/ 58 h 118"/>
                <a:gd name="T54" fmla="*/ 22 w 102"/>
                <a:gd name="T55" fmla="*/ 54 h 118"/>
                <a:gd name="T56" fmla="*/ 32 w 102"/>
                <a:gd name="T57" fmla="*/ 54 h 118"/>
                <a:gd name="T58" fmla="*/ 42 w 102"/>
                <a:gd name="T59" fmla="*/ 54 h 118"/>
                <a:gd name="T60" fmla="*/ 54 w 102"/>
                <a:gd name="T61" fmla="*/ 46 h 118"/>
                <a:gd name="T62" fmla="*/ 58 w 102"/>
                <a:gd name="T63" fmla="*/ 36 h 118"/>
                <a:gd name="T64" fmla="*/ 58 w 102"/>
                <a:gd name="T65" fmla="*/ 30 h 118"/>
                <a:gd name="T66" fmla="*/ 54 w 102"/>
                <a:gd name="T67" fmla="*/ 14 h 118"/>
                <a:gd name="T68" fmla="*/ 42 w 102"/>
                <a:gd name="T69" fmla="*/ 8 h 118"/>
                <a:gd name="T70" fmla="*/ 34 w 102"/>
                <a:gd name="T71" fmla="*/ 6 h 118"/>
                <a:gd name="T72" fmla="*/ 22 w 102"/>
                <a:gd name="T73" fmla="*/ 8 h 1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102" h="118">
                  <a:moveTo>
                    <a:pt x="48" y="58"/>
                  </a:moveTo>
                  <a:lnTo>
                    <a:pt x="48" y="58"/>
                  </a:lnTo>
                  <a:lnTo>
                    <a:pt x="54" y="60"/>
                  </a:lnTo>
                  <a:lnTo>
                    <a:pt x="60" y="64"/>
                  </a:lnTo>
                  <a:lnTo>
                    <a:pt x="66" y="72"/>
                  </a:lnTo>
                  <a:lnTo>
                    <a:pt x="66" y="72"/>
                  </a:lnTo>
                  <a:lnTo>
                    <a:pt x="76" y="88"/>
                  </a:lnTo>
                  <a:lnTo>
                    <a:pt x="84" y="102"/>
                  </a:lnTo>
                  <a:lnTo>
                    <a:pt x="92" y="112"/>
                  </a:lnTo>
                  <a:lnTo>
                    <a:pt x="92" y="112"/>
                  </a:lnTo>
                  <a:lnTo>
                    <a:pt x="98" y="116"/>
                  </a:lnTo>
                  <a:lnTo>
                    <a:pt x="102" y="118"/>
                  </a:lnTo>
                  <a:lnTo>
                    <a:pt x="84" y="118"/>
                  </a:lnTo>
                  <a:lnTo>
                    <a:pt x="84" y="118"/>
                  </a:lnTo>
                  <a:lnTo>
                    <a:pt x="80" y="118"/>
                  </a:lnTo>
                  <a:lnTo>
                    <a:pt x="76" y="116"/>
                  </a:lnTo>
                  <a:lnTo>
                    <a:pt x="70" y="110"/>
                  </a:lnTo>
                  <a:lnTo>
                    <a:pt x="70" y="110"/>
                  </a:lnTo>
                  <a:lnTo>
                    <a:pt x="50" y="78"/>
                  </a:lnTo>
                  <a:lnTo>
                    <a:pt x="50" y="78"/>
                  </a:lnTo>
                  <a:lnTo>
                    <a:pt x="42" y="68"/>
                  </a:lnTo>
                  <a:lnTo>
                    <a:pt x="38" y="64"/>
                  </a:lnTo>
                  <a:lnTo>
                    <a:pt x="32" y="64"/>
                  </a:lnTo>
                  <a:lnTo>
                    <a:pt x="32" y="64"/>
                  </a:lnTo>
                  <a:lnTo>
                    <a:pt x="22" y="64"/>
                  </a:lnTo>
                  <a:lnTo>
                    <a:pt x="22" y="110"/>
                  </a:lnTo>
                  <a:lnTo>
                    <a:pt x="22" y="110"/>
                  </a:lnTo>
                  <a:lnTo>
                    <a:pt x="24" y="116"/>
                  </a:lnTo>
                  <a:lnTo>
                    <a:pt x="26" y="118"/>
                  </a:lnTo>
                  <a:lnTo>
                    <a:pt x="0" y="118"/>
                  </a:lnTo>
                  <a:lnTo>
                    <a:pt x="0" y="118"/>
                  </a:lnTo>
                  <a:lnTo>
                    <a:pt x="4" y="116"/>
                  </a:lnTo>
                  <a:lnTo>
                    <a:pt x="6" y="110"/>
                  </a:lnTo>
                  <a:lnTo>
                    <a:pt x="6" y="8"/>
                  </a:lnTo>
                  <a:lnTo>
                    <a:pt x="6" y="8"/>
                  </a:lnTo>
                  <a:lnTo>
                    <a:pt x="4" y="2"/>
                  </a:lnTo>
                  <a:lnTo>
                    <a:pt x="0" y="0"/>
                  </a:lnTo>
                  <a:lnTo>
                    <a:pt x="34" y="0"/>
                  </a:lnTo>
                  <a:lnTo>
                    <a:pt x="34" y="0"/>
                  </a:lnTo>
                  <a:lnTo>
                    <a:pt x="46" y="0"/>
                  </a:lnTo>
                  <a:lnTo>
                    <a:pt x="54" y="2"/>
                  </a:lnTo>
                  <a:lnTo>
                    <a:pt x="62" y="6"/>
                  </a:lnTo>
                  <a:lnTo>
                    <a:pt x="68" y="10"/>
                  </a:lnTo>
                  <a:lnTo>
                    <a:pt x="72" y="14"/>
                  </a:lnTo>
                  <a:lnTo>
                    <a:pt x="74" y="20"/>
                  </a:lnTo>
                  <a:lnTo>
                    <a:pt x="76" y="28"/>
                  </a:lnTo>
                  <a:lnTo>
                    <a:pt x="76" y="28"/>
                  </a:lnTo>
                  <a:lnTo>
                    <a:pt x="76" y="36"/>
                  </a:lnTo>
                  <a:lnTo>
                    <a:pt x="74" y="42"/>
                  </a:lnTo>
                  <a:lnTo>
                    <a:pt x="70" y="46"/>
                  </a:lnTo>
                  <a:lnTo>
                    <a:pt x="66" y="50"/>
                  </a:lnTo>
                  <a:lnTo>
                    <a:pt x="58" y="56"/>
                  </a:lnTo>
                  <a:lnTo>
                    <a:pt x="48" y="58"/>
                  </a:lnTo>
                  <a:lnTo>
                    <a:pt x="48" y="58"/>
                  </a:lnTo>
                  <a:close/>
                  <a:moveTo>
                    <a:pt x="22" y="8"/>
                  </a:moveTo>
                  <a:lnTo>
                    <a:pt x="22" y="54"/>
                  </a:lnTo>
                  <a:lnTo>
                    <a:pt x="22" y="54"/>
                  </a:lnTo>
                  <a:lnTo>
                    <a:pt x="32" y="54"/>
                  </a:lnTo>
                  <a:lnTo>
                    <a:pt x="32" y="54"/>
                  </a:lnTo>
                  <a:lnTo>
                    <a:pt x="42" y="54"/>
                  </a:lnTo>
                  <a:lnTo>
                    <a:pt x="50" y="48"/>
                  </a:lnTo>
                  <a:lnTo>
                    <a:pt x="54" y="46"/>
                  </a:lnTo>
                  <a:lnTo>
                    <a:pt x="56" y="40"/>
                  </a:lnTo>
                  <a:lnTo>
                    <a:pt x="58" y="36"/>
                  </a:lnTo>
                  <a:lnTo>
                    <a:pt x="58" y="30"/>
                  </a:lnTo>
                  <a:lnTo>
                    <a:pt x="58" y="30"/>
                  </a:lnTo>
                  <a:lnTo>
                    <a:pt x="58" y="22"/>
                  </a:lnTo>
                  <a:lnTo>
                    <a:pt x="54" y="14"/>
                  </a:lnTo>
                  <a:lnTo>
                    <a:pt x="46" y="8"/>
                  </a:lnTo>
                  <a:lnTo>
                    <a:pt x="42" y="8"/>
                  </a:lnTo>
                  <a:lnTo>
                    <a:pt x="34" y="6"/>
                  </a:lnTo>
                  <a:lnTo>
                    <a:pt x="34" y="6"/>
                  </a:lnTo>
                  <a:lnTo>
                    <a:pt x="22" y="8"/>
                  </a:lnTo>
                  <a:lnTo>
                    <a:pt x="22" y="8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3" name="Freeform 126"/>
            <p:cNvSpPr>
              <a:spLocks/>
            </p:cNvSpPr>
            <p:nvPr/>
          </p:nvSpPr>
          <p:spPr bwMode="auto">
            <a:xfrm>
              <a:off x="1837" y="1412"/>
              <a:ext cx="72" cy="122"/>
            </a:xfrm>
            <a:custGeom>
              <a:avLst/>
              <a:gdLst>
                <a:gd name="T0" fmla="*/ 72 w 72"/>
                <a:gd name="T1" fmla="*/ 86 h 122"/>
                <a:gd name="T2" fmla="*/ 68 w 72"/>
                <a:gd name="T3" fmla="*/ 100 h 122"/>
                <a:gd name="T4" fmla="*/ 60 w 72"/>
                <a:gd name="T5" fmla="*/ 112 h 122"/>
                <a:gd name="T6" fmla="*/ 48 w 72"/>
                <a:gd name="T7" fmla="*/ 120 h 122"/>
                <a:gd name="T8" fmla="*/ 34 w 72"/>
                <a:gd name="T9" fmla="*/ 122 h 122"/>
                <a:gd name="T10" fmla="*/ 24 w 72"/>
                <a:gd name="T11" fmla="*/ 120 h 122"/>
                <a:gd name="T12" fmla="*/ 2 w 72"/>
                <a:gd name="T13" fmla="*/ 112 h 122"/>
                <a:gd name="T14" fmla="*/ 0 w 72"/>
                <a:gd name="T15" fmla="*/ 86 h 122"/>
                <a:gd name="T16" fmla="*/ 10 w 72"/>
                <a:gd name="T17" fmla="*/ 104 h 122"/>
                <a:gd name="T18" fmla="*/ 26 w 72"/>
                <a:gd name="T19" fmla="*/ 114 h 122"/>
                <a:gd name="T20" fmla="*/ 32 w 72"/>
                <a:gd name="T21" fmla="*/ 114 h 122"/>
                <a:gd name="T22" fmla="*/ 44 w 72"/>
                <a:gd name="T23" fmla="*/ 112 h 122"/>
                <a:gd name="T24" fmla="*/ 52 w 72"/>
                <a:gd name="T25" fmla="*/ 106 h 122"/>
                <a:gd name="T26" fmla="*/ 56 w 72"/>
                <a:gd name="T27" fmla="*/ 92 h 122"/>
                <a:gd name="T28" fmla="*/ 56 w 72"/>
                <a:gd name="T29" fmla="*/ 86 h 122"/>
                <a:gd name="T30" fmla="*/ 48 w 72"/>
                <a:gd name="T31" fmla="*/ 74 h 122"/>
                <a:gd name="T32" fmla="*/ 26 w 72"/>
                <a:gd name="T33" fmla="*/ 62 h 122"/>
                <a:gd name="T34" fmla="*/ 16 w 72"/>
                <a:gd name="T35" fmla="*/ 56 h 122"/>
                <a:gd name="T36" fmla="*/ 2 w 72"/>
                <a:gd name="T37" fmla="*/ 40 h 122"/>
                <a:gd name="T38" fmla="*/ 2 w 72"/>
                <a:gd name="T39" fmla="*/ 30 h 122"/>
                <a:gd name="T40" fmla="*/ 4 w 72"/>
                <a:gd name="T41" fmla="*/ 18 h 122"/>
                <a:gd name="T42" fmla="*/ 14 w 72"/>
                <a:gd name="T43" fmla="*/ 8 h 122"/>
                <a:gd name="T44" fmla="*/ 38 w 72"/>
                <a:gd name="T45" fmla="*/ 0 h 122"/>
                <a:gd name="T46" fmla="*/ 50 w 72"/>
                <a:gd name="T47" fmla="*/ 2 h 122"/>
                <a:gd name="T48" fmla="*/ 62 w 72"/>
                <a:gd name="T49" fmla="*/ 6 h 122"/>
                <a:gd name="T50" fmla="*/ 64 w 72"/>
                <a:gd name="T51" fmla="*/ 30 h 122"/>
                <a:gd name="T52" fmla="*/ 54 w 72"/>
                <a:gd name="T53" fmla="*/ 16 h 122"/>
                <a:gd name="T54" fmla="*/ 40 w 72"/>
                <a:gd name="T55" fmla="*/ 8 h 122"/>
                <a:gd name="T56" fmla="*/ 34 w 72"/>
                <a:gd name="T57" fmla="*/ 8 h 122"/>
                <a:gd name="T58" fmla="*/ 20 w 72"/>
                <a:gd name="T59" fmla="*/ 14 h 122"/>
                <a:gd name="T60" fmla="*/ 16 w 72"/>
                <a:gd name="T61" fmla="*/ 26 h 122"/>
                <a:gd name="T62" fmla="*/ 16 w 72"/>
                <a:gd name="T63" fmla="*/ 32 h 122"/>
                <a:gd name="T64" fmla="*/ 28 w 72"/>
                <a:gd name="T65" fmla="*/ 44 h 122"/>
                <a:gd name="T66" fmla="*/ 40 w 72"/>
                <a:gd name="T67" fmla="*/ 48 h 122"/>
                <a:gd name="T68" fmla="*/ 62 w 72"/>
                <a:gd name="T69" fmla="*/ 62 h 122"/>
                <a:gd name="T70" fmla="*/ 70 w 72"/>
                <a:gd name="T71" fmla="*/ 72 h 122"/>
                <a:gd name="T72" fmla="*/ 72 w 72"/>
                <a:gd name="T73" fmla="*/ 86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72" h="122">
                  <a:moveTo>
                    <a:pt x="72" y="86"/>
                  </a:moveTo>
                  <a:lnTo>
                    <a:pt x="72" y="86"/>
                  </a:lnTo>
                  <a:lnTo>
                    <a:pt x="72" y="94"/>
                  </a:lnTo>
                  <a:lnTo>
                    <a:pt x="68" y="100"/>
                  </a:lnTo>
                  <a:lnTo>
                    <a:pt x="64" y="106"/>
                  </a:lnTo>
                  <a:lnTo>
                    <a:pt x="60" y="112"/>
                  </a:lnTo>
                  <a:lnTo>
                    <a:pt x="54" y="116"/>
                  </a:lnTo>
                  <a:lnTo>
                    <a:pt x="48" y="120"/>
                  </a:lnTo>
                  <a:lnTo>
                    <a:pt x="40" y="122"/>
                  </a:lnTo>
                  <a:lnTo>
                    <a:pt x="34" y="122"/>
                  </a:lnTo>
                  <a:lnTo>
                    <a:pt x="34" y="122"/>
                  </a:lnTo>
                  <a:lnTo>
                    <a:pt x="24" y="120"/>
                  </a:lnTo>
                  <a:lnTo>
                    <a:pt x="14" y="118"/>
                  </a:lnTo>
                  <a:lnTo>
                    <a:pt x="2" y="112"/>
                  </a:lnTo>
                  <a:lnTo>
                    <a:pt x="0" y="86"/>
                  </a:lnTo>
                  <a:lnTo>
                    <a:pt x="0" y="86"/>
                  </a:lnTo>
                  <a:lnTo>
                    <a:pt x="4" y="96"/>
                  </a:lnTo>
                  <a:lnTo>
                    <a:pt x="10" y="104"/>
                  </a:lnTo>
                  <a:lnTo>
                    <a:pt x="20" y="112"/>
                  </a:lnTo>
                  <a:lnTo>
                    <a:pt x="26" y="114"/>
                  </a:lnTo>
                  <a:lnTo>
                    <a:pt x="32" y="114"/>
                  </a:lnTo>
                  <a:lnTo>
                    <a:pt x="32" y="114"/>
                  </a:lnTo>
                  <a:lnTo>
                    <a:pt x="38" y="114"/>
                  </a:lnTo>
                  <a:lnTo>
                    <a:pt x="44" y="112"/>
                  </a:lnTo>
                  <a:lnTo>
                    <a:pt x="48" y="110"/>
                  </a:lnTo>
                  <a:lnTo>
                    <a:pt x="52" y="106"/>
                  </a:lnTo>
                  <a:lnTo>
                    <a:pt x="56" y="98"/>
                  </a:lnTo>
                  <a:lnTo>
                    <a:pt x="56" y="92"/>
                  </a:lnTo>
                  <a:lnTo>
                    <a:pt x="56" y="92"/>
                  </a:lnTo>
                  <a:lnTo>
                    <a:pt x="56" y="86"/>
                  </a:lnTo>
                  <a:lnTo>
                    <a:pt x="54" y="80"/>
                  </a:lnTo>
                  <a:lnTo>
                    <a:pt x="48" y="74"/>
                  </a:lnTo>
                  <a:lnTo>
                    <a:pt x="38" y="68"/>
                  </a:lnTo>
                  <a:lnTo>
                    <a:pt x="26" y="62"/>
                  </a:lnTo>
                  <a:lnTo>
                    <a:pt x="26" y="62"/>
                  </a:lnTo>
                  <a:lnTo>
                    <a:pt x="16" y="56"/>
                  </a:lnTo>
                  <a:lnTo>
                    <a:pt x="8" y="48"/>
                  </a:lnTo>
                  <a:lnTo>
                    <a:pt x="2" y="40"/>
                  </a:lnTo>
                  <a:lnTo>
                    <a:pt x="2" y="30"/>
                  </a:lnTo>
                  <a:lnTo>
                    <a:pt x="2" y="30"/>
                  </a:lnTo>
                  <a:lnTo>
                    <a:pt x="2" y="24"/>
                  </a:lnTo>
                  <a:lnTo>
                    <a:pt x="4" y="18"/>
                  </a:lnTo>
                  <a:lnTo>
                    <a:pt x="8" y="12"/>
                  </a:lnTo>
                  <a:lnTo>
                    <a:pt x="14" y="8"/>
                  </a:lnTo>
                  <a:lnTo>
                    <a:pt x="24" y="2"/>
                  </a:lnTo>
                  <a:lnTo>
                    <a:pt x="38" y="0"/>
                  </a:lnTo>
                  <a:lnTo>
                    <a:pt x="38" y="0"/>
                  </a:lnTo>
                  <a:lnTo>
                    <a:pt x="50" y="2"/>
                  </a:lnTo>
                  <a:lnTo>
                    <a:pt x="56" y="4"/>
                  </a:lnTo>
                  <a:lnTo>
                    <a:pt x="62" y="6"/>
                  </a:lnTo>
                  <a:lnTo>
                    <a:pt x="64" y="30"/>
                  </a:lnTo>
                  <a:lnTo>
                    <a:pt x="64" y="30"/>
                  </a:lnTo>
                  <a:lnTo>
                    <a:pt x="60" y="22"/>
                  </a:lnTo>
                  <a:lnTo>
                    <a:pt x="54" y="16"/>
                  </a:lnTo>
                  <a:lnTo>
                    <a:pt x="46" y="10"/>
                  </a:lnTo>
                  <a:lnTo>
                    <a:pt x="40" y="8"/>
                  </a:lnTo>
                  <a:lnTo>
                    <a:pt x="34" y="8"/>
                  </a:lnTo>
                  <a:lnTo>
                    <a:pt x="34" y="8"/>
                  </a:lnTo>
                  <a:lnTo>
                    <a:pt x="26" y="8"/>
                  </a:lnTo>
                  <a:lnTo>
                    <a:pt x="20" y="14"/>
                  </a:lnTo>
                  <a:lnTo>
                    <a:pt x="16" y="20"/>
                  </a:lnTo>
                  <a:lnTo>
                    <a:pt x="16" y="26"/>
                  </a:lnTo>
                  <a:lnTo>
                    <a:pt x="16" y="26"/>
                  </a:lnTo>
                  <a:lnTo>
                    <a:pt x="16" y="32"/>
                  </a:lnTo>
                  <a:lnTo>
                    <a:pt x="22" y="38"/>
                  </a:lnTo>
                  <a:lnTo>
                    <a:pt x="28" y="44"/>
                  </a:lnTo>
                  <a:lnTo>
                    <a:pt x="40" y="48"/>
                  </a:lnTo>
                  <a:lnTo>
                    <a:pt x="40" y="48"/>
                  </a:lnTo>
                  <a:lnTo>
                    <a:pt x="52" y="54"/>
                  </a:lnTo>
                  <a:lnTo>
                    <a:pt x="62" y="62"/>
                  </a:lnTo>
                  <a:lnTo>
                    <a:pt x="66" y="66"/>
                  </a:lnTo>
                  <a:lnTo>
                    <a:pt x="70" y="72"/>
                  </a:lnTo>
                  <a:lnTo>
                    <a:pt x="72" y="78"/>
                  </a:lnTo>
                  <a:lnTo>
                    <a:pt x="72" y="86"/>
                  </a:lnTo>
                  <a:lnTo>
                    <a:pt x="72" y="86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4" name="Freeform 127"/>
            <p:cNvSpPr>
              <a:spLocks/>
            </p:cNvSpPr>
            <p:nvPr/>
          </p:nvSpPr>
          <p:spPr bwMode="auto">
            <a:xfrm>
              <a:off x="1921" y="1414"/>
              <a:ext cx="26" cy="118"/>
            </a:xfrm>
            <a:custGeom>
              <a:avLst/>
              <a:gdLst>
                <a:gd name="T0" fmla="*/ 26 w 26"/>
                <a:gd name="T1" fmla="*/ 0 h 118"/>
                <a:gd name="T2" fmla="*/ 26 w 26"/>
                <a:gd name="T3" fmla="*/ 0 h 118"/>
                <a:gd name="T4" fmla="*/ 22 w 26"/>
                <a:gd name="T5" fmla="*/ 2 h 118"/>
                <a:gd name="T6" fmla="*/ 20 w 26"/>
                <a:gd name="T7" fmla="*/ 8 h 118"/>
                <a:gd name="T8" fmla="*/ 20 w 26"/>
                <a:gd name="T9" fmla="*/ 110 h 118"/>
                <a:gd name="T10" fmla="*/ 20 w 26"/>
                <a:gd name="T11" fmla="*/ 110 h 118"/>
                <a:gd name="T12" fmla="*/ 22 w 26"/>
                <a:gd name="T13" fmla="*/ 116 h 118"/>
                <a:gd name="T14" fmla="*/ 26 w 26"/>
                <a:gd name="T15" fmla="*/ 118 h 118"/>
                <a:gd name="T16" fmla="*/ 0 w 26"/>
                <a:gd name="T17" fmla="*/ 118 h 118"/>
                <a:gd name="T18" fmla="*/ 0 w 26"/>
                <a:gd name="T19" fmla="*/ 118 h 118"/>
                <a:gd name="T20" fmla="*/ 2 w 26"/>
                <a:gd name="T21" fmla="*/ 116 h 118"/>
                <a:gd name="T22" fmla="*/ 4 w 26"/>
                <a:gd name="T23" fmla="*/ 110 h 118"/>
                <a:gd name="T24" fmla="*/ 4 w 26"/>
                <a:gd name="T25" fmla="*/ 8 h 118"/>
                <a:gd name="T26" fmla="*/ 4 w 26"/>
                <a:gd name="T27" fmla="*/ 8 h 118"/>
                <a:gd name="T28" fmla="*/ 2 w 26"/>
                <a:gd name="T29" fmla="*/ 2 h 118"/>
                <a:gd name="T30" fmla="*/ 0 w 26"/>
                <a:gd name="T31" fmla="*/ 0 h 118"/>
                <a:gd name="T32" fmla="*/ 26 w 26"/>
                <a:gd name="T33" fmla="*/ 0 h 118"/>
                <a:gd name="T34" fmla="*/ 26 w 26"/>
                <a:gd name="T35" fmla="*/ 0 h 1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6" h="118">
                  <a:moveTo>
                    <a:pt x="26" y="0"/>
                  </a:moveTo>
                  <a:lnTo>
                    <a:pt x="26" y="0"/>
                  </a:lnTo>
                  <a:lnTo>
                    <a:pt x="22" y="2"/>
                  </a:lnTo>
                  <a:lnTo>
                    <a:pt x="20" y="8"/>
                  </a:lnTo>
                  <a:lnTo>
                    <a:pt x="20" y="110"/>
                  </a:lnTo>
                  <a:lnTo>
                    <a:pt x="20" y="110"/>
                  </a:lnTo>
                  <a:lnTo>
                    <a:pt x="22" y="116"/>
                  </a:lnTo>
                  <a:lnTo>
                    <a:pt x="26" y="118"/>
                  </a:lnTo>
                  <a:lnTo>
                    <a:pt x="0" y="118"/>
                  </a:lnTo>
                  <a:lnTo>
                    <a:pt x="0" y="118"/>
                  </a:lnTo>
                  <a:lnTo>
                    <a:pt x="2" y="116"/>
                  </a:lnTo>
                  <a:lnTo>
                    <a:pt x="4" y="110"/>
                  </a:lnTo>
                  <a:lnTo>
                    <a:pt x="4" y="8"/>
                  </a:lnTo>
                  <a:lnTo>
                    <a:pt x="4" y="8"/>
                  </a:lnTo>
                  <a:lnTo>
                    <a:pt x="2" y="2"/>
                  </a:lnTo>
                  <a:lnTo>
                    <a:pt x="0" y="0"/>
                  </a:lnTo>
                  <a:lnTo>
                    <a:pt x="26" y="0"/>
                  </a:lnTo>
                  <a:lnTo>
                    <a:pt x="26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5" name="Freeform 128"/>
            <p:cNvSpPr>
              <a:spLocks/>
            </p:cNvSpPr>
            <p:nvPr/>
          </p:nvSpPr>
          <p:spPr bwMode="auto">
            <a:xfrm>
              <a:off x="1955" y="1414"/>
              <a:ext cx="92" cy="118"/>
            </a:xfrm>
            <a:custGeom>
              <a:avLst/>
              <a:gdLst>
                <a:gd name="T0" fmla="*/ 56 w 92"/>
                <a:gd name="T1" fmla="*/ 8 h 118"/>
                <a:gd name="T2" fmla="*/ 56 w 92"/>
                <a:gd name="T3" fmla="*/ 110 h 118"/>
                <a:gd name="T4" fmla="*/ 56 w 92"/>
                <a:gd name="T5" fmla="*/ 110 h 118"/>
                <a:gd name="T6" fmla="*/ 56 w 92"/>
                <a:gd name="T7" fmla="*/ 116 h 118"/>
                <a:gd name="T8" fmla="*/ 60 w 92"/>
                <a:gd name="T9" fmla="*/ 118 h 118"/>
                <a:gd name="T10" fmla="*/ 34 w 92"/>
                <a:gd name="T11" fmla="*/ 118 h 118"/>
                <a:gd name="T12" fmla="*/ 34 w 92"/>
                <a:gd name="T13" fmla="*/ 118 h 118"/>
                <a:gd name="T14" fmla="*/ 38 w 92"/>
                <a:gd name="T15" fmla="*/ 116 h 118"/>
                <a:gd name="T16" fmla="*/ 38 w 92"/>
                <a:gd name="T17" fmla="*/ 110 h 118"/>
                <a:gd name="T18" fmla="*/ 38 w 92"/>
                <a:gd name="T19" fmla="*/ 8 h 118"/>
                <a:gd name="T20" fmla="*/ 38 w 92"/>
                <a:gd name="T21" fmla="*/ 8 h 118"/>
                <a:gd name="T22" fmla="*/ 10 w 92"/>
                <a:gd name="T23" fmla="*/ 10 h 118"/>
                <a:gd name="T24" fmla="*/ 10 w 92"/>
                <a:gd name="T25" fmla="*/ 10 h 118"/>
                <a:gd name="T26" fmla="*/ 8 w 92"/>
                <a:gd name="T27" fmla="*/ 10 h 118"/>
                <a:gd name="T28" fmla="*/ 4 w 92"/>
                <a:gd name="T29" fmla="*/ 12 h 118"/>
                <a:gd name="T30" fmla="*/ 0 w 92"/>
                <a:gd name="T31" fmla="*/ 16 h 118"/>
                <a:gd name="T32" fmla="*/ 0 w 92"/>
                <a:gd name="T33" fmla="*/ 0 h 118"/>
                <a:gd name="T34" fmla="*/ 92 w 92"/>
                <a:gd name="T35" fmla="*/ 0 h 118"/>
                <a:gd name="T36" fmla="*/ 92 w 92"/>
                <a:gd name="T37" fmla="*/ 16 h 118"/>
                <a:gd name="T38" fmla="*/ 92 w 92"/>
                <a:gd name="T39" fmla="*/ 16 h 118"/>
                <a:gd name="T40" fmla="*/ 90 w 92"/>
                <a:gd name="T41" fmla="*/ 12 h 118"/>
                <a:gd name="T42" fmla="*/ 84 w 92"/>
                <a:gd name="T43" fmla="*/ 10 h 118"/>
                <a:gd name="T44" fmla="*/ 84 w 92"/>
                <a:gd name="T45" fmla="*/ 10 h 118"/>
                <a:gd name="T46" fmla="*/ 56 w 92"/>
                <a:gd name="T47" fmla="*/ 8 h 118"/>
                <a:gd name="T48" fmla="*/ 56 w 92"/>
                <a:gd name="T49" fmla="*/ 8 h 1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92" h="118">
                  <a:moveTo>
                    <a:pt x="56" y="8"/>
                  </a:moveTo>
                  <a:lnTo>
                    <a:pt x="56" y="110"/>
                  </a:lnTo>
                  <a:lnTo>
                    <a:pt x="56" y="110"/>
                  </a:lnTo>
                  <a:lnTo>
                    <a:pt x="56" y="116"/>
                  </a:lnTo>
                  <a:lnTo>
                    <a:pt x="60" y="118"/>
                  </a:lnTo>
                  <a:lnTo>
                    <a:pt x="34" y="118"/>
                  </a:lnTo>
                  <a:lnTo>
                    <a:pt x="34" y="118"/>
                  </a:lnTo>
                  <a:lnTo>
                    <a:pt x="38" y="116"/>
                  </a:lnTo>
                  <a:lnTo>
                    <a:pt x="38" y="110"/>
                  </a:lnTo>
                  <a:lnTo>
                    <a:pt x="38" y="8"/>
                  </a:lnTo>
                  <a:lnTo>
                    <a:pt x="38" y="8"/>
                  </a:lnTo>
                  <a:lnTo>
                    <a:pt x="10" y="10"/>
                  </a:lnTo>
                  <a:lnTo>
                    <a:pt x="10" y="10"/>
                  </a:lnTo>
                  <a:lnTo>
                    <a:pt x="8" y="10"/>
                  </a:lnTo>
                  <a:lnTo>
                    <a:pt x="4" y="12"/>
                  </a:lnTo>
                  <a:lnTo>
                    <a:pt x="0" y="16"/>
                  </a:lnTo>
                  <a:lnTo>
                    <a:pt x="0" y="0"/>
                  </a:lnTo>
                  <a:lnTo>
                    <a:pt x="92" y="0"/>
                  </a:lnTo>
                  <a:lnTo>
                    <a:pt x="92" y="16"/>
                  </a:lnTo>
                  <a:lnTo>
                    <a:pt x="92" y="16"/>
                  </a:lnTo>
                  <a:lnTo>
                    <a:pt x="90" y="12"/>
                  </a:lnTo>
                  <a:lnTo>
                    <a:pt x="84" y="10"/>
                  </a:lnTo>
                  <a:lnTo>
                    <a:pt x="84" y="10"/>
                  </a:lnTo>
                  <a:lnTo>
                    <a:pt x="56" y="8"/>
                  </a:lnTo>
                  <a:lnTo>
                    <a:pt x="56" y="8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6" name="Freeform 129"/>
            <p:cNvSpPr>
              <a:spLocks/>
            </p:cNvSpPr>
            <p:nvPr/>
          </p:nvSpPr>
          <p:spPr bwMode="auto">
            <a:xfrm>
              <a:off x="2051" y="1414"/>
              <a:ext cx="100" cy="118"/>
            </a:xfrm>
            <a:custGeom>
              <a:avLst/>
              <a:gdLst>
                <a:gd name="T0" fmla="*/ 100 w 100"/>
                <a:gd name="T1" fmla="*/ 0 h 118"/>
                <a:gd name="T2" fmla="*/ 100 w 100"/>
                <a:gd name="T3" fmla="*/ 0 h 118"/>
                <a:gd name="T4" fmla="*/ 92 w 100"/>
                <a:gd name="T5" fmla="*/ 4 h 118"/>
                <a:gd name="T6" fmla="*/ 88 w 100"/>
                <a:gd name="T7" fmla="*/ 10 h 118"/>
                <a:gd name="T8" fmla="*/ 60 w 100"/>
                <a:gd name="T9" fmla="*/ 62 h 118"/>
                <a:gd name="T10" fmla="*/ 60 w 100"/>
                <a:gd name="T11" fmla="*/ 110 h 118"/>
                <a:gd name="T12" fmla="*/ 60 w 100"/>
                <a:gd name="T13" fmla="*/ 110 h 118"/>
                <a:gd name="T14" fmla="*/ 62 w 100"/>
                <a:gd name="T15" fmla="*/ 116 h 118"/>
                <a:gd name="T16" fmla="*/ 68 w 100"/>
                <a:gd name="T17" fmla="*/ 118 h 118"/>
                <a:gd name="T18" fmla="*/ 38 w 100"/>
                <a:gd name="T19" fmla="*/ 118 h 118"/>
                <a:gd name="T20" fmla="*/ 38 w 100"/>
                <a:gd name="T21" fmla="*/ 118 h 118"/>
                <a:gd name="T22" fmla="*/ 42 w 100"/>
                <a:gd name="T23" fmla="*/ 116 h 118"/>
                <a:gd name="T24" fmla="*/ 44 w 100"/>
                <a:gd name="T25" fmla="*/ 114 h 118"/>
                <a:gd name="T26" fmla="*/ 44 w 100"/>
                <a:gd name="T27" fmla="*/ 110 h 118"/>
                <a:gd name="T28" fmla="*/ 44 w 100"/>
                <a:gd name="T29" fmla="*/ 62 h 118"/>
                <a:gd name="T30" fmla="*/ 10 w 100"/>
                <a:gd name="T31" fmla="*/ 8 h 118"/>
                <a:gd name="T32" fmla="*/ 10 w 100"/>
                <a:gd name="T33" fmla="*/ 8 h 118"/>
                <a:gd name="T34" fmla="*/ 6 w 100"/>
                <a:gd name="T35" fmla="*/ 4 h 118"/>
                <a:gd name="T36" fmla="*/ 0 w 100"/>
                <a:gd name="T37" fmla="*/ 0 h 118"/>
                <a:gd name="T38" fmla="*/ 34 w 100"/>
                <a:gd name="T39" fmla="*/ 0 h 118"/>
                <a:gd name="T40" fmla="*/ 34 w 100"/>
                <a:gd name="T41" fmla="*/ 0 h 118"/>
                <a:gd name="T42" fmla="*/ 32 w 100"/>
                <a:gd name="T43" fmla="*/ 0 h 118"/>
                <a:gd name="T44" fmla="*/ 30 w 100"/>
                <a:gd name="T45" fmla="*/ 2 h 118"/>
                <a:gd name="T46" fmla="*/ 30 w 100"/>
                <a:gd name="T47" fmla="*/ 6 h 118"/>
                <a:gd name="T48" fmla="*/ 32 w 100"/>
                <a:gd name="T49" fmla="*/ 10 h 118"/>
                <a:gd name="T50" fmla="*/ 56 w 100"/>
                <a:gd name="T51" fmla="*/ 54 h 118"/>
                <a:gd name="T52" fmla="*/ 80 w 100"/>
                <a:gd name="T53" fmla="*/ 8 h 118"/>
                <a:gd name="T54" fmla="*/ 80 w 100"/>
                <a:gd name="T55" fmla="*/ 8 h 118"/>
                <a:gd name="T56" fmla="*/ 80 w 100"/>
                <a:gd name="T57" fmla="*/ 4 h 118"/>
                <a:gd name="T58" fmla="*/ 80 w 100"/>
                <a:gd name="T59" fmla="*/ 2 h 118"/>
                <a:gd name="T60" fmla="*/ 76 w 100"/>
                <a:gd name="T61" fmla="*/ 0 h 118"/>
                <a:gd name="T62" fmla="*/ 100 w 100"/>
                <a:gd name="T63" fmla="*/ 0 h 118"/>
                <a:gd name="T64" fmla="*/ 100 w 100"/>
                <a:gd name="T65" fmla="*/ 0 h 1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00" h="118">
                  <a:moveTo>
                    <a:pt x="100" y="0"/>
                  </a:moveTo>
                  <a:lnTo>
                    <a:pt x="100" y="0"/>
                  </a:lnTo>
                  <a:lnTo>
                    <a:pt x="92" y="4"/>
                  </a:lnTo>
                  <a:lnTo>
                    <a:pt x="88" y="10"/>
                  </a:lnTo>
                  <a:lnTo>
                    <a:pt x="60" y="62"/>
                  </a:lnTo>
                  <a:lnTo>
                    <a:pt x="60" y="110"/>
                  </a:lnTo>
                  <a:lnTo>
                    <a:pt x="60" y="110"/>
                  </a:lnTo>
                  <a:lnTo>
                    <a:pt x="62" y="116"/>
                  </a:lnTo>
                  <a:lnTo>
                    <a:pt x="68" y="118"/>
                  </a:lnTo>
                  <a:lnTo>
                    <a:pt x="38" y="118"/>
                  </a:lnTo>
                  <a:lnTo>
                    <a:pt x="38" y="118"/>
                  </a:lnTo>
                  <a:lnTo>
                    <a:pt x="42" y="116"/>
                  </a:lnTo>
                  <a:lnTo>
                    <a:pt x="44" y="114"/>
                  </a:lnTo>
                  <a:lnTo>
                    <a:pt x="44" y="110"/>
                  </a:lnTo>
                  <a:lnTo>
                    <a:pt x="44" y="62"/>
                  </a:lnTo>
                  <a:lnTo>
                    <a:pt x="10" y="8"/>
                  </a:lnTo>
                  <a:lnTo>
                    <a:pt x="10" y="8"/>
                  </a:lnTo>
                  <a:lnTo>
                    <a:pt x="6" y="4"/>
                  </a:lnTo>
                  <a:lnTo>
                    <a:pt x="0" y="0"/>
                  </a:lnTo>
                  <a:lnTo>
                    <a:pt x="34" y="0"/>
                  </a:lnTo>
                  <a:lnTo>
                    <a:pt x="34" y="0"/>
                  </a:lnTo>
                  <a:lnTo>
                    <a:pt x="32" y="0"/>
                  </a:lnTo>
                  <a:lnTo>
                    <a:pt x="30" y="2"/>
                  </a:lnTo>
                  <a:lnTo>
                    <a:pt x="30" y="6"/>
                  </a:lnTo>
                  <a:lnTo>
                    <a:pt x="32" y="10"/>
                  </a:lnTo>
                  <a:lnTo>
                    <a:pt x="56" y="54"/>
                  </a:lnTo>
                  <a:lnTo>
                    <a:pt x="80" y="8"/>
                  </a:lnTo>
                  <a:lnTo>
                    <a:pt x="80" y="8"/>
                  </a:lnTo>
                  <a:lnTo>
                    <a:pt x="80" y="4"/>
                  </a:lnTo>
                  <a:lnTo>
                    <a:pt x="80" y="2"/>
                  </a:lnTo>
                  <a:lnTo>
                    <a:pt x="76" y="0"/>
                  </a:lnTo>
                  <a:lnTo>
                    <a:pt x="100" y="0"/>
                  </a:lnTo>
                  <a:lnTo>
                    <a:pt x="10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7" name="Freeform 130"/>
            <p:cNvSpPr>
              <a:spLocks noEditPoints="1"/>
            </p:cNvSpPr>
            <p:nvPr/>
          </p:nvSpPr>
          <p:spPr bwMode="auto">
            <a:xfrm>
              <a:off x="2203" y="1412"/>
              <a:ext cx="110" cy="122"/>
            </a:xfrm>
            <a:custGeom>
              <a:avLst/>
              <a:gdLst>
                <a:gd name="T0" fmla="*/ 54 w 110"/>
                <a:gd name="T1" fmla="*/ 122 h 122"/>
                <a:gd name="T2" fmla="*/ 34 w 110"/>
                <a:gd name="T3" fmla="*/ 116 h 122"/>
                <a:gd name="T4" fmla="*/ 16 w 110"/>
                <a:gd name="T5" fmla="*/ 104 h 122"/>
                <a:gd name="T6" fmla="*/ 4 w 110"/>
                <a:gd name="T7" fmla="*/ 84 h 122"/>
                <a:gd name="T8" fmla="*/ 0 w 110"/>
                <a:gd name="T9" fmla="*/ 60 h 122"/>
                <a:gd name="T10" fmla="*/ 2 w 110"/>
                <a:gd name="T11" fmla="*/ 48 h 122"/>
                <a:gd name="T12" fmla="*/ 10 w 110"/>
                <a:gd name="T13" fmla="*/ 28 h 122"/>
                <a:gd name="T14" fmla="*/ 24 w 110"/>
                <a:gd name="T15" fmla="*/ 10 h 122"/>
                <a:gd name="T16" fmla="*/ 44 w 110"/>
                <a:gd name="T17" fmla="*/ 2 h 122"/>
                <a:gd name="T18" fmla="*/ 58 w 110"/>
                <a:gd name="T19" fmla="*/ 0 h 122"/>
                <a:gd name="T20" fmla="*/ 76 w 110"/>
                <a:gd name="T21" fmla="*/ 4 h 122"/>
                <a:gd name="T22" fmla="*/ 94 w 110"/>
                <a:gd name="T23" fmla="*/ 16 h 122"/>
                <a:gd name="T24" fmla="*/ 106 w 110"/>
                <a:gd name="T25" fmla="*/ 36 h 122"/>
                <a:gd name="T26" fmla="*/ 110 w 110"/>
                <a:gd name="T27" fmla="*/ 62 h 122"/>
                <a:gd name="T28" fmla="*/ 110 w 110"/>
                <a:gd name="T29" fmla="*/ 76 h 122"/>
                <a:gd name="T30" fmla="*/ 100 w 110"/>
                <a:gd name="T31" fmla="*/ 98 h 122"/>
                <a:gd name="T32" fmla="*/ 84 w 110"/>
                <a:gd name="T33" fmla="*/ 114 h 122"/>
                <a:gd name="T34" fmla="*/ 64 w 110"/>
                <a:gd name="T35" fmla="*/ 122 h 122"/>
                <a:gd name="T36" fmla="*/ 54 w 110"/>
                <a:gd name="T37" fmla="*/ 122 h 122"/>
                <a:gd name="T38" fmla="*/ 18 w 110"/>
                <a:gd name="T39" fmla="*/ 58 h 122"/>
                <a:gd name="T40" fmla="*/ 22 w 110"/>
                <a:gd name="T41" fmla="*/ 84 h 122"/>
                <a:gd name="T42" fmla="*/ 30 w 110"/>
                <a:gd name="T43" fmla="*/ 100 h 122"/>
                <a:gd name="T44" fmla="*/ 42 w 110"/>
                <a:gd name="T45" fmla="*/ 110 h 122"/>
                <a:gd name="T46" fmla="*/ 56 w 110"/>
                <a:gd name="T47" fmla="*/ 114 h 122"/>
                <a:gd name="T48" fmla="*/ 64 w 110"/>
                <a:gd name="T49" fmla="*/ 112 h 122"/>
                <a:gd name="T50" fmla="*/ 78 w 110"/>
                <a:gd name="T51" fmla="*/ 106 h 122"/>
                <a:gd name="T52" fmla="*/ 86 w 110"/>
                <a:gd name="T53" fmla="*/ 92 h 122"/>
                <a:gd name="T54" fmla="*/ 92 w 110"/>
                <a:gd name="T55" fmla="*/ 74 h 122"/>
                <a:gd name="T56" fmla="*/ 92 w 110"/>
                <a:gd name="T57" fmla="*/ 62 h 122"/>
                <a:gd name="T58" fmla="*/ 90 w 110"/>
                <a:gd name="T59" fmla="*/ 40 h 122"/>
                <a:gd name="T60" fmla="*/ 82 w 110"/>
                <a:gd name="T61" fmla="*/ 22 h 122"/>
                <a:gd name="T62" fmla="*/ 72 w 110"/>
                <a:gd name="T63" fmla="*/ 12 h 122"/>
                <a:gd name="T64" fmla="*/ 56 w 110"/>
                <a:gd name="T65" fmla="*/ 8 h 122"/>
                <a:gd name="T66" fmla="*/ 48 w 110"/>
                <a:gd name="T67" fmla="*/ 8 h 122"/>
                <a:gd name="T68" fmla="*/ 34 w 110"/>
                <a:gd name="T69" fmla="*/ 16 h 122"/>
                <a:gd name="T70" fmla="*/ 24 w 110"/>
                <a:gd name="T71" fmla="*/ 28 h 122"/>
                <a:gd name="T72" fmla="*/ 20 w 110"/>
                <a:gd name="T73" fmla="*/ 46 h 122"/>
                <a:gd name="T74" fmla="*/ 18 w 110"/>
                <a:gd name="T75" fmla="*/ 58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110" h="122">
                  <a:moveTo>
                    <a:pt x="54" y="122"/>
                  </a:moveTo>
                  <a:lnTo>
                    <a:pt x="54" y="122"/>
                  </a:lnTo>
                  <a:lnTo>
                    <a:pt x="44" y="120"/>
                  </a:lnTo>
                  <a:lnTo>
                    <a:pt x="34" y="116"/>
                  </a:lnTo>
                  <a:lnTo>
                    <a:pt x="24" y="112"/>
                  </a:lnTo>
                  <a:lnTo>
                    <a:pt x="16" y="104"/>
                  </a:lnTo>
                  <a:lnTo>
                    <a:pt x="10" y="94"/>
                  </a:lnTo>
                  <a:lnTo>
                    <a:pt x="4" y="84"/>
                  </a:lnTo>
                  <a:lnTo>
                    <a:pt x="2" y="72"/>
                  </a:lnTo>
                  <a:lnTo>
                    <a:pt x="0" y="60"/>
                  </a:lnTo>
                  <a:lnTo>
                    <a:pt x="0" y="60"/>
                  </a:lnTo>
                  <a:lnTo>
                    <a:pt x="2" y="48"/>
                  </a:lnTo>
                  <a:lnTo>
                    <a:pt x="4" y="38"/>
                  </a:lnTo>
                  <a:lnTo>
                    <a:pt x="10" y="28"/>
                  </a:lnTo>
                  <a:lnTo>
                    <a:pt x="16" y="18"/>
                  </a:lnTo>
                  <a:lnTo>
                    <a:pt x="24" y="10"/>
                  </a:lnTo>
                  <a:lnTo>
                    <a:pt x="34" y="4"/>
                  </a:lnTo>
                  <a:lnTo>
                    <a:pt x="44" y="2"/>
                  </a:lnTo>
                  <a:lnTo>
                    <a:pt x="58" y="0"/>
                  </a:lnTo>
                  <a:lnTo>
                    <a:pt x="58" y="0"/>
                  </a:lnTo>
                  <a:lnTo>
                    <a:pt x="66" y="2"/>
                  </a:lnTo>
                  <a:lnTo>
                    <a:pt x="76" y="4"/>
                  </a:lnTo>
                  <a:lnTo>
                    <a:pt x="86" y="10"/>
                  </a:lnTo>
                  <a:lnTo>
                    <a:pt x="94" y="16"/>
                  </a:lnTo>
                  <a:lnTo>
                    <a:pt x="100" y="26"/>
                  </a:lnTo>
                  <a:lnTo>
                    <a:pt x="106" y="36"/>
                  </a:lnTo>
                  <a:lnTo>
                    <a:pt x="110" y="48"/>
                  </a:lnTo>
                  <a:lnTo>
                    <a:pt x="110" y="62"/>
                  </a:lnTo>
                  <a:lnTo>
                    <a:pt x="110" y="62"/>
                  </a:lnTo>
                  <a:lnTo>
                    <a:pt x="110" y="76"/>
                  </a:lnTo>
                  <a:lnTo>
                    <a:pt x="106" y="88"/>
                  </a:lnTo>
                  <a:lnTo>
                    <a:pt x="100" y="98"/>
                  </a:lnTo>
                  <a:lnTo>
                    <a:pt x="92" y="108"/>
                  </a:lnTo>
                  <a:lnTo>
                    <a:pt x="84" y="114"/>
                  </a:lnTo>
                  <a:lnTo>
                    <a:pt x="74" y="118"/>
                  </a:lnTo>
                  <a:lnTo>
                    <a:pt x="64" y="122"/>
                  </a:lnTo>
                  <a:lnTo>
                    <a:pt x="54" y="122"/>
                  </a:lnTo>
                  <a:lnTo>
                    <a:pt x="54" y="122"/>
                  </a:lnTo>
                  <a:close/>
                  <a:moveTo>
                    <a:pt x="18" y="58"/>
                  </a:moveTo>
                  <a:lnTo>
                    <a:pt x="18" y="58"/>
                  </a:lnTo>
                  <a:lnTo>
                    <a:pt x="20" y="72"/>
                  </a:lnTo>
                  <a:lnTo>
                    <a:pt x="22" y="84"/>
                  </a:lnTo>
                  <a:lnTo>
                    <a:pt x="26" y="92"/>
                  </a:lnTo>
                  <a:lnTo>
                    <a:pt x="30" y="100"/>
                  </a:lnTo>
                  <a:lnTo>
                    <a:pt x="36" y="106"/>
                  </a:lnTo>
                  <a:lnTo>
                    <a:pt x="42" y="110"/>
                  </a:lnTo>
                  <a:lnTo>
                    <a:pt x="50" y="112"/>
                  </a:lnTo>
                  <a:lnTo>
                    <a:pt x="56" y="114"/>
                  </a:lnTo>
                  <a:lnTo>
                    <a:pt x="56" y="114"/>
                  </a:lnTo>
                  <a:lnTo>
                    <a:pt x="64" y="112"/>
                  </a:lnTo>
                  <a:lnTo>
                    <a:pt x="72" y="110"/>
                  </a:lnTo>
                  <a:lnTo>
                    <a:pt x="78" y="106"/>
                  </a:lnTo>
                  <a:lnTo>
                    <a:pt x="82" y="100"/>
                  </a:lnTo>
                  <a:lnTo>
                    <a:pt x="86" y="92"/>
                  </a:lnTo>
                  <a:lnTo>
                    <a:pt x="90" y="84"/>
                  </a:lnTo>
                  <a:lnTo>
                    <a:pt x="92" y="74"/>
                  </a:lnTo>
                  <a:lnTo>
                    <a:pt x="92" y="62"/>
                  </a:lnTo>
                  <a:lnTo>
                    <a:pt x="92" y="62"/>
                  </a:lnTo>
                  <a:lnTo>
                    <a:pt x="92" y="50"/>
                  </a:lnTo>
                  <a:lnTo>
                    <a:pt x="90" y="40"/>
                  </a:lnTo>
                  <a:lnTo>
                    <a:pt x="86" y="30"/>
                  </a:lnTo>
                  <a:lnTo>
                    <a:pt x="82" y="22"/>
                  </a:lnTo>
                  <a:lnTo>
                    <a:pt x="78" y="16"/>
                  </a:lnTo>
                  <a:lnTo>
                    <a:pt x="72" y="12"/>
                  </a:lnTo>
                  <a:lnTo>
                    <a:pt x="64" y="8"/>
                  </a:lnTo>
                  <a:lnTo>
                    <a:pt x="56" y="8"/>
                  </a:lnTo>
                  <a:lnTo>
                    <a:pt x="56" y="8"/>
                  </a:lnTo>
                  <a:lnTo>
                    <a:pt x="48" y="8"/>
                  </a:lnTo>
                  <a:lnTo>
                    <a:pt x="40" y="10"/>
                  </a:lnTo>
                  <a:lnTo>
                    <a:pt x="34" y="16"/>
                  </a:lnTo>
                  <a:lnTo>
                    <a:pt x="28" y="20"/>
                  </a:lnTo>
                  <a:lnTo>
                    <a:pt x="24" y="28"/>
                  </a:lnTo>
                  <a:lnTo>
                    <a:pt x="22" y="36"/>
                  </a:lnTo>
                  <a:lnTo>
                    <a:pt x="20" y="46"/>
                  </a:lnTo>
                  <a:lnTo>
                    <a:pt x="18" y="58"/>
                  </a:lnTo>
                  <a:lnTo>
                    <a:pt x="18" y="58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8" name="Freeform 131"/>
            <p:cNvSpPr>
              <a:spLocks/>
            </p:cNvSpPr>
            <p:nvPr/>
          </p:nvSpPr>
          <p:spPr bwMode="auto">
            <a:xfrm>
              <a:off x="2325" y="1414"/>
              <a:ext cx="70" cy="118"/>
            </a:xfrm>
            <a:custGeom>
              <a:avLst/>
              <a:gdLst>
                <a:gd name="T0" fmla="*/ 26 w 70"/>
                <a:gd name="T1" fmla="*/ 118 h 118"/>
                <a:gd name="T2" fmla="*/ 0 w 70"/>
                <a:gd name="T3" fmla="*/ 118 h 118"/>
                <a:gd name="T4" fmla="*/ 0 w 70"/>
                <a:gd name="T5" fmla="*/ 118 h 118"/>
                <a:gd name="T6" fmla="*/ 4 w 70"/>
                <a:gd name="T7" fmla="*/ 116 h 118"/>
                <a:gd name="T8" fmla="*/ 4 w 70"/>
                <a:gd name="T9" fmla="*/ 110 h 118"/>
                <a:gd name="T10" fmla="*/ 4 w 70"/>
                <a:gd name="T11" fmla="*/ 8 h 118"/>
                <a:gd name="T12" fmla="*/ 4 w 70"/>
                <a:gd name="T13" fmla="*/ 8 h 118"/>
                <a:gd name="T14" fmla="*/ 4 w 70"/>
                <a:gd name="T15" fmla="*/ 2 h 118"/>
                <a:gd name="T16" fmla="*/ 0 w 70"/>
                <a:gd name="T17" fmla="*/ 0 h 118"/>
                <a:gd name="T18" fmla="*/ 70 w 70"/>
                <a:gd name="T19" fmla="*/ 0 h 118"/>
                <a:gd name="T20" fmla="*/ 70 w 70"/>
                <a:gd name="T21" fmla="*/ 16 h 118"/>
                <a:gd name="T22" fmla="*/ 70 w 70"/>
                <a:gd name="T23" fmla="*/ 16 h 118"/>
                <a:gd name="T24" fmla="*/ 64 w 70"/>
                <a:gd name="T25" fmla="*/ 10 h 118"/>
                <a:gd name="T26" fmla="*/ 54 w 70"/>
                <a:gd name="T27" fmla="*/ 8 h 118"/>
                <a:gd name="T28" fmla="*/ 54 w 70"/>
                <a:gd name="T29" fmla="*/ 8 h 118"/>
                <a:gd name="T30" fmla="*/ 22 w 70"/>
                <a:gd name="T31" fmla="*/ 8 h 118"/>
                <a:gd name="T32" fmla="*/ 22 w 70"/>
                <a:gd name="T33" fmla="*/ 48 h 118"/>
                <a:gd name="T34" fmla="*/ 50 w 70"/>
                <a:gd name="T35" fmla="*/ 48 h 118"/>
                <a:gd name="T36" fmla="*/ 50 w 70"/>
                <a:gd name="T37" fmla="*/ 48 h 118"/>
                <a:gd name="T38" fmla="*/ 54 w 70"/>
                <a:gd name="T39" fmla="*/ 46 h 118"/>
                <a:gd name="T40" fmla="*/ 56 w 70"/>
                <a:gd name="T41" fmla="*/ 44 h 118"/>
                <a:gd name="T42" fmla="*/ 56 w 70"/>
                <a:gd name="T43" fmla="*/ 62 h 118"/>
                <a:gd name="T44" fmla="*/ 56 w 70"/>
                <a:gd name="T45" fmla="*/ 62 h 118"/>
                <a:gd name="T46" fmla="*/ 54 w 70"/>
                <a:gd name="T47" fmla="*/ 58 h 118"/>
                <a:gd name="T48" fmla="*/ 50 w 70"/>
                <a:gd name="T49" fmla="*/ 58 h 118"/>
                <a:gd name="T50" fmla="*/ 22 w 70"/>
                <a:gd name="T51" fmla="*/ 58 h 118"/>
                <a:gd name="T52" fmla="*/ 22 w 70"/>
                <a:gd name="T53" fmla="*/ 110 h 118"/>
                <a:gd name="T54" fmla="*/ 22 w 70"/>
                <a:gd name="T55" fmla="*/ 110 h 118"/>
                <a:gd name="T56" fmla="*/ 22 w 70"/>
                <a:gd name="T57" fmla="*/ 116 h 118"/>
                <a:gd name="T58" fmla="*/ 26 w 70"/>
                <a:gd name="T59" fmla="*/ 118 h 118"/>
                <a:gd name="T60" fmla="*/ 26 w 70"/>
                <a:gd name="T61" fmla="*/ 118 h 1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70" h="118">
                  <a:moveTo>
                    <a:pt x="26" y="118"/>
                  </a:moveTo>
                  <a:lnTo>
                    <a:pt x="0" y="118"/>
                  </a:lnTo>
                  <a:lnTo>
                    <a:pt x="0" y="118"/>
                  </a:lnTo>
                  <a:lnTo>
                    <a:pt x="4" y="116"/>
                  </a:lnTo>
                  <a:lnTo>
                    <a:pt x="4" y="110"/>
                  </a:lnTo>
                  <a:lnTo>
                    <a:pt x="4" y="8"/>
                  </a:lnTo>
                  <a:lnTo>
                    <a:pt x="4" y="8"/>
                  </a:lnTo>
                  <a:lnTo>
                    <a:pt x="4" y="2"/>
                  </a:lnTo>
                  <a:lnTo>
                    <a:pt x="0" y="0"/>
                  </a:lnTo>
                  <a:lnTo>
                    <a:pt x="70" y="0"/>
                  </a:lnTo>
                  <a:lnTo>
                    <a:pt x="70" y="16"/>
                  </a:lnTo>
                  <a:lnTo>
                    <a:pt x="70" y="16"/>
                  </a:lnTo>
                  <a:lnTo>
                    <a:pt x="64" y="10"/>
                  </a:lnTo>
                  <a:lnTo>
                    <a:pt x="54" y="8"/>
                  </a:lnTo>
                  <a:lnTo>
                    <a:pt x="54" y="8"/>
                  </a:lnTo>
                  <a:lnTo>
                    <a:pt x="22" y="8"/>
                  </a:lnTo>
                  <a:lnTo>
                    <a:pt x="22" y="48"/>
                  </a:lnTo>
                  <a:lnTo>
                    <a:pt x="50" y="48"/>
                  </a:lnTo>
                  <a:lnTo>
                    <a:pt x="50" y="48"/>
                  </a:lnTo>
                  <a:lnTo>
                    <a:pt x="54" y="46"/>
                  </a:lnTo>
                  <a:lnTo>
                    <a:pt x="56" y="44"/>
                  </a:lnTo>
                  <a:lnTo>
                    <a:pt x="56" y="62"/>
                  </a:lnTo>
                  <a:lnTo>
                    <a:pt x="56" y="62"/>
                  </a:lnTo>
                  <a:lnTo>
                    <a:pt x="54" y="58"/>
                  </a:lnTo>
                  <a:lnTo>
                    <a:pt x="50" y="58"/>
                  </a:lnTo>
                  <a:lnTo>
                    <a:pt x="22" y="58"/>
                  </a:lnTo>
                  <a:lnTo>
                    <a:pt x="22" y="110"/>
                  </a:lnTo>
                  <a:lnTo>
                    <a:pt x="22" y="110"/>
                  </a:lnTo>
                  <a:lnTo>
                    <a:pt x="22" y="116"/>
                  </a:lnTo>
                  <a:lnTo>
                    <a:pt x="26" y="118"/>
                  </a:lnTo>
                  <a:lnTo>
                    <a:pt x="26" y="118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1525221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Results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 smtClean="0"/>
              <a:t>School level explains 15.2</a:t>
            </a:r>
            <a:r>
              <a:rPr lang="en-GB" sz="2800" dirty="0"/>
              <a:t>%  of  variance  in  bullying    </a:t>
            </a:r>
            <a:endParaRPr lang="en-GB" sz="2800" dirty="0" smtClean="0"/>
          </a:p>
          <a:p>
            <a:r>
              <a:rPr lang="en-GB" sz="2800" dirty="0" smtClean="0"/>
              <a:t>Classroom</a:t>
            </a:r>
            <a:r>
              <a:rPr lang="en-GB" sz="2800" dirty="0"/>
              <a:t> </a:t>
            </a:r>
            <a:r>
              <a:rPr lang="en-GB" sz="2800" dirty="0" smtClean="0"/>
              <a:t>level</a:t>
            </a:r>
            <a:r>
              <a:rPr lang="en-GB" sz="2800" dirty="0"/>
              <a:t>  </a:t>
            </a:r>
            <a:r>
              <a:rPr lang="en-GB" sz="2800" dirty="0" smtClean="0"/>
              <a:t>explains</a:t>
            </a:r>
            <a:r>
              <a:rPr lang="en-GB" sz="2800" dirty="0"/>
              <a:t>  </a:t>
            </a:r>
            <a:r>
              <a:rPr lang="en-GB" sz="2800" dirty="0" smtClean="0"/>
              <a:t>14.7%</a:t>
            </a:r>
          </a:p>
          <a:p>
            <a:r>
              <a:rPr lang="en-GB" sz="2800" dirty="0" smtClean="0"/>
              <a:t>Remainder is individual level variance</a:t>
            </a:r>
          </a:p>
          <a:p>
            <a:pPr marL="0" indent="0">
              <a:buNone/>
            </a:pPr>
            <a:endParaRPr lang="en-GB" sz="2800" dirty="0"/>
          </a:p>
        </p:txBody>
      </p:sp>
      <p:grpSp>
        <p:nvGrpSpPr>
          <p:cNvPr id="4" name="Group 107"/>
          <p:cNvGrpSpPr>
            <a:grpSpLocks/>
          </p:cNvGrpSpPr>
          <p:nvPr/>
        </p:nvGrpSpPr>
        <p:grpSpPr bwMode="auto">
          <a:xfrm>
            <a:off x="9363075" y="6008085"/>
            <a:ext cx="2552700" cy="553053"/>
            <a:chOff x="385" y="1412"/>
            <a:chExt cx="2268" cy="492"/>
          </a:xfrm>
        </p:grpSpPr>
        <p:sp>
          <p:nvSpPr>
            <p:cNvPr id="5" name="Freeform 108"/>
            <p:cNvSpPr>
              <a:spLocks/>
            </p:cNvSpPr>
            <p:nvPr/>
          </p:nvSpPr>
          <p:spPr bwMode="auto">
            <a:xfrm>
              <a:off x="385" y="1488"/>
              <a:ext cx="186" cy="316"/>
            </a:xfrm>
            <a:custGeom>
              <a:avLst/>
              <a:gdLst>
                <a:gd name="T0" fmla="*/ 100 w 186"/>
                <a:gd name="T1" fmla="*/ 126 h 316"/>
                <a:gd name="T2" fmla="*/ 148 w 186"/>
                <a:gd name="T3" fmla="*/ 152 h 316"/>
                <a:gd name="T4" fmla="*/ 174 w 186"/>
                <a:gd name="T5" fmla="*/ 178 h 316"/>
                <a:gd name="T6" fmla="*/ 180 w 186"/>
                <a:gd name="T7" fmla="*/ 188 h 316"/>
                <a:gd name="T8" fmla="*/ 186 w 186"/>
                <a:gd name="T9" fmla="*/ 210 h 316"/>
                <a:gd name="T10" fmla="*/ 186 w 186"/>
                <a:gd name="T11" fmla="*/ 224 h 316"/>
                <a:gd name="T12" fmla="*/ 178 w 186"/>
                <a:gd name="T13" fmla="*/ 260 h 316"/>
                <a:gd name="T14" fmla="*/ 156 w 186"/>
                <a:gd name="T15" fmla="*/ 290 h 316"/>
                <a:gd name="T16" fmla="*/ 140 w 186"/>
                <a:gd name="T17" fmla="*/ 302 h 316"/>
                <a:gd name="T18" fmla="*/ 104 w 186"/>
                <a:gd name="T19" fmla="*/ 314 h 316"/>
                <a:gd name="T20" fmla="*/ 86 w 186"/>
                <a:gd name="T21" fmla="*/ 316 h 316"/>
                <a:gd name="T22" fmla="*/ 42 w 186"/>
                <a:gd name="T23" fmla="*/ 310 h 316"/>
                <a:gd name="T24" fmla="*/ 24 w 186"/>
                <a:gd name="T25" fmla="*/ 302 h 316"/>
                <a:gd name="T26" fmla="*/ 0 w 186"/>
                <a:gd name="T27" fmla="*/ 224 h 316"/>
                <a:gd name="T28" fmla="*/ 6 w 186"/>
                <a:gd name="T29" fmla="*/ 238 h 316"/>
                <a:gd name="T30" fmla="*/ 20 w 186"/>
                <a:gd name="T31" fmla="*/ 264 h 316"/>
                <a:gd name="T32" fmla="*/ 30 w 186"/>
                <a:gd name="T33" fmla="*/ 276 h 316"/>
                <a:gd name="T34" fmla="*/ 52 w 186"/>
                <a:gd name="T35" fmla="*/ 292 h 316"/>
                <a:gd name="T36" fmla="*/ 82 w 186"/>
                <a:gd name="T37" fmla="*/ 298 h 316"/>
                <a:gd name="T38" fmla="*/ 98 w 186"/>
                <a:gd name="T39" fmla="*/ 296 h 316"/>
                <a:gd name="T40" fmla="*/ 122 w 186"/>
                <a:gd name="T41" fmla="*/ 286 h 316"/>
                <a:gd name="T42" fmla="*/ 130 w 186"/>
                <a:gd name="T43" fmla="*/ 278 h 316"/>
                <a:gd name="T44" fmla="*/ 140 w 186"/>
                <a:gd name="T45" fmla="*/ 258 h 316"/>
                <a:gd name="T46" fmla="*/ 144 w 186"/>
                <a:gd name="T47" fmla="*/ 236 h 316"/>
                <a:gd name="T48" fmla="*/ 144 w 186"/>
                <a:gd name="T49" fmla="*/ 224 h 316"/>
                <a:gd name="T50" fmla="*/ 136 w 186"/>
                <a:gd name="T51" fmla="*/ 204 h 316"/>
                <a:gd name="T52" fmla="*/ 130 w 186"/>
                <a:gd name="T53" fmla="*/ 196 h 316"/>
                <a:gd name="T54" fmla="*/ 68 w 186"/>
                <a:gd name="T55" fmla="*/ 162 h 316"/>
                <a:gd name="T56" fmla="*/ 52 w 186"/>
                <a:gd name="T57" fmla="*/ 154 h 316"/>
                <a:gd name="T58" fmla="*/ 26 w 186"/>
                <a:gd name="T59" fmla="*/ 136 h 316"/>
                <a:gd name="T60" fmla="*/ 18 w 186"/>
                <a:gd name="T61" fmla="*/ 126 h 316"/>
                <a:gd name="T62" fmla="*/ 6 w 186"/>
                <a:gd name="T63" fmla="*/ 104 h 316"/>
                <a:gd name="T64" fmla="*/ 2 w 186"/>
                <a:gd name="T65" fmla="*/ 80 h 316"/>
                <a:gd name="T66" fmla="*/ 4 w 186"/>
                <a:gd name="T67" fmla="*/ 62 h 316"/>
                <a:gd name="T68" fmla="*/ 18 w 186"/>
                <a:gd name="T69" fmla="*/ 32 h 316"/>
                <a:gd name="T70" fmla="*/ 30 w 186"/>
                <a:gd name="T71" fmla="*/ 20 h 316"/>
                <a:gd name="T72" fmla="*/ 60 w 186"/>
                <a:gd name="T73" fmla="*/ 4 h 316"/>
                <a:gd name="T74" fmla="*/ 96 w 186"/>
                <a:gd name="T75" fmla="*/ 0 h 316"/>
                <a:gd name="T76" fmla="*/ 114 w 186"/>
                <a:gd name="T77" fmla="*/ 0 h 316"/>
                <a:gd name="T78" fmla="*/ 146 w 186"/>
                <a:gd name="T79" fmla="*/ 10 h 316"/>
                <a:gd name="T80" fmla="*/ 162 w 186"/>
                <a:gd name="T81" fmla="*/ 76 h 316"/>
                <a:gd name="T82" fmla="*/ 160 w 186"/>
                <a:gd name="T83" fmla="*/ 66 h 316"/>
                <a:gd name="T84" fmla="*/ 146 w 186"/>
                <a:gd name="T85" fmla="*/ 46 h 316"/>
                <a:gd name="T86" fmla="*/ 138 w 186"/>
                <a:gd name="T87" fmla="*/ 36 h 316"/>
                <a:gd name="T88" fmla="*/ 116 w 186"/>
                <a:gd name="T89" fmla="*/ 22 h 316"/>
                <a:gd name="T90" fmla="*/ 90 w 186"/>
                <a:gd name="T91" fmla="*/ 18 h 316"/>
                <a:gd name="T92" fmla="*/ 76 w 186"/>
                <a:gd name="T93" fmla="*/ 18 h 316"/>
                <a:gd name="T94" fmla="*/ 58 w 186"/>
                <a:gd name="T95" fmla="*/ 26 h 316"/>
                <a:gd name="T96" fmla="*/ 50 w 186"/>
                <a:gd name="T97" fmla="*/ 34 h 316"/>
                <a:gd name="T98" fmla="*/ 42 w 186"/>
                <a:gd name="T99" fmla="*/ 48 h 316"/>
                <a:gd name="T100" fmla="*/ 38 w 186"/>
                <a:gd name="T101" fmla="*/ 66 h 316"/>
                <a:gd name="T102" fmla="*/ 40 w 186"/>
                <a:gd name="T103" fmla="*/ 76 h 316"/>
                <a:gd name="T104" fmla="*/ 46 w 186"/>
                <a:gd name="T105" fmla="*/ 90 h 316"/>
                <a:gd name="T106" fmla="*/ 50 w 186"/>
                <a:gd name="T107" fmla="*/ 98 h 316"/>
                <a:gd name="T108" fmla="*/ 100 w 186"/>
                <a:gd name="T109" fmla="*/ 126 h 3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186" h="316">
                  <a:moveTo>
                    <a:pt x="100" y="126"/>
                  </a:moveTo>
                  <a:lnTo>
                    <a:pt x="100" y="126"/>
                  </a:lnTo>
                  <a:lnTo>
                    <a:pt x="148" y="152"/>
                  </a:lnTo>
                  <a:lnTo>
                    <a:pt x="148" y="152"/>
                  </a:lnTo>
                  <a:lnTo>
                    <a:pt x="162" y="164"/>
                  </a:lnTo>
                  <a:lnTo>
                    <a:pt x="174" y="178"/>
                  </a:lnTo>
                  <a:lnTo>
                    <a:pt x="174" y="178"/>
                  </a:lnTo>
                  <a:lnTo>
                    <a:pt x="180" y="188"/>
                  </a:lnTo>
                  <a:lnTo>
                    <a:pt x="184" y="198"/>
                  </a:lnTo>
                  <a:lnTo>
                    <a:pt x="186" y="210"/>
                  </a:lnTo>
                  <a:lnTo>
                    <a:pt x="186" y="224"/>
                  </a:lnTo>
                  <a:lnTo>
                    <a:pt x="186" y="224"/>
                  </a:lnTo>
                  <a:lnTo>
                    <a:pt x="184" y="244"/>
                  </a:lnTo>
                  <a:lnTo>
                    <a:pt x="178" y="260"/>
                  </a:lnTo>
                  <a:lnTo>
                    <a:pt x="168" y="276"/>
                  </a:lnTo>
                  <a:lnTo>
                    <a:pt x="156" y="290"/>
                  </a:lnTo>
                  <a:lnTo>
                    <a:pt x="156" y="290"/>
                  </a:lnTo>
                  <a:lnTo>
                    <a:pt x="140" y="302"/>
                  </a:lnTo>
                  <a:lnTo>
                    <a:pt x="122" y="310"/>
                  </a:lnTo>
                  <a:lnTo>
                    <a:pt x="104" y="314"/>
                  </a:lnTo>
                  <a:lnTo>
                    <a:pt x="86" y="316"/>
                  </a:lnTo>
                  <a:lnTo>
                    <a:pt x="86" y="316"/>
                  </a:lnTo>
                  <a:lnTo>
                    <a:pt x="62" y="314"/>
                  </a:lnTo>
                  <a:lnTo>
                    <a:pt x="42" y="310"/>
                  </a:lnTo>
                  <a:lnTo>
                    <a:pt x="42" y="310"/>
                  </a:lnTo>
                  <a:lnTo>
                    <a:pt x="24" y="302"/>
                  </a:lnTo>
                  <a:lnTo>
                    <a:pt x="2" y="292"/>
                  </a:lnTo>
                  <a:lnTo>
                    <a:pt x="0" y="224"/>
                  </a:lnTo>
                  <a:lnTo>
                    <a:pt x="0" y="224"/>
                  </a:lnTo>
                  <a:lnTo>
                    <a:pt x="6" y="238"/>
                  </a:lnTo>
                  <a:lnTo>
                    <a:pt x="12" y="252"/>
                  </a:lnTo>
                  <a:lnTo>
                    <a:pt x="20" y="264"/>
                  </a:lnTo>
                  <a:lnTo>
                    <a:pt x="30" y="276"/>
                  </a:lnTo>
                  <a:lnTo>
                    <a:pt x="30" y="276"/>
                  </a:lnTo>
                  <a:lnTo>
                    <a:pt x="40" y="286"/>
                  </a:lnTo>
                  <a:lnTo>
                    <a:pt x="52" y="292"/>
                  </a:lnTo>
                  <a:lnTo>
                    <a:pt x="66" y="296"/>
                  </a:lnTo>
                  <a:lnTo>
                    <a:pt x="82" y="298"/>
                  </a:lnTo>
                  <a:lnTo>
                    <a:pt x="82" y="298"/>
                  </a:lnTo>
                  <a:lnTo>
                    <a:pt x="98" y="296"/>
                  </a:lnTo>
                  <a:lnTo>
                    <a:pt x="110" y="292"/>
                  </a:lnTo>
                  <a:lnTo>
                    <a:pt x="122" y="286"/>
                  </a:lnTo>
                  <a:lnTo>
                    <a:pt x="130" y="278"/>
                  </a:lnTo>
                  <a:lnTo>
                    <a:pt x="130" y="278"/>
                  </a:lnTo>
                  <a:lnTo>
                    <a:pt x="136" y="268"/>
                  </a:lnTo>
                  <a:lnTo>
                    <a:pt x="140" y="258"/>
                  </a:lnTo>
                  <a:lnTo>
                    <a:pt x="144" y="248"/>
                  </a:lnTo>
                  <a:lnTo>
                    <a:pt x="144" y="236"/>
                  </a:lnTo>
                  <a:lnTo>
                    <a:pt x="144" y="236"/>
                  </a:lnTo>
                  <a:lnTo>
                    <a:pt x="144" y="224"/>
                  </a:lnTo>
                  <a:lnTo>
                    <a:pt x="140" y="212"/>
                  </a:lnTo>
                  <a:lnTo>
                    <a:pt x="136" y="204"/>
                  </a:lnTo>
                  <a:lnTo>
                    <a:pt x="130" y="196"/>
                  </a:lnTo>
                  <a:lnTo>
                    <a:pt x="130" y="196"/>
                  </a:lnTo>
                  <a:lnTo>
                    <a:pt x="108" y="182"/>
                  </a:lnTo>
                  <a:lnTo>
                    <a:pt x="68" y="162"/>
                  </a:lnTo>
                  <a:lnTo>
                    <a:pt x="68" y="162"/>
                  </a:lnTo>
                  <a:lnTo>
                    <a:pt x="52" y="154"/>
                  </a:lnTo>
                  <a:lnTo>
                    <a:pt x="38" y="144"/>
                  </a:lnTo>
                  <a:lnTo>
                    <a:pt x="26" y="136"/>
                  </a:lnTo>
                  <a:lnTo>
                    <a:pt x="18" y="126"/>
                  </a:lnTo>
                  <a:lnTo>
                    <a:pt x="18" y="126"/>
                  </a:lnTo>
                  <a:lnTo>
                    <a:pt x="10" y="116"/>
                  </a:lnTo>
                  <a:lnTo>
                    <a:pt x="6" y="104"/>
                  </a:lnTo>
                  <a:lnTo>
                    <a:pt x="2" y="92"/>
                  </a:lnTo>
                  <a:lnTo>
                    <a:pt x="2" y="80"/>
                  </a:lnTo>
                  <a:lnTo>
                    <a:pt x="2" y="80"/>
                  </a:lnTo>
                  <a:lnTo>
                    <a:pt x="4" y="62"/>
                  </a:lnTo>
                  <a:lnTo>
                    <a:pt x="8" y="46"/>
                  </a:lnTo>
                  <a:lnTo>
                    <a:pt x="18" y="32"/>
                  </a:lnTo>
                  <a:lnTo>
                    <a:pt x="30" y="20"/>
                  </a:lnTo>
                  <a:lnTo>
                    <a:pt x="30" y="20"/>
                  </a:lnTo>
                  <a:lnTo>
                    <a:pt x="46" y="12"/>
                  </a:lnTo>
                  <a:lnTo>
                    <a:pt x="60" y="4"/>
                  </a:lnTo>
                  <a:lnTo>
                    <a:pt x="78" y="0"/>
                  </a:lnTo>
                  <a:lnTo>
                    <a:pt x="96" y="0"/>
                  </a:lnTo>
                  <a:lnTo>
                    <a:pt x="96" y="0"/>
                  </a:lnTo>
                  <a:lnTo>
                    <a:pt x="114" y="0"/>
                  </a:lnTo>
                  <a:lnTo>
                    <a:pt x="130" y="4"/>
                  </a:lnTo>
                  <a:lnTo>
                    <a:pt x="146" y="10"/>
                  </a:lnTo>
                  <a:lnTo>
                    <a:pt x="160" y="16"/>
                  </a:lnTo>
                  <a:lnTo>
                    <a:pt x="162" y="76"/>
                  </a:lnTo>
                  <a:lnTo>
                    <a:pt x="162" y="76"/>
                  </a:lnTo>
                  <a:lnTo>
                    <a:pt x="160" y="66"/>
                  </a:lnTo>
                  <a:lnTo>
                    <a:pt x="154" y="56"/>
                  </a:lnTo>
                  <a:lnTo>
                    <a:pt x="146" y="46"/>
                  </a:lnTo>
                  <a:lnTo>
                    <a:pt x="138" y="36"/>
                  </a:lnTo>
                  <a:lnTo>
                    <a:pt x="138" y="36"/>
                  </a:lnTo>
                  <a:lnTo>
                    <a:pt x="128" y="28"/>
                  </a:lnTo>
                  <a:lnTo>
                    <a:pt x="116" y="22"/>
                  </a:lnTo>
                  <a:lnTo>
                    <a:pt x="104" y="20"/>
                  </a:lnTo>
                  <a:lnTo>
                    <a:pt x="90" y="18"/>
                  </a:lnTo>
                  <a:lnTo>
                    <a:pt x="90" y="18"/>
                  </a:lnTo>
                  <a:lnTo>
                    <a:pt x="76" y="18"/>
                  </a:lnTo>
                  <a:lnTo>
                    <a:pt x="66" y="22"/>
                  </a:lnTo>
                  <a:lnTo>
                    <a:pt x="58" y="26"/>
                  </a:lnTo>
                  <a:lnTo>
                    <a:pt x="50" y="34"/>
                  </a:lnTo>
                  <a:lnTo>
                    <a:pt x="50" y="34"/>
                  </a:lnTo>
                  <a:lnTo>
                    <a:pt x="46" y="40"/>
                  </a:lnTo>
                  <a:lnTo>
                    <a:pt x="42" y="48"/>
                  </a:lnTo>
                  <a:lnTo>
                    <a:pt x="40" y="58"/>
                  </a:lnTo>
                  <a:lnTo>
                    <a:pt x="38" y="66"/>
                  </a:lnTo>
                  <a:lnTo>
                    <a:pt x="38" y="66"/>
                  </a:lnTo>
                  <a:lnTo>
                    <a:pt x="40" y="76"/>
                  </a:lnTo>
                  <a:lnTo>
                    <a:pt x="42" y="84"/>
                  </a:lnTo>
                  <a:lnTo>
                    <a:pt x="46" y="90"/>
                  </a:lnTo>
                  <a:lnTo>
                    <a:pt x="50" y="98"/>
                  </a:lnTo>
                  <a:lnTo>
                    <a:pt x="50" y="98"/>
                  </a:lnTo>
                  <a:lnTo>
                    <a:pt x="70" y="110"/>
                  </a:lnTo>
                  <a:lnTo>
                    <a:pt x="100" y="126"/>
                  </a:lnTo>
                  <a:lnTo>
                    <a:pt x="100" y="126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" name="Freeform 109"/>
            <p:cNvSpPr>
              <a:spLocks noEditPoints="1"/>
            </p:cNvSpPr>
            <p:nvPr/>
          </p:nvSpPr>
          <p:spPr bwMode="auto">
            <a:xfrm>
              <a:off x="589" y="1586"/>
              <a:ext cx="198" cy="218"/>
            </a:xfrm>
            <a:custGeom>
              <a:avLst/>
              <a:gdLst>
                <a:gd name="T0" fmla="*/ 100 w 198"/>
                <a:gd name="T1" fmla="*/ 0 h 218"/>
                <a:gd name="T2" fmla="*/ 130 w 198"/>
                <a:gd name="T3" fmla="*/ 4 h 218"/>
                <a:gd name="T4" fmla="*/ 154 w 198"/>
                <a:gd name="T5" fmla="*/ 16 h 218"/>
                <a:gd name="T6" fmla="*/ 166 w 198"/>
                <a:gd name="T7" fmla="*/ 24 h 218"/>
                <a:gd name="T8" fmla="*/ 182 w 198"/>
                <a:gd name="T9" fmla="*/ 44 h 218"/>
                <a:gd name="T10" fmla="*/ 188 w 198"/>
                <a:gd name="T11" fmla="*/ 56 h 218"/>
                <a:gd name="T12" fmla="*/ 196 w 198"/>
                <a:gd name="T13" fmla="*/ 82 h 218"/>
                <a:gd name="T14" fmla="*/ 198 w 198"/>
                <a:gd name="T15" fmla="*/ 110 h 218"/>
                <a:gd name="T16" fmla="*/ 198 w 198"/>
                <a:gd name="T17" fmla="*/ 122 h 218"/>
                <a:gd name="T18" fmla="*/ 192 w 198"/>
                <a:gd name="T19" fmla="*/ 148 h 218"/>
                <a:gd name="T20" fmla="*/ 186 w 198"/>
                <a:gd name="T21" fmla="*/ 162 h 218"/>
                <a:gd name="T22" fmla="*/ 170 w 198"/>
                <a:gd name="T23" fmla="*/ 184 h 218"/>
                <a:gd name="T24" fmla="*/ 150 w 198"/>
                <a:gd name="T25" fmla="*/ 204 h 218"/>
                <a:gd name="T26" fmla="*/ 138 w 198"/>
                <a:gd name="T27" fmla="*/ 210 h 218"/>
                <a:gd name="T28" fmla="*/ 112 w 198"/>
                <a:gd name="T29" fmla="*/ 218 h 218"/>
                <a:gd name="T30" fmla="*/ 98 w 198"/>
                <a:gd name="T31" fmla="*/ 218 h 218"/>
                <a:gd name="T32" fmla="*/ 66 w 198"/>
                <a:gd name="T33" fmla="*/ 214 h 218"/>
                <a:gd name="T34" fmla="*/ 46 w 198"/>
                <a:gd name="T35" fmla="*/ 206 h 218"/>
                <a:gd name="T36" fmla="*/ 32 w 198"/>
                <a:gd name="T37" fmla="*/ 192 h 218"/>
                <a:gd name="T38" fmla="*/ 24 w 198"/>
                <a:gd name="T39" fmla="*/ 186 h 218"/>
                <a:gd name="T40" fmla="*/ 6 w 198"/>
                <a:gd name="T41" fmla="*/ 150 h 218"/>
                <a:gd name="T42" fmla="*/ 0 w 198"/>
                <a:gd name="T43" fmla="*/ 110 h 218"/>
                <a:gd name="T44" fmla="*/ 0 w 198"/>
                <a:gd name="T45" fmla="*/ 96 h 218"/>
                <a:gd name="T46" fmla="*/ 6 w 198"/>
                <a:gd name="T47" fmla="*/ 70 h 218"/>
                <a:gd name="T48" fmla="*/ 12 w 198"/>
                <a:gd name="T49" fmla="*/ 56 h 218"/>
                <a:gd name="T50" fmla="*/ 26 w 198"/>
                <a:gd name="T51" fmla="*/ 34 h 218"/>
                <a:gd name="T52" fmla="*/ 48 w 198"/>
                <a:gd name="T53" fmla="*/ 16 h 218"/>
                <a:gd name="T54" fmla="*/ 58 w 198"/>
                <a:gd name="T55" fmla="*/ 8 h 218"/>
                <a:gd name="T56" fmla="*/ 86 w 198"/>
                <a:gd name="T57" fmla="*/ 0 h 218"/>
                <a:gd name="T58" fmla="*/ 100 w 198"/>
                <a:gd name="T59" fmla="*/ 0 h 218"/>
                <a:gd name="T60" fmla="*/ 96 w 198"/>
                <a:gd name="T61" fmla="*/ 16 h 218"/>
                <a:gd name="T62" fmla="*/ 70 w 198"/>
                <a:gd name="T63" fmla="*/ 24 h 218"/>
                <a:gd name="T64" fmla="*/ 54 w 198"/>
                <a:gd name="T65" fmla="*/ 46 h 218"/>
                <a:gd name="T66" fmla="*/ 48 w 198"/>
                <a:gd name="T67" fmla="*/ 60 h 218"/>
                <a:gd name="T68" fmla="*/ 40 w 198"/>
                <a:gd name="T69" fmla="*/ 92 h 218"/>
                <a:gd name="T70" fmla="*/ 40 w 198"/>
                <a:gd name="T71" fmla="*/ 112 h 218"/>
                <a:gd name="T72" fmla="*/ 46 w 198"/>
                <a:gd name="T73" fmla="*/ 148 h 218"/>
                <a:gd name="T74" fmla="*/ 58 w 198"/>
                <a:gd name="T75" fmla="*/ 176 h 218"/>
                <a:gd name="T76" fmla="*/ 68 w 198"/>
                <a:gd name="T77" fmla="*/ 188 h 218"/>
                <a:gd name="T78" fmla="*/ 90 w 198"/>
                <a:gd name="T79" fmla="*/ 200 h 218"/>
                <a:gd name="T80" fmla="*/ 102 w 198"/>
                <a:gd name="T81" fmla="*/ 200 h 218"/>
                <a:gd name="T82" fmla="*/ 126 w 198"/>
                <a:gd name="T83" fmla="*/ 192 h 218"/>
                <a:gd name="T84" fmla="*/ 144 w 198"/>
                <a:gd name="T85" fmla="*/ 172 h 218"/>
                <a:gd name="T86" fmla="*/ 150 w 198"/>
                <a:gd name="T87" fmla="*/ 158 h 218"/>
                <a:gd name="T88" fmla="*/ 158 w 198"/>
                <a:gd name="T89" fmla="*/ 126 h 218"/>
                <a:gd name="T90" fmla="*/ 158 w 198"/>
                <a:gd name="T91" fmla="*/ 106 h 218"/>
                <a:gd name="T92" fmla="*/ 148 w 198"/>
                <a:gd name="T93" fmla="*/ 60 h 218"/>
                <a:gd name="T94" fmla="*/ 140 w 198"/>
                <a:gd name="T95" fmla="*/ 42 h 218"/>
                <a:gd name="T96" fmla="*/ 128 w 198"/>
                <a:gd name="T97" fmla="*/ 28 h 218"/>
                <a:gd name="T98" fmla="*/ 114 w 198"/>
                <a:gd name="T99" fmla="*/ 20 h 218"/>
                <a:gd name="T100" fmla="*/ 96 w 198"/>
                <a:gd name="T101" fmla="*/ 16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198" h="218">
                  <a:moveTo>
                    <a:pt x="100" y="0"/>
                  </a:moveTo>
                  <a:lnTo>
                    <a:pt x="100" y="0"/>
                  </a:lnTo>
                  <a:lnTo>
                    <a:pt x="116" y="0"/>
                  </a:lnTo>
                  <a:lnTo>
                    <a:pt x="130" y="4"/>
                  </a:lnTo>
                  <a:lnTo>
                    <a:pt x="142" y="8"/>
                  </a:lnTo>
                  <a:lnTo>
                    <a:pt x="154" y="16"/>
                  </a:lnTo>
                  <a:lnTo>
                    <a:pt x="154" y="16"/>
                  </a:lnTo>
                  <a:lnTo>
                    <a:pt x="166" y="24"/>
                  </a:lnTo>
                  <a:lnTo>
                    <a:pt x="174" y="34"/>
                  </a:lnTo>
                  <a:lnTo>
                    <a:pt x="182" y="44"/>
                  </a:lnTo>
                  <a:lnTo>
                    <a:pt x="188" y="56"/>
                  </a:lnTo>
                  <a:lnTo>
                    <a:pt x="188" y="56"/>
                  </a:lnTo>
                  <a:lnTo>
                    <a:pt x="192" y="70"/>
                  </a:lnTo>
                  <a:lnTo>
                    <a:pt x="196" y="82"/>
                  </a:lnTo>
                  <a:lnTo>
                    <a:pt x="198" y="96"/>
                  </a:lnTo>
                  <a:lnTo>
                    <a:pt x="198" y="110"/>
                  </a:lnTo>
                  <a:lnTo>
                    <a:pt x="198" y="110"/>
                  </a:lnTo>
                  <a:lnTo>
                    <a:pt x="198" y="122"/>
                  </a:lnTo>
                  <a:lnTo>
                    <a:pt x="196" y="136"/>
                  </a:lnTo>
                  <a:lnTo>
                    <a:pt x="192" y="148"/>
                  </a:lnTo>
                  <a:lnTo>
                    <a:pt x="186" y="162"/>
                  </a:lnTo>
                  <a:lnTo>
                    <a:pt x="186" y="162"/>
                  </a:lnTo>
                  <a:lnTo>
                    <a:pt x="178" y="174"/>
                  </a:lnTo>
                  <a:lnTo>
                    <a:pt x="170" y="184"/>
                  </a:lnTo>
                  <a:lnTo>
                    <a:pt x="162" y="194"/>
                  </a:lnTo>
                  <a:lnTo>
                    <a:pt x="150" y="204"/>
                  </a:lnTo>
                  <a:lnTo>
                    <a:pt x="150" y="204"/>
                  </a:lnTo>
                  <a:lnTo>
                    <a:pt x="138" y="210"/>
                  </a:lnTo>
                  <a:lnTo>
                    <a:pt x="126" y="214"/>
                  </a:lnTo>
                  <a:lnTo>
                    <a:pt x="112" y="218"/>
                  </a:lnTo>
                  <a:lnTo>
                    <a:pt x="98" y="218"/>
                  </a:lnTo>
                  <a:lnTo>
                    <a:pt x="98" y="218"/>
                  </a:lnTo>
                  <a:lnTo>
                    <a:pt x="76" y="216"/>
                  </a:lnTo>
                  <a:lnTo>
                    <a:pt x="66" y="214"/>
                  </a:lnTo>
                  <a:lnTo>
                    <a:pt x="56" y="210"/>
                  </a:lnTo>
                  <a:lnTo>
                    <a:pt x="46" y="206"/>
                  </a:lnTo>
                  <a:lnTo>
                    <a:pt x="38" y="200"/>
                  </a:lnTo>
                  <a:lnTo>
                    <a:pt x="32" y="192"/>
                  </a:lnTo>
                  <a:lnTo>
                    <a:pt x="24" y="186"/>
                  </a:lnTo>
                  <a:lnTo>
                    <a:pt x="24" y="186"/>
                  </a:lnTo>
                  <a:lnTo>
                    <a:pt x="14" y="168"/>
                  </a:lnTo>
                  <a:lnTo>
                    <a:pt x="6" y="150"/>
                  </a:lnTo>
                  <a:lnTo>
                    <a:pt x="0" y="130"/>
                  </a:lnTo>
                  <a:lnTo>
                    <a:pt x="0" y="110"/>
                  </a:lnTo>
                  <a:lnTo>
                    <a:pt x="0" y="110"/>
                  </a:lnTo>
                  <a:lnTo>
                    <a:pt x="0" y="96"/>
                  </a:lnTo>
                  <a:lnTo>
                    <a:pt x="2" y="82"/>
                  </a:lnTo>
                  <a:lnTo>
                    <a:pt x="6" y="70"/>
                  </a:lnTo>
                  <a:lnTo>
                    <a:pt x="12" y="56"/>
                  </a:lnTo>
                  <a:lnTo>
                    <a:pt x="12" y="56"/>
                  </a:lnTo>
                  <a:lnTo>
                    <a:pt x="18" y="44"/>
                  </a:lnTo>
                  <a:lnTo>
                    <a:pt x="26" y="34"/>
                  </a:lnTo>
                  <a:lnTo>
                    <a:pt x="36" y="24"/>
                  </a:lnTo>
                  <a:lnTo>
                    <a:pt x="48" y="16"/>
                  </a:lnTo>
                  <a:lnTo>
                    <a:pt x="48" y="16"/>
                  </a:lnTo>
                  <a:lnTo>
                    <a:pt x="58" y="8"/>
                  </a:lnTo>
                  <a:lnTo>
                    <a:pt x="72" y="4"/>
                  </a:lnTo>
                  <a:lnTo>
                    <a:pt x="86" y="0"/>
                  </a:lnTo>
                  <a:lnTo>
                    <a:pt x="100" y="0"/>
                  </a:lnTo>
                  <a:lnTo>
                    <a:pt x="100" y="0"/>
                  </a:lnTo>
                  <a:close/>
                  <a:moveTo>
                    <a:pt x="96" y="16"/>
                  </a:moveTo>
                  <a:lnTo>
                    <a:pt x="96" y="16"/>
                  </a:lnTo>
                  <a:lnTo>
                    <a:pt x="82" y="18"/>
                  </a:lnTo>
                  <a:lnTo>
                    <a:pt x="70" y="24"/>
                  </a:lnTo>
                  <a:lnTo>
                    <a:pt x="62" y="34"/>
                  </a:lnTo>
                  <a:lnTo>
                    <a:pt x="54" y="46"/>
                  </a:lnTo>
                  <a:lnTo>
                    <a:pt x="54" y="46"/>
                  </a:lnTo>
                  <a:lnTo>
                    <a:pt x="48" y="60"/>
                  </a:lnTo>
                  <a:lnTo>
                    <a:pt x="44" y="76"/>
                  </a:lnTo>
                  <a:lnTo>
                    <a:pt x="40" y="92"/>
                  </a:lnTo>
                  <a:lnTo>
                    <a:pt x="40" y="112"/>
                  </a:lnTo>
                  <a:lnTo>
                    <a:pt x="40" y="112"/>
                  </a:lnTo>
                  <a:lnTo>
                    <a:pt x="42" y="130"/>
                  </a:lnTo>
                  <a:lnTo>
                    <a:pt x="46" y="148"/>
                  </a:lnTo>
                  <a:lnTo>
                    <a:pt x="52" y="162"/>
                  </a:lnTo>
                  <a:lnTo>
                    <a:pt x="58" y="176"/>
                  </a:lnTo>
                  <a:lnTo>
                    <a:pt x="58" y="176"/>
                  </a:lnTo>
                  <a:lnTo>
                    <a:pt x="68" y="188"/>
                  </a:lnTo>
                  <a:lnTo>
                    <a:pt x="78" y="196"/>
                  </a:lnTo>
                  <a:lnTo>
                    <a:pt x="90" y="200"/>
                  </a:lnTo>
                  <a:lnTo>
                    <a:pt x="102" y="200"/>
                  </a:lnTo>
                  <a:lnTo>
                    <a:pt x="102" y="200"/>
                  </a:lnTo>
                  <a:lnTo>
                    <a:pt x="116" y="198"/>
                  </a:lnTo>
                  <a:lnTo>
                    <a:pt x="126" y="192"/>
                  </a:lnTo>
                  <a:lnTo>
                    <a:pt x="136" y="184"/>
                  </a:lnTo>
                  <a:lnTo>
                    <a:pt x="144" y="172"/>
                  </a:lnTo>
                  <a:lnTo>
                    <a:pt x="144" y="172"/>
                  </a:lnTo>
                  <a:lnTo>
                    <a:pt x="150" y="158"/>
                  </a:lnTo>
                  <a:lnTo>
                    <a:pt x="154" y="142"/>
                  </a:lnTo>
                  <a:lnTo>
                    <a:pt x="158" y="126"/>
                  </a:lnTo>
                  <a:lnTo>
                    <a:pt x="158" y="106"/>
                  </a:lnTo>
                  <a:lnTo>
                    <a:pt x="158" y="106"/>
                  </a:lnTo>
                  <a:lnTo>
                    <a:pt x="154" y="82"/>
                  </a:lnTo>
                  <a:lnTo>
                    <a:pt x="148" y="60"/>
                  </a:lnTo>
                  <a:lnTo>
                    <a:pt x="148" y="60"/>
                  </a:lnTo>
                  <a:lnTo>
                    <a:pt x="140" y="42"/>
                  </a:lnTo>
                  <a:lnTo>
                    <a:pt x="128" y="28"/>
                  </a:lnTo>
                  <a:lnTo>
                    <a:pt x="128" y="28"/>
                  </a:lnTo>
                  <a:lnTo>
                    <a:pt x="122" y="22"/>
                  </a:lnTo>
                  <a:lnTo>
                    <a:pt x="114" y="20"/>
                  </a:lnTo>
                  <a:lnTo>
                    <a:pt x="106" y="16"/>
                  </a:lnTo>
                  <a:lnTo>
                    <a:pt x="96" y="16"/>
                  </a:lnTo>
                  <a:lnTo>
                    <a:pt x="96" y="16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7" name="Freeform 110"/>
            <p:cNvSpPr>
              <a:spLocks/>
            </p:cNvSpPr>
            <p:nvPr/>
          </p:nvSpPr>
          <p:spPr bwMode="auto">
            <a:xfrm>
              <a:off x="1007" y="1550"/>
              <a:ext cx="128" cy="254"/>
            </a:xfrm>
            <a:custGeom>
              <a:avLst/>
              <a:gdLst>
                <a:gd name="T0" fmla="*/ 60 w 128"/>
                <a:gd name="T1" fmla="*/ 0 h 254"/>
                <a:gd name="T2" fmla="*/ 60 w 128"/>
                <a:gd name="T3" fmla="*/ 42 h 254"/>
                <a:gd name="T4" fmla="*/ 122 w 128"/>
                <a:gd name="T5" fmla="*/ 42 h 254"/>
                <a:gd name="T6" fmla="*/ 106 w 128"/>
                <a:gd name="T7" fmla="*/ 60 h 254"/>
                <a:gd name="T8" fmla="*/ 58 w 128"/>
                <a:gd name="T9" fmla="*/ 60 h 254"/>
                <a:gd name="T10" fmla="*/ 58 w 128"/>
                <a:gd name="T11" fmla="*/ 188 h 254"/>
                <a:gd name="T12" fmla="*/ 58 w 128"/>
                <a:gd name="T13" fmla="*/ 188 h 254"/>
                <a:gd name="T14" fmla="*/ 58 w 128"/>
                <a:gd name="T15" fmla="*/ 200 h 254"/>
                <a:gd name="T16" fmla="*/ 60 w 128"/>
                <a:gd name="T17" fmla="*/ 208 h 254"/>
                <a:gd name="T18" fmla="*/ 64 w 128"/>
                <a:gd name="T19" fmla="*/ 216 h 254"/>
                <a:gd name="T20" fmla="*/ 68 w 128"/>
                <a:gd name="T21" fmla="*/ 224 h 254"/>
                <a:gd name="T22" fmla="*/ 74 w 128"/>
                <a:gd name="T23" fmla="*/ 228 h 254"/>
                <a:gd name="T24" fmla="*/ 82 w 128"/>
                <a:gd name="T25" fmla="*/ 232 h 254"/>
                <a:gd name="T26" fmla="*/ 90 w 128"/>
                <a:gd name="T27" fmla="*/ 234 h 254"/>
                <a:gd name="T28" fmla="*/ 100 w 128"/>
                <a:gd name="T29" fmla="*/ 236 h 254"/>
                <a:gd name="T30" fmla="*/ 100 w 128"/>
                <a:gd name="T31" fmla="*/ 236 h 254"/>
                <a:gd name="T32" fmla="*/ 110 w 128"/>
                <a:gd name="T33" fmla="*/ 234 h 254"/>
                <a:gd name="T34" fmla="*/ 116 w 128"/>
                <a:gd name="T35" fmla="*/ 232 h 254"/>
                <a:gd name="T36" fmla="*/ 116 w 128"/>
                <a:gd name="T37" fmla="*/ 232 h 254"/>
                <a:gd name="T38" fmla="*/ 128 w 128"/>
                <a:gd name="T39" fmla="*/ 224 h 254"/>
                <a:gd name="T40" fmla="*/ 128 w 128"/>
                <a:gd name="T41" fmla="*/ 224 h 254"/>
                <a:gd name="T42" fmla="*/ 128 w 128"/>
                <a:gd name="T43" fmla="*/ 228 h 254"/>
                <a:gd name="T44" fmla="*/ 126 w 128"/>
                <a:gd name="T45" fmla="*/ 234 h 254"/>
                <a:gd name="T46" fmla="*/ 114 w 128"/>
                <a:gd name="T47" fmla="*/ 244 h 254"/>
                <a:gd name="T48" fmla="*/ 114 w 128"/>
                <a:gd name="T49" fmla="*/ 244 h 254"/>
                <a:gd name="T50" fmla="*/ 108 w 128"/>
                <a:gd name="T51" fmla="*/ 248 h 254"/>
                <a:gd name="T52" fmla="*/ 100 w 128"/>
                <a:gd name="T53" fmla="*/ 252 h 254"/>
                <a:gd name="T54" fmla="*/ 92 w 128"/>
                <a:gd name="T55" fmla="*/ 254 h 254"/>
                <a:gd name="T56" fmla="*/ 82 w 128"/>
                <a:gd name="T57" fmla="*/ 254 h 254"/>
                <a:gd name="T58" fmla="*/ 82 w 128"/>
                <a:gd name="T59" fmla="*/ 254 h 254"/>
                <a:gd name="T60" fmla="*/ 70 w 128"/>
                <a:gd name="T61" fmla="*/ 254 h 254"/>
                <a:gd name="T62" fmla="*/ 58 w 128"/>
                <a:gd name="T63" fmla="*/ 250 h 254"/>
                <a:gd name="T64" fmla="*/ 46 w 128"/>
                <a:gd name="T65" fmla="*/ 244 h 254"/>
                <a:gd name="T66" fmla="*/ 38 w 128"/>
                <a:gd name="T67" fmla="*/ 236 h 254"/>
                <a:gd name="T68" fmla="*/ 38 w 128"/>
                <a:gd name="T69" fmla="*/ 236 h 254"/>
                <a:gd name="T70" fmla="*/ 30 w 128"/>
                <a:gd name="T71" fmla="*/ 228 h 254"/>
                <a:gd name="T72" fmla="*/ 24 w 128"/>
                <a:gd name="T73" fmla="*/ 216 h 254"/>
                <a:gd name="T74" fmla="*/ 20 w 128"/>
                <a:gd name="T75" fmla="*/ 204 h 254"/>
                <a:gd name="T76" fmla="*/ 20 w 128"/>
                <a:gd name="T77" fmla="*/ 188 h 254"/>
                <a:gd name="T78" fmla="*/ 20 w 128"/>
                <a:gd name="T79" fmla="*/ 60 h 254"/>
                <a:gd name="T80" fmla="*/ 0 w 128"/>
                <a:gd name="T81" fmla="*/ 60 h 254"/>
                <a:gd name="T82" fmla="*/ 60 w 128"/>
                <a:gd name="T83" fmla="*/ 0 h 254"/>
                <a:gd name="T84" fmla="*/ 60 w 128"/>
                <a:gd name="T85" fmla="*/ 0 h 2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128" h="254">
                  <a:moveTo>
                    <a:pt x="60" y="0"/>
                  </a:moveTo>
                  <a:lnTo>
                    <a:pt x="60" y="42"/>
                  </a:lnTo>
                  <a:lnTo>
                    <a:pt x="122" y="42"/>
                  </a:lnTo>
                  <a:lnTo>
                    <a:pt x="106" y="60"/>
                  </a:lnTo>
                  <a:lnTo>
                    <a:pt x="58" y="60"/>
                  </a:lnTo>
                  <a:lnTo>
                    <a:pt x="58" y="188"/>
                  </a:lnTo>
                  <a:lnTo>
                    <a:pt x="58" y="188"/>
                  </a:lnTo>
                  <a:lnTo>
                    <a:pt x="58" y="200"/>
                  </a:lnTo>
                  <a:lnTo>
                    <a:pt x="60" y="208"/>
                  </a:lnTo>
                  <a:lnTo>
                    <a:pt x="64" y="216"/>
                  </a:lnTo>
                  <a:lnTo>
                    <a:pt x="68" y="224"/>
                  </a:lnTo>
                  <a:lnTo>
                    <a:pt x="74" y="228"/>
                  </a:lnTo>
                  <a:lnTo>
                    <a:pt x="82" y="232"/>
                  </a:lnTo>
                  <a:lnTo>
                    <a:pt x="90" y="234"/>
                  </a:lnTo>
                  <a:lnTo>
                    <a:pt x="100" y="236"/>
                  </a:lnTo>
                  <a:lnTo>
                    <a:pt x="100" y="236"/>
                  </a:lnTo>
                  <a:lnTo>
                    <a:pt x="110" y="234"/>
                  </a:lnTo>
                  <a:lnTo>
                    <a:pt x="116" y="232"/>
                  </a:lnTo>
                  <a:lnTo>
                    <a:pt x="116" y="232"/>
                  </a:lnTo>
                  <a:lnTo>
                    <a:pt x="128" y="224"/>
                  </a:lnTo>
                  <a:lnTo>
                    <a:pt x="128" y="224"/>
                  </a:lnTo>
                  <a:lnTo>
                    <a:pt x="128" y="228"/>
                  </a:lnTo>
                  <a:lnTo>
                    <a:pt x="126" y="234"/>
                  </a:lnTo>
                  <a:lnTo>
                    <a:pt x="114" y="244"/>
                  </a:lnTo>
                  <a:lnTo>
                    <a:pt x="114" y="244"/>
                  </a:lnTo>
                  <a:lnTo>
                    <a:pt x="108" y="248"/>
                  </a:lnTo>
                  <a:lnTo>
                    <a:pt x="100" y="252"/>
                  </a:lnTo>
                  <a:lnTo>
                    <a:pt x="92" y="254"/>
                  </a:lnTo>
                  <a:lnTo>
                    <a:pt x="82" y="254"/>
                  </a:lnTo>
                  <a:lnTo>
                    <a:pt x="82" y="254"/>
                  </a:lnTo>
                  <a:lnTo>
                    <a:pt x="70" y="254"/>
                  </a:lnTo>
                  <a:lnTo>
                    <a:pt x="58" y="250"/>
                  </a:lnTo>
                  <a:lnTo>
                    <a:pt x="46" y="244"/>
                  </a:lnTo>
                  <a:lnTo>
                    <a:pt x="38" y="236"/>
                  </a:lnTo>
                  <a:lnTo>
                    <a:pt x="38" y="236"/>
                  </a:lnTo>
                  <a:lnTo>
                    <a:pt x="30" y="228"/>
                  </a:lnTo>
                  <a:lnTo>
                    <a:pt x="24" y="216"/>
                  </a:lnTo>
                  <a:lnTo>
                    <a:pt x="20" y="204"/>
                  </a:lnTo>
                  <a:lnTo>
                    <a:pt x="20" y="188"/>
                  </a:lnTo>
                  <a:lnTo>
                    <a:pt x="20" y="60"/>
                  </a:lnTo>
                  <a:lnTo>
                    <a:pt x="0" y="60"/>
                  </a:lnTo>
                  <a:lnTo>
                    <a:pt x="60" y="0"/>
                  </a:lnTo>
                  <a:lnTo>
                    <a:pt x="6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8" name="Freeform 111"/>
            <p:cNvSpPr>
              <a:spLocks/>
            </p:cNvSpPr>
            <p:nvPr/>
          </p:nvSpPr>
          <p:spPr bwMode="auto">
            <a:xfrm>
              <a:off x="1149" y="1488"/>
              <a:ext cx="204" cy="312"/>
            </a:xfrm>
            <a:custGeom>
              <a:avLst/>
              <a:gdLst>
                <a:gd name="T0" fmla="*/ 124 w 204"/>
                <a:gd name="T1" fmla="*/ 98 h 312"/>
                <a:gd name="T2" fmla="*/ 150 w 204"/>
                <a:gd name="T3" fmla="*/ 102 h 312"/>
                <a:gd name="T4" fmla="*/ 172 w 204"/>
                <a:gd name="T5" fmla="*/ 114 h 312"/>
                <a:gd name="T6" fmla="*/ 180 w 204"/>
                <a:gd name="T7" fmla="*/ 124 h 312"/>
                <a:gd name="T8" fmla="*/ 190 w 204"/>
                <a:gd name="T9" fmla="*/ 146 h 312"/>
                <a:gd name="T10" fmla="*/ 192 w 204"/>
                <a:gd name="T11" fmla="*/ 296 h 312"/>
                <a:gd name="T12" fmla="*/ 192 w 204"/>
                <a:gd name="T13" fmla="*/ 302 h 312"/>
                <a:gd name="T14" fmla="*/ 194 w 204"/>
                <a:gd name="T15" fmla="*/ 306 h 312"/>
                <a:gd name="T16" fmla="*/ 140 w 204"/>
                <a:gd name="T17" fmla="*/ 312 h 312"/>
                <a:gd name="T18" fmla="*/ 146 w 204"/>
                <a:gd name="T19" fmla="*/ 308 h 312"/>
                <a:gd name="T20" fmla="*/ 152 w 204"/>
                <a:gd name="T21" fmla="*/ 300 h 312"/>
                <a:gd name="T22" fmla="*/ 152 w 204"/>
                <a:gd name="T23" fmla="*/ 176 h 312"/>
                <a:gd name="T24" fmla="*/ 152 w 204"/>
                <a:gd name="T25" fmla="*/ 164 h 312"/>
                <a:gd name="T26" fmla="*/ 146 w 204"/>
                <a:gd name="T27" fmla="*/ 146 h 312"/>
                <a:gd name="T28" fmla="*/ 142 w 204"/>
                <a:gd name="T29" fmla="*/ 138 h 312"/>
                <a:gd name="T30" fmla="*/ 126 w 204"/>
                <a:gd name="T31" fmla="*/ 128 h 312"/>
                <a:gd name="T32" fmla="*/ 104 w 204"/>
                <a:gd name="T33" fmla="*/ 124 h 312"/>
                <a:gd name="T34" fmla="*/ 90 w 204"/>
                <a:gd name="T35" fmla="*/ 126 h 312"/>
                <a:gd name="T36" fmla="*/ 76 w 204"/>
                <a:gd name="T37" fmla="*/ 132 h 312"/>
                <a:gd name="T38" fmla="*/ 54 w 204"/>
                <a:gd name="T39" fmla="*/ 148 h 312"/>
                <a:gd name="T40" fmla="*/ 54 w 204"/>
                <a:gd name="T41" fmla="*/ 296 h 312"/>
                <a:gd name="T42" fmla="*/ 58 w 204"/>
                <a:gd name="T43" fmla="*/ 304 h 312"/>
                <a:gd name="T44" fmla="*/ 62 w 204"/>
                <a:gd name="T45" fmla="*/ 308 h 312"/>
                <a:gd name="T46" fmla="*/ 4 w 204"/>
                <a:gd name="T47" fmla="*/ 312 h 312"/>
                <a:gd name="T48" fmla="*/ 8 w 204"/>
                <a:gd name="T49" fmla="*/ 308 h 312"/>
                <a:gd name="T50" fmla="*/ 14 w 204"/>
                <a:gd name="T51" fmla="*/ 300 h 312"/>
                <a:gd name="T52" fmla="*/ 14 w 204"/>
                <a:gd name="T53" fmla="*/ 28 h 312"/>
                <a:gd name="T54" fmla="*/ 14 w 204"/>
                <a:gd name="T55" fmla="*/ 22 h 312"/>
                <a:gd name="T56" fmla="*/ 12 w 204"/>
                <a:gd name="T57" fmla="*/ 16 h 312"/>
                <a:gd name="T58" fmla="*/ 54 w 204"/>
                <a:gd name="T59" fmla="*/ 0 h 312"/>
                <a:gd name="T60" fmla="*/ 54 w 204"/>
                <a:gd name="T61" fmla="*/ 130 h 312"/>
                <a:gd name="T62" fmla="*/ 90 w 204"/>
                <a:gd name="T63" fmla="*/ 106 h 312"/>
                <a:gd name="T64" fmla="*/ 124 w 204"/>
                <a:gd name="T65" fmla="*/ 98 h 3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204" h="312">
                  <a:moveTo>
                    <a:pt x="124" y="98"/>
                  </a:moveTo>
                  <a:lnTo>
                    <a:pt x="124" y="98"/>
                  </a:lnTo>
                  <a:lnTo>
                    <a:pt x="136" y="98"/>
                  </a:lnTo>
                  <a:lnTo>
                    <a:pt x="150" y="102"/>
                  </a:lnTo>
                  <a:lnTo>
                    <a:pt x="162" y="108"/>
                  </a:lnTo>
                  <a:lnTo>
                    <a:pt x="172" y="114"/>
                  </a:lnTo>
                  <a:lnTo>
                    <a:pt x="172" y="114"/>
                  </a:lnTo>
                  <a:lnTo>
                    <a:pt x="180" y="124"/>
                  </a:lnTo>
                  <a:lnTo>
                    <a:pt x="186" y="134"/>
                  </a:lnTo>
                  <a:lnTo>
                    <a:pt x="190" y="146"/>
                  </a:lnTo>
                  <a:lnTo>
                    <a:pt x="192" y="160"/>
                  </a:lnTo>
                  <a:lnTo>
                    <a:pt x="192" y="296"/>
                  </a:lnTo>
                  <a:lnTo>
                    <a:pt x="192" y="296"/>
                  </a:lnTo>
                  <a:lnTo>
                    <a:pt x="192" y="302"/>
                  </a:lnTo>
                  <a:lnTo>
                    <a:pt x="194" y="306"/>
                  </a:lnTo>
                  <a:lnTo>
                    <a:pt x="194" y="306"/>
                  </a:lnTo>
                  <a:lnTo>
                    <a:pt x="204" y="312"/>
                  </a:lnTo>
                  <a:lnTo>
                    <a:pt x="140" y="312"/>
                  </a:lnTo>
                  <a:lnTo>
                    <a:pt x="140" y="312"/>
                  </a:lnTo>
                  <a:lnTo>
                    <a:pt x="146" y="308"/>
                  </a:lnTo>
                  <a:lnTo>
                    <a:pt x="150" y="304"/>
                  </a:lnTo>
                  <a:lnTo>
                    <a:pt x="152" y="300"/>
                  </a:lnTo>
                  <a:lnTo>
                    <a:pt x="152" y="296"/>
                  </a:lnTo>
                  <a:lnTo>
                    <a:pt x="152" y="176"/>
                  </a:lnTo>
                  <a:lnTo>
                    <a:pt x="152" y="176"/>
                  </a:lnTo>
                  <a:lnTo>
                    <a:pt x="152" y="164"/>
                  </a:lnTo>
                  <a:lnTo>
                    <a:pt x="150" y="154"/>
                  </a:lnTo>
                  <a:lnTo>
                    <a:pt x="146" y="146"/>
                  </a:lnTo>
                  <a:lnTo>
                    <a:pt x="142" y="138"/>
                  </a:lnTo>
                  <a:lnTo>
                    <a:pt x="142" y="138"/>
                  </a:lnTo>
                  <a:lnTo>
                    <a:pt x="134" y="132"/>
                  </a:lnTo>
                  <a:lnTo>
                    <a:pt x="126" y="128"/>
                  </a:lnTo>
                  <a:lnTo>
                    <a:pt x="116" y="126"/>
                  </a:lnTo>
                  <a:lnTo>
                    <a:pt x="104" y="124"/>
                  </a:lnTo>
                  <a:lnTo>
                    <a:pt x="104" y="124"/>
                  </a:lnTo>
                  <a:lnTo>
                    <a:pt x="90" y="126"/>
                  </a:lnTo>
                  <a:lnTo>
                    <a:pt x="76" y="132"/>
                  </a:lnTo>
                  <a:lnTo>
                    <a:pt x="76" y="132"/>
                  </a:lnTo>
                  <a:lnTo>
                    <a:pt x="64" y="138"/>
                  </a:lnTo>
                  <a:lnTo>
                    <a:pt x="54" y="148"/>
                  </a:lnTo>
                  <a:lnTo>
                    <a:pt x="54" y="296"/>
                  </a:lnTo>
                  <a:lnTo>
                    <a:pt x="54" y="296"/>
                  </a:lnTo>
                  <a:lnTo>
                    <a:pt x="56" y="300"/>
                  </a:lnTo>
                  <a:lnTo>
                    <a:pt x="58" y="304"/>
                  </a:lnTo>
                  <a:lnTo>
                    <a:pt x="58" y="304"/>
                  </a:lnTo>
                  <a:lnTo>
                    <a:pt x="62" y="308"/>
                  </a:lnTo>
                  <a:lnTo>
                    <a:pt x="68" y="312"/>
                  </a:lnTo>
                  <a:lnTo>
                    <a:pt x="4" y="312"/>
                  </a:lnTo>
                  <a:lnTo>
                    <a:pt x="4" y="312"/>
                  </a:lnTo>
                  <a:lnTo>
                    <a:pt x="8" y="308"/>
                  </a:lnTo>
                  <a:lnTo>
                    <a:pt x="12" y="304"/>
                  </a:lnTo>
                  <a:lnTo>
                    <a:pt x="14" y="300"/>
                  </a:lnTo>
                  <a:lnTo>
                    <a:pt x="14" y="296"/>
                  </a:lnTo>
                  <a:lnTo>
                    <a:pt x="14" y="28"/>
                  </a:lnTo>
                  <a:lnTo>
                    <a:pt x="14" y="28"/>
                  </a:lnTo>
                  <a:lnTo>
                    <a:pt x="14" y="22"/>
                  </a:lnTo>
                  <a:lnTo>
                    <a:pt x="12" y="16"/>
                  </a:lnTo>
                  <a:lnTo>
                    <a:pt x="12" y="16"/>
                  </a:lnTo>
                  <a:lnTo>
                    <a:pt x="0" y="10"/>
                  </a:lnTo>
                  <a:lnTo>
                    <a:pt x="54" y="0"/>
                  </a:lnTo>
                  <a:lnTo>
                    <a:pt x="54" y="130"/>
                  </a:lnTo>
                  <a:lnTo>
                    <a:pt x="54" y="130"/>
                  </a:lnTo>
                  <a:lnTo>
                    <a:pt x="72" y="116"/>
                  </a:lnTo>
                  <a:lnTo>
                    <a:pt x="90" y="106"/>
                  </a:lnTo>
                  <a:lnTo>
                    <a:pt x="108" y="100"/>
                  </a:lnTo>
                  <a:lnTo>
                    <a:pt x="124" y="98"/>
                  </a:lnTo>
                  <a:lnTo>
                    <a:pt x="124" y="98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9" name="Freeform 112"/>
            <p:cNvSpPr>
              <a:spLocks/>
            </p:cNvSpPr>
            <p:nvPr/>
          </p:nvSpPr>
          <p:spPr bwMode="auto">
            <a:xfrm>
              <a:off x="1557" y="1586"/>
              <a:ext cx="334" cy="214"/>
            </a:xfrm>
            <a:custGeom>
              <a:avLst/>
              <a:gdLst>
                <a:gd name="T0" fmla="*/ 256 w 334"/>
                <a:gd name="T1" fmla="*/ 0 h 214"/>
                <a:gd name="T2" fmla="*/ 280 w 334"/>
                <a:gd name="T3" fmla="*/ 4 h 214"/>
                <a:gd name="T4" fmla="*/ 302 w 334"/>
                <a:gd name="T5" fmla="*/ 16 h 214"/>
                <a:gd name="T6" fmla="*/ 312 w 334"/>
                <a:gd name="T7" fmla="*/ 26 h 214"/>
                <a:gd name="T8" fmla="*/ 322 w 334"/>
                <a:gd name="T9" fmla="*/ 48 h 214"/>
                <a:gd name="T10" fmla="*/ 322 w 334"/>
                <a:gd name="T11" fmla="*/ 198 h 214"/>
                <a:gd name="T12" fmla="*/ 324 w 334"/>
                <a:gd name="T13" fmla="*/ 202 h 214"/>
                <a:gd name="T14" fmla="*/ 326 w 334"/>
                <a:gd name="T15" fmla="*/ 206 h 214"/>
                <a:gd name="T16" fmla="*/ 272 w 334"/>
                <a:gd name="T17" fmla="*/ 214 h 214"/>
                <a:gd name="T18" fmla="*/ 276 w 334"/>
                <a:gd name="T19" fmla="*/ 210 h 214"/>
                <a:gd name="T20" fmla="*/ 284 w 334"/>
                <a:gd name="T21" fmla="*/ 202 h 214"/>
                <a:gd name="T22" fmla="*/ 284 w 334"/>
                <a:gd name="T23" fmla="*/ 76 h 214"/>
                <a:gd name="T24" fmla="*/ 284 w 334"/>
                <a:gd name="T25" fmla="*/ 64 h 214"/>
                <a:gd name="T26" fmla="*/ 278 w 334"/>
                <a:gd name="T27" fmla="*/ 46 h 214"/>
                <a:gd name="T28" fmla="*/ 272 w 334"/>
                <a:gd name="T29" fmla="*/ 40 h 214"/>
                <a:gd name="T30" fmla="*/ 258 w 334"/>
                <a:gd name="T31" fmla="*/ 30 h 214"/>
                <a:gd name="T32" fmla="*/ 236 w 334"/>
                <a:gd name="T33" fmla="*/ 26 h 214"/>
                <a:gd name="T34" fmla="*/ 222 w 334"/>
                <a:gd name="T35" fmla="*/ 28 h 214"/>
                <a:gd name="T36" fmla="*/ 198 w 334"/>
                <a:gd name="T37" fmla="*/ 42 h 214"/>
                <a:gd name="T38" fmla="*/ 188 w 334"/>
                <a:gd name="T39" fmla="*/ 54 h 214"/>
                <a:gd name="T40" fmla="*/ 188 w 334"/>
                <a:gd name="T41" fmla="*/ 198 h 214"/>
                <a:gd name="T42" fmla="*/ 190 w 334"/>
                <a:gd name="T43" fmla="*/ 202 h 214"/>
                <a:gd name="T44" fmla="*/ 192 w 334"/>
                <a:gd name="T45" fmla="*/ 206 h 214"/>
                <a:gd name="T46" fmla="*/ 136 w 334"/>
                <a:gd name="T47" fmla="*/ 214 h 214"/>
                <a:gd name="T48" fmla="*/ 142 w 334"/>
                <a:gd name="T49" fmla="*/ 210 h 214"/>
                <a:gd name="T50" fmla="*/ 148 w 334"/>
                <a:gd name="T51" fmla="*/ 202 h 214"/>
                <a:gd name="T52" fmla="*/ 148 w 334"/>
                <a:gd name="T53" fmla="*/ 74 h 214"/>
                <a:gd name="T54" fmla="*/ 148 w 334"/>
                <a:gd name="T55" fmla="*/ 62 h 214"/>
                <a:gd name="T56" fmla="*/ 142 w 334"/>
                <a:gd name="T57" fmla="*/ 44 h 214"/>
                <a:gd name="T58" fmla="*/ 130 w 334"/>
                <a:gd name="T59" fmla="*/ 32 h 214"/>
                <a:gd name="T60" fmla="*/ 112 w 334"/>
                <a:gd name="T61" fmla="*/ 26 h 214"/>
                <a:gd name="T62" fmla="*/ 102 w 334"/>
                <a:gd name="T63" fmla="*/ 26 h 214"/>
                <a:gd name="T64" fmla="*/ 76 w 334"/>
                <a:gd name="T65" fmla="*/ 32 h 214"/>
                <a:gd name="T66" fmla="*/ 56 w 334"/>
                <a:gd name="T67" fmla="*/ 48 h 214"/>
                <a:gd name="T68" fmla="*/ 56 w 334"/>
                <a:gd name="T69" fmla="*/ 198 h 214"/>
                <a:gd name="T70" fmla="*/ 58 w 334"/>
                <a:gd name="T71" fmla="*/ 206 h 214"/>
                <a:gd name="T72" fmla="*/ 68 w 334"/>
                <a:gd name="T73" fmla="*/ 214 h 214"/>
                <a:gd name="T74" fmla="*/ 4 w 334"/>
                <a:gd name="T75" fmla="*/ 214 h 214"/>
                <a:gd name="T76" fmla="*/ 14 w 334"/>
                <a:gd name="T77" fmla="*/ 206 h 214"/>
                <a:gd name="T78" fmla="*/ 16 w 334"/>
                <a:gd name="T79" fmla="*/ 198 h 214"/>
                <a:gd name="T80" fmla="*/ 16 w 334"/>
                <a:gd name="T81" fmla="*/ 28 h 214"/>
                <a:gd name="T82" fmla="*/ 12 w 334"/>
                <a:gd name="T83" fmla="*/ 16 h 214"/>
                <a:gd name="T84" fmla="*/ 6 w 334"/>
                <a:gd name="T85" fmla="*/ 12 h 214"/>
                <a:gd name="T86" fmla="*/ 56 w 334"/>
                <a:gd name="T87" fmla="*/ 0 h 214"/>
                <a:gd name="T88" fmla="*/ 56 w 334"/>
                <a:gd name="T89" fmla="*/ 30 h 214"/>
                <a:gd name="T90" fmla="*/ 86 w 334"/>
                <a:gd name="T91" fmla="*/ 10 h 214"/>
                <a:gd name="T92" fmla="*/ 94 w 334"/>
                <a:gd name="T93" fmla="*/ 6 h 214"/>
                <a:gd name="T94" fmla="*/ 112 w 334"/>
                <a:gd name="T95" fmla="*/ 0 h 214"/>
                <a:gd name="T96" fmla="*/ 122 w 334"/>
                <a:gd name="T97" fmla="*/ 0 h 214"/>
                <a:gd name="T98" fmla="*/ 142 w 334"/>
                <a:gd name="T99" fmla="*/ 2 h 214"/>
                <a:gd name="T100" fmla="*/ 160 w 334"/>
                <a:gd name="T101" fmla="*/ 10 h 214"/>
                <a:gd name="T102" fmla="*/ 168 w 334"/>
                <a:gd name="T103" fmla="*/ 16 h 214"/>
                <a:gd name="T104" fmla="*/ 180 w 334"/>
                <a:gd name="T105" fmla="*/ 30 h 214"/>
                <a:gd name="T106" fmla="*/ 184 w 334"/>
                <a:gd name="T107" fmla="*/ 40 h 214"/>
                <a:gd name="T108" fmla="*/ 216 w 334"/>
                <a:gd name="T109" fmla="*/ 12 h 214"/>
                <a:gd name="T110" fmla="*/ 226 w 334"/>
                <a:gd name="T111" fmla="*/ 6 h 214"/>
                <a:gd name="T112" fmla="*/ 246 w 334"/>
                <a:gd name="T113" fmla="*/ 0 h 214"/>
                <a:gd name="T114" fmla="*/ 256 w 334"/>
                <a:gd name="T115" fmla="*/ 0 h 2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334" h="214">
                  <a:moveTo>
                    <a:pt x="256" y="0"/>
                  </a:moveTo>
                  <a:lnTo>
                    <a:pt x="256" y="0"/>
                  </a:lnTo>
                  <a:lnTo>
                    <a:pt x="268" y="0"/>
                  </a:lnTo>
                  <a:lnTo>
                    <a:pt x="280" y="4"/>
                  </a:lnTo>
                  <a:lnTo>
                    <a:pt x="292" y="10"/>
                  </a:lnTo>
                  <a:lnTo>
                    <a:pt x="302" y="16"/>
                  </a:lnTo>
                  <a:lnTo>
                    <a:pt x="302" y="16"/>
                  </a:lnTo>
                  <a:lnTo>
                    <a:pt x="312" y="26"/>
                  </a:lnTo>
                  <a:lnTo>
                    <a:pt x="318" y="36"/>
                  </a:lnTo>
                  <a:lnTo>
                    <a:pt x="322" y="48"/>
                  </a:lnTo>
                  <a:lnTo>
                    <a:pt x="322" y="62"/>
                  </a:lnTo>
                  <a:lnTo>
                    <a:pt x="322" y="198"/>
                  </a:lnTo>
                  <a:lnTo>
                    <a:pt x="322" y="198"/>
                  </a:lnTo>
                  <a:lnTo>
                    <a:pt x="324" y="202"/>
                  </a:lnTo>
                  <a:lnTo>
                    <a:pt x="326" y="206"/>
                  </a:lnTo>
                  <a:lnTo>
                    <a:pt x="326" y="206"/>
                  </a:lnTo>
                  <a:lnTo>
                    <a:pt x="334" y="214"/>
                  </a:lnTo>
                  <a:lnTo>
                    <a:pt x="272" y="214"/>
                  </a:lnTo>
                  <a:lnTo>
                    <a:pt x="272" y="214"/>
                  </a:lnTo>
                  <a:lnTo>
                    <a:pt x="276" y="210"/>
                  </a:lnTo>
                  <a:lnTo>
                    <a:pt x="280" y="206"/>
                  </a:lnTo>
                  <a:lnTo>
                    <a:pt x="284" y="202"/>
                  </a:lnTo>
                  <a:lnTo>
                    <a:pt x="284" y="198"/>
                  </a:lnTo>
                  <a:lnTo>
                    <a:pt x="284" y="76"/>
                  </a:lnTo>
                  <a:lnTo>
                    <a:pt x="284" y="76"/>
                  </a:lnTo>
                  <a:lnTo>
                    <a:pt x="284" y="64"/>
                  </a:lnTo>
                  <a:lnTo>
                    <a:pt x="282" y="56"/>
                  </a:lnTo>
                  <a:lnTo>
                    <a:pt x="278" y="46"/>
                  </a:lnTo>
                  <a:lnTo>
                    <a:pt x="272" y="40"/>
                  </a:lnTo>
                  <a:lnTo>
                    <a:pt x="272" y="40"/>
                  </a:lnTo>
                  <a:lnTo>
                    <a:pt x="266" y="34"/>
                  </a:lnTo>
                  <a:lnTo>
                    <a:pt x="258" y="30"/>
                  </a:lnTo>
                  <a:lnTo>
                    <a:pt x="248" y="26"/>
                  </a:lnTo>
                  <a:lnTo>
                    <a:pt x="236" y="26"/>
                  </a:lnTo>
                  <a:lnTo>
                    <a:pt x="236" y="26"/>
                  </a:lnTo>
                  <a:lnTo>
                    <a:pt x="222" y="28"/>
                  </a:lnTo>
                  <a:lnTo>
                    <a:pt x="210" y="32"/>
                  </a:lnTo>
                  <a:lnTo>
                    <a:pt x="198" y="42"/>
                  </a:lnTo>
                  <a:lnTo>
                    <a:pt x="188" y="54"/>
                  </a:lnTo>
                  <a:lnTo>
                    <a:pt x="188" y="54"/>
                  </a:lnTo>
                  <a:lnTo>
                    <a:pt x="188" y="60"/>
                  </a:lnTo>
                  <a:lnTo>
                    <a:pt x="188" y="198"/>
                  </a:lnTo>
                  <a:lnTo>
                    <a:pt x="188" y="198"/>
                  </a:lnTo>
                  <a:lnTo>
                    <a:pt x="190" y="202"/>
                  </a:lnTo>
                  <a:lnTo>
                    <a:pt x="192" y="206"/>
                  </a:lnTo>
                  <a:lnTo>
                    <a:pt x="192" y="206"/>
                  </a:lnTo>
                  <a:lnTo>
                    <a:pt x="200" y="214"/>
                  </a:lnTo>
                  <a:lnTo>
                    <a:pt x="136" y="214"/>
                  </a:lnTo>
                  <a:lnTo>
                    <a:pt x="136" y="214"/>
                  </a:lnTo>
                  <a:lnTo>
                    <a:pt x="142" y="210"/>
                  </a:lnTo>
                  <a:lnTo>
                    <a:pt x="146" y="206"/>
                  </a:lnTo>
                  <a:lnTo>
                    <a:pt x="148" y="202"/>
                  </a:lnTo>
                  <a:lnTo>
                    <a:pt x="148" y="198"/>
                  </a:lnTo>
                  <a:lnTo>
                    <a:pt x="148" y="74"/>
                  </a:lnTo>
                  <a:lnTo>
                    <a:pt x="148" y="74"/>
                  </a:lnTo>
                  <a:lnTo>
                    <a:pt x="148" y="62"/>
                  </a:lnTo>
                  <a:lnTo>
                    <a:pt x="146" y="52"/>
                  </a:lnTo>
                  <a:lnTo>
                    <a:pt x="142" y="44"/>
                  </a:lnTo>
                  <a:lnTo>
                    <a:pt x="136" y="38"/>
                  </a:lnTo>
                  <a:lnTo>
                    <a:pt x="130" y="32"/>
                  </a:lnTo>
                  <a:lnTo>
                    <a:pt x="122" y="28"/>
                  </a:lnTo>
                  <a:lnTo>
                    <a:pt x="112" y="26"/>
                  </a:lnTo>
                  <a:lnTo>
                    <a:pt x="102" y="26"/>
                  </a:lnTo>
                  <a:lnTo>
                    <a:pt x="102" y="26"/>
                  </a:lnTo>
                  <a:lnTo>
                    <a:pt x="88" y="28"/>
                  </a:lnTo>
                  <a:lnTo>
                    <a:pt x="76" y="32"/>
                  </a:lnTo>
                  <a:lnTo>
                    <a:pt x="66" y="38"/>
                  </a:lnTo>
                  <a:lnTo>
                    <a:pt x="56" y="48"/>
                  </a:lnTo>
                  <a:lnTo>
                    <a:pt x="56" y="198"/>
                  </a:lnTo>
                  <a:lnTo>
                    <a:pt x="56" y="198"/>
                  </a:lnTo>
                  <a:lnTo>
                    <a:pt x="56" y="202"/>
                  </a:lnTo>
                  <a:lnTo>
                    <a:pt x="58" y="206"/>
                  </a:lnTo>
                  <a:lnTo>
                    <a:pt x="58" y="206"/>
                  </a:lnTo>
                  <a:lnTo>
                    <a:pt x="68" y="214"/>
                  </a:lnTo>
                  <a:lnTo>
                    <a:pt x="4" y="214"/>
                  </a:lnTo>
                  <a:lnTo>
                    <a:pt x="4" y="214"/>
                  </a:lnTo>
                  <a:lnTo>
                    <a:pt x="10" y="210"/>
                  </a:lnTo>
                  <a:lnTo>
                    <a:pt x="14" y="206"/>
                  </a:lnTo>
                  <a:lnTo>
                    <a:pt x="16" y="202"/>
                  </a:lnTo>
                  <a:lnTo>
                    <a:pt x="16" y="198"/>
                  </a:lnTo>
                  <a:lnTo>
                    <a:pt x="16" y="28"/>
                  </a:lnTo>
                  <a:lnTo>
                    <a:pt x="16" y="28"/>
                  </a:lnTo>
                  <a:lnTo>
                    <a:pt x="16" y="22"/>
                  </a:lnTo>
                  <a:lnTo>
                    <a:pt x="12" y="16"/>
                  </a:lnTo>
                  <a:lnTo>
                    <a:pt x="12" y="16"/>
                  </a:lnTo>
                  <a:lnTo>
                    <a:pt x="6" y="12"/>
                  </a:lnTo>
                  <a:lnTo>
                    <a:pt x="0" y="10"/>
                  </a:lnTo>
                  <a:lnTo>
                    <a:pt x="56" y="0"/>
                  </a:lnTo>
                  <a:lnTo>
                    <a:pt x="56" y="30"/>
                  </a:lnTo>
                  <a:lnTo>
                    <a:pt x="56" y="30"/>
                  </a:lnTo>
                  <a:lnTo>
                    <a:pt x="70" y="20"/>
                  </a:lnTo>
                  <a:lnTo>
                    <a:pt x="86" y="10"/>
                  </a:lnTo>
                  <a:lnTo>
                    <a:pt x="86" y="10"/>
                  </a:lnTo>
                  <a:lnTo>
                    <a:pt x="94" y="6"/>
                  </a:lnTo>
                  <a:lnTo>
                    <a:pt x="102" y="2"/>
                  </a:lnTo>
                  <a:lnTo>
                    <a:pt x="112" y="0"/>
                  </a:lnTo>
                  <a:lnTo>
                    <a:pt x="122" y="0"/>
                  </a:lnTo>
                  <a:lnTo>
                    <a:pt x="122" y="0"/>
                  </a:lnTo>
                  <a:lnTo>
                    <a:pt x="132" y="0"/>
                  </a:lnTo>
                  <a:lnTo>
                    <a:pt x="142" y="2"/>
                  </a:lnTo>
                  <a:lnTo>
                    <a:pt x="150" y="6"/>
                  </a:lnTo>
                  <a:lnTo>
                    <a:pt x="160" y="10"/>
                  </a:lnTo>
                  <a:lnTo>
                    <a:pt x="160" y="10"/>
                  </a:lnTo>
                  <a:lnTo>
                    <a:pt x="168" y="16"/>
                  </a:lnTo>
                  <a:lnTo>
                    <a:pt x="174" y="22"/>
                  </a:lnTo>
                  <a:lnTo>
                    <a:pt x="180" y="30"/>
                  </a:lnTo>
                  <a:lnTo>
                    <a:pt x="184" y="40"/>
                  </a:lnTo>
                  <a:lnTo>
                    <a:pt x="184" y="40"/>
                  </a:lnTo>
                  <a:lnTo>
                    <a:pt x="198" y="24"/>
                  </a:lnTo>
                  <a:lnTo>
                    <a:pt x="216" y="12"/>
                  </a:lnTo>
                  <a:lnTo>
                    <a:pt x="216" y="12"/>
                  </a:lnTo>
                  <a:lnTo>
                    <a:pt x="226" y="6"/>
                  </a:lnTo>
                  <a:lnTo>
                    <a:pt x="236" y="2"/>
                  </a:lnTo>
                  <a:lnTo>
                    <a:pt x="246" y="0"/>
                  </a:lnTo>
                  <a:lnTo>
                    <a:pt x="256" y="0"/>
                  </a:lnTo>
                  <a:lnTo>
                    <a:pt x="256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0" name="Freeform 113"/>
            <p:cNvSpPr>
              <a:spLocks/>
            </p:cNvSpPr>
            <p:nvPr/>
          </p:nvSpPr>
          <p:spPr bwMode="auto">
            <a:xfrm>
              <a:off x="2117" y="1550"/>
              <a:ext cx="130" cy="254"/>
            </a:xfrm>
            <a:custGeom>
              <a:avLst/>
              <a:gdLst>
                <a:gd name="T0" fmla="*/ 60 w 130"/>
                <a:gd name="T1" fmla="*/ 0 h 254"/>
                <a:gd name="T2" fmla="*/ 60 w 130"/>
                <a:gd name="T3" fmla="*/ 42 h 254"/>
                <a:gd name="T4" fmla="*/ 122 w 130"/>
                <a:gd name="T5" fmla="*/ 42 h 254"/>
                <a:gd name="T6" fmla="*/ 106 w 130"/>
                <a:gd name="T7" fmla="*/ 60 h 254"/>
                <a:gd name="T8" fmla="*/ 58 w 130"/>
                <a:gd name="T9" fmla="*/ 60 h 254"/>
                <a:gd name="T10" fmla="*/ 58 w 130"/>
                <a:gd name="T11" fmla="*/ 188 h 254"/>
                <a:gd name="T12" fmla="*/ 58 w 130"/>
                <a:gd name="T13" fmla="*/ 188 h 254"/>
                <a:gd name="T14" fmla="*/ 60 w 130"/>
                <a:gd name="T15" fmla="*/ 200 h 254"/>
                <a:gd name="T16" fmla="*/ 62 w 130"/>
                <a:gd name="T17" fmla="*/ 208 h 254"/>
                <a:gd name="T18" fmla="*/ 64 w 130"/>
                <a:gd name="T19" fmla="*/ 216 h 254"/>
                <a:gd name="T20" fmla="*/ 70 w 130"/>
                <a:gd name="T21" fmla="*/ 224 h 254"/>
                <a:gd name="T22" fmla="*/ 74 w 130"/>
                <a:gd name="T23" fmla="*/ 228 h 254"/>
                <a:gd name="T24" fmla="*/ 82 w 130"/>
                <a:gd name="T25" fmla="*/ 232 h 254"/>
                <a:gd name="T26" fmla="*/ 90 w 130"/>
                <a:gd name="T27" fmla="*/ 234 h 254"/>
                <a:gd name="T28" fmla="*/ 100 w 130"/>
                <a:gd name="T29" fmla="*/ 236 h 254"/>
                <a:gd name="T30" fmla="*/ 100 w 130"/>
                <a:gd name="T31" fmla="*/ 236 h 254"/>
                <a:gd name="T32" fmla="*/ 110 w 130"/>
                <a:gd name="T33" fmla="*/ 234 h 254"/>
                <a:gd name="T34" fmla="*/ 116 w 130"/>
                <a:gd name="T35" fmla="*/ 232 h 254"/>
                <a:gd name="T36" fmla="*/ 116 w 130"/>
                <a:gd name="T37" fmla="*/ 232 h 254"/>
                <a:gd name="T38" fmla="*/ 130 w 130"/>
                <a:gd name="T39" fmla="*/ 224 h 254"/>
                <a:gd name="T40" fmla="*/ 130 w 130"/>
                <a:gd name="T41" fmla="*/ 224 h 254"/>
                <a:gd name="T42" fmla="*/ 128 w 130"/>
                <a:gd name="T43" fmla="*/ 228 h 254"/>
                <a:gd name="T44" fmla="*/ 126 w 130"/>
                <a:gd name="T45" fmla="*/ 234 h 254"/>
                <a:gd name="T46" fmla="*/ 114 w 130"/>
                <a:gd name="T47" fmla="*/ 244 h 254"/>
                <a:gd name="T48" fmla="*/ 114 w 130"/>
                <a:gd name="T49" fmla="*/ 244 h 254"/>
                <a:gd name="T50" fmla="*/ 108 w 130"/>
                <a:gd name="T51" fmla="*/ 248 h 254"/>
                <a:gd name="T52" fmla="*/ 100 w 130"/>
                <a:gd name="T53" fmla="*/ 252 h 254"/>
                <a:gd name="T54" fmla="*/ 92 w 130"/>
                <a:gd name="T55" fmla="*/ 254 h 254"/>
                <a:gd name="T56" fmla="*/ 84 w 130"/>
                <a:gd name="T57" fmla="*/ 254 h 254"/>
                <a:gd name="T58" fmla="*/ 84 w 130"/>
                <a:gd name="T59" fmla="*/ 254 h 254"/>
                <a:gd name="T60" fmla="*/ 70 w 130"/>
                <a:gd name="T61" fmla="*/ 254 h 254"/>
                <a:gd name="T62" fmla="*/ 58 w 130"/>
                <a:gd name="T63" fmla="*/ 250 h 254"/>
                <a:gd name="T64" fmla="*/ 46 w 130"/>
                <a:gd name="T65" fmla="*/ 244 h 254"/>
                <a:gd name="T66" fmla="*/ 38 w 130"/>
                <a:gd name="T67" fmla="*/ 236 h 254"/>
                <a:gd name="T68" fmla="*/ 38 w 130"/>
                <a:gd name="T69" fmla="*/ 236 h 254"/>
                <a:gd name="T70" fmla="*/ 30 w 130"/>
                <a:gd name="T71" fmla="*/ 228 h 254"/>
                <a:gd name="T72" fmla="*/ 24 w 130"/>
                <a:gd name="T73" fmla="*/ 216 h 254"/>
                <a:gd name="T74" fmla="*/ 22 w 130"/>
                <a:gd name="T75" fmla="*/ 204 h 254"/>
                <a:gd name="T76" fmla="*/ 20 w 130"/>
                <a:gd name="T77" fmla="*/ 188 h 254"/>
                <a:gd name="T78" fmla="*/ 20 w 130"/>
                <a:gd name="T79" fmla="*/ 60 h 254"/>
                <a:gd name="T80" fmla="*/ 0 w 130"/>
                <a:gd name="T81" fmla="*/ 60 h 254"/>
                <a:gd name="T82" fmla="*/ 60 w 130"/>
                <a:gd name="T83" fmla="*/ 0 h 254"/>
                <a:gd name="T84" fmla="*/ 60 w 130"/>
                <a:gd name="T85" fmla="*/ 0 h 2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130" h="254">
                  <a:moveTo>
                    <a:pt x="60" y="0"/>
                  </a:moveTo>
                  <a:lnTo>
                    <a:pt x="60" y="42"/>
                  </a:lnTo>
                  <a:lnTo>
                    <a:pt x="122" y="42"/>
                  </a:lnTo>
                  <a:lnTo>
                    <a:pt x="106" y="60"/>
                  </a:lnTo>
                  <a:lnTo>
                    <a:pt x="58" y="60"/>
                  </a:lnTo>
                  <a:lnTo>
                    <a:pt x="58" y="188"/>
                  </a:lnTo>
                  <a:lnTo>
                    <a:pt x="58" y="188"/>
                  </a:lnTo>
                  <a:lnTo>
                    <a:pt x="60" y="200"/>
                  </a:lnTo>
                  <a:lnTo>
                    <a:pt x="62" y="208"/>
                  </a:lnTo>
                  <a:lnTo>
                    <a:pt x="64" y="216"/>
                  </a:lnTo>
                  <a:lnTo>
                    <a:pt x="70" y="224"/>
                  </a:lnTo>
                  <a:lnTo>
                    <a:pt x="74" y="228"/>
                  </a:lnTo>
                  <a:lnTo>
                    <a:pt x="82" y="232"/>
                  </a:lnTo>
                  <a:lnTo>
                    <a:pt x="90" y="234"/>
                  </a:lnTo>
                  <a:lnTo>
                    <a:pt x="100" y="236"/>
                  </a:lnTo>
                  <a:lnTo>
                    <a:pt x="100" y="236"/>
                  </a:lnTo>
                  <a:lnTo>
                    <a:pt x="110" y="234"/>
                  </a:lnTo>
                  <a:lnTo>
                    <a:pt x="116" y="232"/>
                  </a:lnTo>
                  <a:lnTo>
                    <a:pt x="116" y="232"/>
                  </a:lnTo>
                  <a:lnTo>
                    <a:pt x="130" y="224"/>
                  </a:lnTo>
                  <a:lnTo>
                    <a:pt x="130" y="224"/>
                  </a:lnTo>
                  <a:lnTo>
                    <a:pt x="128" y="228"/>
                  </a:lnTo>
                  <a:lnTo>
                    <a:pt x="126" y="234"/>
                  </a:lnTo>
                  <a:lnTo>
                    <a:pt x="114" y="244"/>
                  </a:lnTo>
                  <a:lnTo>
                    <a:pt x="114" y="244"/>
                  </a:lnTo>
                  <a:lnTo>
                    <a:pt x="108" y="248"/>
                  </a:lnTo>
                  <a:lnTo>
                    <a:pt x="100" y="252"/>
                  </a:lnTo>
                  <a:lnTo>
                    <a:pt x="92" y="254"/>
                  </a:lnTo>
                  <a:lnTo>
                    <a:pt x="84" y="254"/>
                  </a:lnTo>
                  <a:lnTo>
                    <a:pt x="84" y="254"/>
                  </a:lnTo>
                  <a:lnTo>
                    <a:pt x="70" y="254"/>
                  </a:lnTo>
                  <a:lnTo>
                    <a:pt x="58" y="250"/>
                  </a:lnTo>
                  <a:lnTo>
                    <a:pt x="46" y="244"/>
                  </a:lnTo>
                  <a:lnTo>
                    <a:pt x="38" y="236"/>
                  </a:lnTo>
                  <a:lnTo>
                    <a:pt x="38" y="236"/>
                  </a:lnTo>
                  <a:lnTo>
                    <a:pt x="30" y="228"/>
                  </a:lnTo>
                  <a:lnTo>
                    <a:pt x="24" y="216"/>
                  </a:lnTo>
                  <a:lnTo>
                    <a:pt x="22" y="204"/>
                  </a:lnTo>
                  <a:lnTo>
                    <a:pt x="20" y="188"/>
                  </a:lnTo>
                  <a:lnTo>
                    <a:pt x="20" y="60"/>
                  </a:lnTo>
                  <a:lnTo>
                    <a:pt x="0" y="60"/>
                  </a:lnTo>
                  <a:lnTo>
                    <a:pt x="60" y="0"/>
                  </a:lnTo>
                  <a:lnTo>
                    <a:pt x="6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1" name="Freeform 114"/>
            <p:cNvSpPr>
              <a:spLocks noEditPoints="1"/>
            </p:cNvSpPr>
            <p:nvPr/>
          </p:nvSpPr>
          <p:spPr bwMode="auto">
            <a:xfrm>
              <a:off x="2245" y="1586"/>
              <a:ext cx="200" cy="218"/>
            </a:xfrm>
            <a:custGeom>
              <a:avLst/>
              <a:gdLst>
                <a:gd name="T0" fmla="*/ 102 w 200"/>
                <a:gd name="T1" fmla="*/ 0 h 218"/>
                <a:gd name="T2" fmla="*/ 130 w 200"/>
                <a:gd name="T3" fmla="*/ 4 h 218"/>
                <a:gd name="T4" fmla="*/ 156 w 200"/>
                <a:gd name="T5" fmla="*/ 16 h 218"/>
                <a:gd name="T6" fmla="*/ 166 w 200"/>
                <a:gd name="T7" fmla="*/ 24 h 218"/>
                <a:gd name="T8" fmla="*/ 184 w 200"/>
                <a:gd name="T9" fmla="*/ 44 h 218"/>
                <a:gd name="T10" fmla="*/ 190 w 200"/>
                <a:gd name="T11" fmla="*/ 56 h 218"/>
                <a:gd name="T12" fmla="*/ 198 w 200"/>
                <a:gd name="T13" fmla="*/ 82 h 218"/>
                <a:gd name="T14" fmla="*/ 200 w 200"/>
                <a:gd name="T15" fmla="*/ 110 h 218"/>
                <a:gd name="T16" fmla="*/ 200 w 200"/>
                <a:gd name="T17" fmla="*/ 122 h 218"/>
                <a:gd name="T18" fmla="*/ 192 w 200"/>
                <a:gd name="T19" fmla="*/ 148 h 218"/>
                <a:gd name="T20" fmla="*/ 188 w 200"/>
                <a:gd name="T21" fmla="*/ 162 h 218"/>
                <a:gd name="T22" fmla="*/ 172 w 200"/>
                <a:gd name="T23" fmla="*/ 184 h 218"/>
                <a:gd name="T24" fmla="*/ 152 w 200"/>
                <a:gd name="T25" fmla="*/ 204 h 218"/>
                <a:gd name="T26" fmla="*/ 140 w 200"/>
                <a:gd name="T27" fmla="*/ 210 h 218"/>
                <a:gd name="T28" fmla="*/ 114 w 200"/>
                <a:gd name="T29" fmla="*/ 218 h 218"/>
                <a:gd name="T30" fmla="*/ 100 w 200"/>
                <a:gd name="T31" fmla="*/ 218 h 218"/>
                <a:gd name="T32" fmla="*/ 66 w 200"/>
                <a:gd name="T33" fmla="*/ 214 h 218"/>
                <a:gd name="T34" fmla="*/ 48 w 200"/>
                <a:gd name="T35" fmla="*/ 206 h 218"/>
                <a:gd name="T36" fmla="*/ 32 w 200"/>
                <a:gd name="T37" fmla="*/ 192 h 218"/>
                <a:gd name="T38" fmla="*/ 26 w 200"/>
                <a:gd name="T39" fmla="*/ 186 h 218"/>
                <a:gd name="T40" fmla="*/ 8 w 200"/>
                <a:gd name="T41" fmla="*/ 150 h 218"/>
                <a:gd name="T42" fmla="*/ 0 w 200"/>
                <a:gd name="T43" fmla="*/ 110 h 218"/>
                <a:gd name="T44" fmla="*/ 2 w 200"/>
                <a:gd name="T45" fmla="*/ 96 h 218"/>
                <a:gd name="T46" fmla="*/ 8 w 200"/>
                <a:gd name="T47" fmla="*/ 70 h 218"/>
                <a:gd name="T48" fmla="*/ 14 w 200"/>
                <a:gd name="T49" fmla="*/ 56 h 218"/>
                <a:gd name="T50" fmla="*/ 28 w 200"/>
                <a:gd name="T51" fmla="*/ 34 h 218"/>
                <a:gd name="T52" fmla="*/ 48 w 200"/>
                <a:gd name="T53" fmla="*/ 16 h 218"/>
                <a:gd name="T54" fmla="*/ 60 w 200"/>
                <a:gd name="T55" fmla="*/ 8 h 218"/>
                <a:gd name="T56" fmla="*/ 86 w 200"/>
                <a:gd name="T57" fmla="*/ 0 h 218"/>
                <a:gd name="T58" fmla="*/ 102 w 200"/>
                <a:gd name="T59" fmla="*/ 0 h 218"/>
                <a:gd name="T60" fmla="*/ 98 w 200"/>
                <a:gd name="T61" fmla="*/ 16 h 218"/>
                <a:gd name="T62" fmla="*/ 72 w 200"/>
                <a:gd name="T63" fmla="*/ 24 h 218"/>
                <a:gd name="T64" fmla="*/ 54 w 200"/>
                <a:gd name="T65" fmla="*/ 46 h 218"/>
                <a:gd name="T66" fmla="*/ 48 w 200"/>
                <a:gd name="T67" fmla="*/ 60 h 218"/>
                <a:gd name="T68" fmla="*/ 42 w 200"/>
                <a:gd name="T69" fmla="*/ 92 h 218"/>
                <a:gd name="T70" fmla="*/ 42 w 200"/>
                <a:gd name="T71" fmla="*/ 112 h 218"/>
                <a:gd name="T72" fmla="*/ 48 w 200"/>
                <a:gd name="T73" fmla="*/ 148 h 218"/>
                <a:gd name="T74" fmla="*/ 60 w 200"/>
                <a:gd name="T75" fmla="*/ 176 h 218"/>
                <a:gd name="T76" fmla="*/ 68 w 200"/>
                <a:gd name="T77" fmla="*/ 188 h 218"/>
                <a:gd name="T78" fmla="*/ 90 w 200"/>
                <a:gd name="T79" fmla="*/ 200 h 218"/>
                <a:gd name="T80" fmla="*/ 104 w 200"/>
                <a:gd name="T81" fmla="*/ 200 h 218"/>
                <a:gd name="T82" fmla="*/ 128 w 200"/>
                <a:gd name="T83" fmla="*/ 192 h 218"/>
                <a:gd name="T84" fmla="*/ 146 w 200"/>
                <a:gd name="T85" fmla="*/ 172 h 218"/>
                <a:gd name="T86" fmla="*/ 152 w 200"/>
                <a:gd name="T87" fmla="*/ 158 h 218"/>
                <a:gd name="T88" fmla="*/ 158 w 200"/>
                <a:gd name="T89" fmla="*/ 126 h 218"/>
                <a:gd name="T90" fmla="*/ 158 w 200"/>
                <a:gd name="T91" fmla="*/ 106 h 218"/>
                <a:gd name="T92" fmla="*/ 150 w 200"/>
                <a:gd name="T93" fmla="*/ 60 h 218"/>
                <a:gd name="T94" fmla="*/ 142 w 200"/>
                <a:gd name="T95" fmla="*/ 42 h 218"/>
                <a:gd name="T96" fmla="*/ 130 w 200"/>
                <a:gd name="T97" fmla="*/ 28 h 218"/>
                <a:gd name="T98" fmla="*/ 116 w 200"/>
                <a:gd name="T99" fmla="*/ 20 h 218"/>
                <a:gd name="T100" fmla="*/ 98 w 200"/>
                <a:gd name="T101" fmla="*/ 16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200" h="218">
                  <a:moveTo>
                    <a:pt x="102" y="0"/>
                  </a:moveTo>
                  <a:lnTo>
                    <a:pt x="102" y="0"/>
                  </a:lnTo>
                  <a:lnTo>
                    <a:pt x="116" y="0"/>
                  </a:lnTo>
                  <a:lnTo>
                    <a:pt x="130" y="4"/>
                  </a:lnTo>
                  <a:lnTo>
                    <a:pt x="144" y="8"/>
                  </a:lnTo>
                  <a:lnTo>
                    <a:pt x="156" y="16"/>
                  </a:lnTo>
                  <a:lnTo>
                    <a:pt x="156" y="16"/>
                  </a:lnTo>
                  <a:lnTo>
                    <a:pt x="166" y="24"/>
                  </a:lnTo>
                  <a:lnTo>
                    <a:pt x="176" y="34"/>
                  </a:lnTo>
                  <a:lnTo>
                    <a:pt x="184" y="44"/>
                  </a:lnTo>
                  <a:lnTo>
                    <a:pt x="190" y="56"/>
                  </a:lnTo>
                  <a:lnTo>
                    <a:pt x="190" y="56"/>
                  </a:lnTo>
                  <a:lnTo>
                    <a:pt x="194" y="70"/>
                  </a:lnTo>
                  <a:lnTo>
                    <a:pt x="198" y="82"/>
                  </a:lnTo>
                  <a:lnTo>
                    <a:pt x="200" y="96"/>
                  </a:lnTo>
                  <a:lnTo>
                    <a:pt x="200" y="110"/>
                  </a:lnTo>
                  <a:lnTo>
                    <a:pt x="200" y="110"/>
                  </a:lnTo>
                  <a:lnTo>
                    <a:pt x="200" y="122"/>
                  </a:lnTo>
                  <a:lnTo>
                    <a:pt x="196" y="136"/>
                  </a:lnTo>
                  <a:lnTo>
                    <a:pt x="192" y="148"/>
                  </a:lnTo>
                  <a:lnTo>
                    <a:pt x="188" y="162"/>
                  </a:lnTo>
                  <a:lnTo>
                    <a:pt x="188" y="162"/>
                  </a:lnTo>
                  <a:lnTo>
                    <a:pt x="180" y="174"/>
                  </a:lnTo>
                  <a:lnTo>
                    <a:pt x="172" y="184"/>
                  </a:lnTo>
                  <a:lnTo>
                    <a:pt x="162" y="194"/>
                  </a:lnTo>
                  <a:lnTo>
                    <a:pt x="152" y="204"/>
                  </a:lnTo>
                  <a:lnTo>
                    <a:pt x="152" y="204"/>
                  </a:lnTo>
                  <a:lnTo>
                    <a:pt x="140" y="210"/>
                  </a:lnTo>
                  <a:lnTo>
                    <a:pt x="128" y="214"/>
                  </a:lnTo>
                  <a:lnTo>
                    <a:pt x="114" y="218"/>
                  </a:lnTo>
                  <a:lnTo>
                    <a:pt x="100" y="218"/>
                  </a:lnTo>
                  <a:lnTo>
                    <a:pt x="100" y="218"/>
                  </a:lnTo>
                  <a:lnTo>
                    <a:pt x="78" y="216"/>
                  </a:lnTo>
                  <a:lnTo>
                    <a:pt x="66" y="214"/>
                  </a:lnTo>
                  <a:lnTo>
                    <a:pt x="58" y="210"/>
                  </a:lnTo>
                  <a:lnTo>
                    <a:pt x="48" y="206"/>
                  </a:lnTo>
                  <a:lnTo>
                    <a:pt x="40" y="200"/>
                  </a:lnTo>
                  <a:lnTo>
                    <a:pt x="32" y="192"/>
                  </a:lnTo>
                  <a:lnTo>
                    <a:pt x="26" y="186"/>
                  </a:lnTo>
                  <a:lnTo>
                    <a:pt x="26" y="186"/>
                  </a:lnTo>
                  <a:lnTo>
                    <a:pt x="14" y="168"/>
                  </a:lnTo>
                  <a:lnTo>
                    <a:pt x="8" y="150"/>
                  </a:lnTo>
                  <a:lnTo>
                    <a:pt x="2" y="130"/>
                  </a:lnTo>
                  <a:lnTo>
                    <a:pt x="0" y="110"/>
                  </a:lnTo>
                  <a:lnTo>
                    <a:pt x="0" y="110"/>
                  </a:lnTo>
                  <a:lnTo>
                    <a:pt x="2" y="96"/>
                  </a:lnTo>
                  <a:lnTo>
                    <a:pt x="4" y="82"/>
                  </a:lnTo>
                  <a:lnTo>
                    <a:pt x="8" y="70"/>
                  </a:lnTo>
                  <a:lnTo>
                    <a:pt x="14" y="56"/>
                  </a:lnTo>
                  <a:lnTo>
                    <a:pt x="14" y="56"/>
                  </a:lnTo>
                  <a:lnTo>
                    <a:pt x="20" y="44"/>
                  </a:lnTo>
                  <a:lnTo>
                    <a:pt x="28" y="34"/>
                  </a:lnTo>
                  <a:lnTo>
                    <a:pt x="38" y="24"/>
                  </a:lnTo>
                  <a:lnTo>
                    <a:pt x="48" y="16"/>
                  </a:lnTo>
                  <a:lnTo>
                    <a:pt x="48" y="16"/>
                  </a:lnTo>
                  <a:lnTo>
                    <a:pt x="60" y="8"/>
                  </a:lnTo>
                  <a:lnTo>
                    <a:pt x="74" y="4"/>
                  </a:lnTo>
                  <a:lnTo>
                    <a:pt x="86" y="0"/>
                  </a:lnTo>
                  <a:lnTo>
                    <a:pt x="102" y="0"/>
                  </a:lnTo>
                  <a:lnTo>
                    <a:pt x="102" y="0"/>
                  </a:lnTo>
                  <a:close/>
                  <a:moveTo>
                    <a:pt x="98" y="16"/>
                  </a:moveTo>
                  <a:lnTo>
                    <a:pt x="98" y="16"/>
                  </a:lnTo>
                  <a:lnTo>
                    <a:pt x="84" y="18"/>
                  </a:lnTo>
                  <a:lnTo>
                    <a:pt x="72" y="24"/>
                  </a:lnTo>
                  <a:lnTo>
                    <a:pt x="62" y="34"/>
                  </a:lnTo>
                  <a:lnTo>
                    <a:pt x="54" y="46"/>
                  </a:lnTo>
                  <a:lnTo>
                    <a:pt x="54" y="46"/>
                  </a:lnTo>
                  <a:lnTo>
                    <a:pt x="48" y="60"/>
                  </a:lnTo>
                  <a:lnTo>
                    <a:pt x="44" y="76"/>
                  </a:lnTo>
                  <a:lnTo>
                    <a:pt x="42" y="92"/>
                  </a:lnTo>
                  <a:lnTo>
                    <a:pt x="42" y="112"/>
                  </a:lnTo>
                  <a:lnTo>
                    <a:pt x="42" y="112"/>
                  </a:lnTo>
                  <a:lnTo>
                    <a:pt x="44" y="130"/>
                  </a:lnTo>
                  <a:lnTo>
                    <a:pt x="48" y="148"/>
                  </a:lnTo>
                  <a:lnTo>
                    <a:pt x="52" y="162"/>
                  </a:lnTo>
                  <a:lnTo>
                    <a:pt x="60" y="176"/>
                  </a:lnTo>
                  <a:lnTo>
                    <a:pt x="60" y="176"/>
                  </a:lnTo>
                  <a:lnTo>
                    <a:pt x="68" y="188"/>
                  </a:lnTo>
                  <a:lnTo>
                    <a:pt x="80" y="196"/>
                  </a:lnTo>
                  <a:lnTo>
                    <a:pt x="90" y="200"/>
                  </a:lnTo>
                  <a:lnTo>
                    <a:pt x="104" y="200"/>
                  </a:lnTo>
                  <a:lnTo>
                    <a:pt x="104" y="200"/>
                  </a:lnTo>
                  <a:lnTo>
                    <a:pt x="116" y="198"/>
                  </a:lnTo>
                  <a:lnTo>
                    <a:pt x="128" y="192"/>
                  </a:lnTo>
                  <a:lnTo>
                    <a:pt x="138" y="184"/>
                  </a:lnTo>
                  <a:lnTo>
                    <a:pt x="146" y="172"/>
                  </a:lnTo>
                  <a:lnTo>
                    <a:pt x="146" y="172"/>
                  </a:lnTo>
                  <a:lnTo>
                    <a:pt x="152" y="158"/>
                  </a:lnTo>
                  <a:lnTo>
                    <a:pt x="156" y="142"/>
                  </a:lnTo>
                  <a:lnTo>
                    <a:pt x="158" y="126"/>
                  </a:lnTo>
                  <a:lnTo>
                    <a:pt x="158" y="106"/>
                  </a:lnTo>
                  <a:lnTo>
                    <a:pt x="158" y="106"/>
                  </a:lnTo>
                  <a:lnTo>
                    <a:pt x="156" y="82"/>
                  </a:lnTo>
                  <a:lnTo>
                    <a:pt x="150" y="60"/>
                  </a:lnTo>
                  <a:lnTo>
                    <a:pt x="150" y="60"/>
                  </a:lnTo>
                  <a:lnTo>
                    <a:pt x="142" y="42"/>
                  </a:lnTo>
                  <a:lnTo>
                    <a:pt x="130" y="28"/>
                  </a:lnTo>
                  <a:lnTo>
                    <a:pt x="130" y="28"/>
                  </a:lnTo>
                  <a:lnTo>
                    <a:pt x="124" y="22"/>
                  </a:lnTo>
                  <a:lnTo>
                    <a:pt x="116" y="20"/>
                  </a:lnTo>
                  <a:lnTo>
                    <a:pt x="106" y="16"/>
                  </a:lnTo>
                  <a:lnTo>
                    <a:pt x="98" y="16"/>
                  </a:lnTo>
                  <a:lnTo>
                    <a:pt x="98" y="16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2" name="Freeform 115"/>
            <p:cNvSpPr>
              <a:spLocks/>
            </p:cNvSpPr>
            <p:nvPr/>
          </p:nvSpPr>
          <p:spPr bwMode="auto">
            <a:xfrm>
              <a:off x="2453" y="1586"/>
              <a:ext cx="200" cy="214"/>
            </a:xfrm>
            <a:custGeom>
              <a:avLst/>
              <a:gdLst>
                <a:gd name="T0" fmla="*/ 120 w 200"/>
                <a:gd name="T1" fmla="*/ 0 h 214"/>
                <a:gd name="T2" fmla="*/ 154 w 200"/>
                <a:gd name="T3" fmla="*/ 8 h 214"/>
                <a:gd name="T4" fmla="*/ 168 w 200"/>
                <a:gd name="T5" fmla="*/ 16 h 214"/>
                <a:gd name="T6" fmla="*/ 178 w 200"/>
                <a:gd name="T7" fmla="*/ 30 h 214"/>
                <a:gd name="T8" fmla="*/ 186 w 200"/>
                <a:gd name="T9" fmla="*/ 44 h 214"/>
                <a:gd name="T10" fmla="*/ 188 w 200"/>
                <a:gd name="T11" fmla="*/ 62 h 214"/>
                <a:gd name="T12" fmla="*/ 188 w 200"/>
                <a:gd name="T13" fmla="*/ 198 h 214"/>
                <a:gd name="T14" fmla="*/ 190 w 200"/>
                <a:gd name="T15" fmla="*/ 206 h 214"/>
                <a:gd name="T16" fmla="*/ 200 w 200"/>
                <a:gd name="T17" fmla="*/ 214 h 214"/>
                <a:gd name="T18" fmla="*/ 138 w 200"/>
                <a:gd name="T19" fmla="*/ 214 h 214"/>
                <a:gd name="T20" fmla="*/ 146 w 200"/>
                <a:gd name="T21" fmla="*/ 206 h 214"/>
                <a:gd name="T22" fmla="*/ 150 w 200"/>
                <a:gd name="T23" fmla="*/ 198 h 214"/>
                <a:gd name="T24" fmla="*/ 150 w 200"/>
                <a:gd name="T25" fmla="*/ 78 h 214"/>
                <a:gd name="T26" fmla="*/ 146 w 200"/>
                <a:gd name="T27" fmla="*/ 56 h 214"/>
                <a:gd name="T28" fmla="*/ 138 w 200"/>
                <a:gd name="T29" fmla="*/ 40 h 214"/>
                <a:gd name="T30" fmla="*/ 122 w 200"/>
                <a:gd name="T31" fmla="*/ 30 h 214"/>
                <a:gd name="T32" fmla="*/ 102 w 200"/>
                <a:gd name="T33" fmla="*/ 26 h 214"/>
                <a:gd name="T34" fmla="*/ 88 w 200"/>
                <a:gd name="T35" fmla="*/ 28 h 214"/>
                <a:gd name="T36" fmla="*/ 76 w 200"/>
                <a:gd name="T37" fmla="*/ 34 h 214"/>
                <a:gd name="T38" fmla="*/ 56 w 200"/>
                <a:gd name="T39" fmla="*/ 50 h 214"/>
                <a:gd name="T40" fmla="*/ 56 w 200"/>
                <a:gd name="T41" fmla="*/ 198 h 214"/>
                <a:gd name="T42" fmla="*/ 58 w 200"/>
                <a:gd name="T43" fmla="*/ 206 h 214"/>
                <a:gd name="T44" fmla="*/ 68 w 200"/>
                <a:gd name="T45" fmla="*/ 214 h 214"/>
                <a:gd name="T46" fmla="*/ 4 w 200"/>
                <a:gd name="T47" fmla="*/ 214 h 214"/>
                <a:gd name="T48" fmla="*/ 12 w 200"/>
                <a:gd name="T49" fmla="*/ 206 h 214"/>
                <a:gd name="T50" fmla="*/ 16 w 200"/>
                <a:gd name="T51" fmla="*/ 198 h 214"/>
                <a:gd name="T52" fmla="*/ 16 w 200"/>
                <a:gd name="T53" fmla="*/ 28 h 214"/>
                <a:gd name="T54" fmla="*/ 12 w 200"/>
                <a:gd name="T55" fmla="*/ 18 h 214"/>
                <a:gd name="T56" fmla="*/ 0 w 200"/>
                <a:gd name="T57" fmla="*/ 10 h 214"/>
                <a:gd name="T58" fmla="*/ 56 w 200"/>
                <a:gd name="T59" fmla="*/ 32 h 214"/>
                <a:gd name="T60" fmla="*/ 68 w 200"/>
                <a:gd name="T61" fmla="*/ 20 h 214"/>
                <a:gd name="T62" fmla="*/ 84 w 200"/>
                <a:gd name="T63" fmla="*/ 10 h 214"/>
                <a:gd name="T64" fmla="*/ 102 w 200"/>
                <a:gd name="T65" fmla="*/ 2 h 214"/>
                <a:gd name="T66" fmla="*/ 120 w 200"/>
                <a:gd name="T67" fmla="*/ 0 h 2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200" h="214">
                  <a:moveTo>
                    <a:pt x="120" y="0"/>
                  </a:moveTo>
                  <a:lnTo>
                    <a:pt x="120" y="0"/>
                  </a:lnTo>
                  <a:lnTo>
                    <a:pt x="138" y="2"/>
                  </a:lnTo>
                  <a:lnTo>
                    <a:pt x="154" y="8"/>
                  </a:lnTo>
                  <a:lnTo>
                    <a:pt x="154" y="8"/>
                  </a:lnTo>
                  <a:lnTo>
                    <a:pt x="168" y="16"/>
                  </a:lnTo>
                  <a:lnTo>
                    <a:pt x="178" y="30"/>
                  </a:lnTo>
                  <a:lnTo>
                    <a:pt x="178" y="30"/>
                  </a:lnTo>
                  <a:lnTo>
                    <a:pt x="182" y="36"/>
                  </a:lnTo>
                  <a:lnTo>
                    <a:pt x="186" y="44"/>
                  </a:lnTo>
                  <a:lnTo>
                    <a:pt x="188" y="54"/>
                  </a:lnTo>
                  <a:lnTo>
                    <a:pt x="188" y="62"/>
                  </a:lnTo>
                  <a:lnTo>
                    <a:pt x="188" y="198"/>
                  </a:lnTo>
                  <a:lnTo>
                    <a:pt x="188" y="198"/>
                  </a:lnTo>
                  <a:lnTo>
                    <a:pt x="188" y="202"/>
                  </a:lnTo>
                  <a:lnTo>
                    <a:pt x="190" y="206"/>
                  </a:lnTo>
                  <a:lnTo>
                    <a:pt x="190" y="206"/>
                  </a:lnTo>
                  <a:lnTo>
                    <a:pt x="200" y="214"/>
                  </a:lnTo>
                  <a:lnTo>
                    <a:pt x="138" y="214"/>
                  </a:lnTo>
                  <a:lnTo>
                    <a:pt x="138" y="214"/>
                  </a:lnTo>
                  <a:lnTo>
                    <a:pt x="142" y="212"/>
                  </a:lnTo>
                  <a:lnTo>
                    <a:pt x="146" y="206"/>
                  </a:lnTo>
                  <a:lnTo>
                    <a:pt x="148" y="202"/>
                  </a:lnTo>
                  <a:lnTo>
                    <a:pt x="150" y="198"/>
                  </a:lnTo>
                  <a:lnTo>
                    <a:pt x="150" y="78"/>
                  </a:lnTo>
                  <a:lnTo>
                    <a:pt x="150" y="78"/>
                  </a:lnTo>
                  <a:lnTo>
                    <a:pt x="148" y="66"/>
                  </a:lnTo>
                  <a:lnTo>
                    <a:pt x="146" y="56"/>
                  </a:lnTo>
                  <a:lnTo>
                    <a:pt x="142" y="46"/>
                  </a:lnTo>
                  <a:lnTo>
                    <a:pt x="138" y="40"/>
                  </a:lnTo>
                  <a:lnTo>
                    <a:pt x="130" y="34"/>
                  </a:lnTo>
                  <a:lnTo>
                    <a:pt x="122" y="30"/>
                  </a:lnTo>
                  <a:lnTo>
                    <a:pt x="112" y="28"/>
                  </a:lnTo>
                  <a:lnTo>
                    <a:pt x="102" y="26"/>
                  </a:lnTo>
                  <a:lnTo>
                    <a:pt x="102" y="26"/>
                  </a:lnTo>
                  <a:lnTo>
                    <a:pt x="88" y="28"/>
                  </a:lnTo>
                  <a:lnTo>
                    <a:pt x="76" y="34"/>
                  </a:lnTo>
                  <a:lnTo>
                    <a:pt x="76" y="34"/>
                  </a:lnTo>
                  <a:lnTo>
                    <a:pt x="64" y="40"/>
                  </a:lnTo>
                  <a:lnTo>
                    <a:pt x="56" y="50"/>
                  </a:lnTo>
                  <a:lnTo>
                    <a:pt x="56" y="198"/>
                  </a:lnTo>
                  <a:lnTo>
                    <a:pt x="56" y="198"/>
                  </a:lnTo>
                  <a:lnTo>
                    <a:pt x="56" y="202"/>
                  </a:lnTo>
                  <a:lnTo>
                    <a:pt x="58" y="206"/>
                  </a:lnTo>
                  <a:lnTo>
                    <a:pt x="58" y="206"/>
                  </a:lnTo>
                  <a:lnTo>
                    <a:pt x="68" y="214"/>
                  </a:lnTo>
                  <a:lnTo>
                    <a:pt x="4" y="214"/>
                  </a:lnTo>
                  <a:lnTo>
                    <a:pt x="4" y="214"/>
                  </a:lnTo>
                  <a:lnTo>
                    <a:pt x="10" y="212"/>
                  </a:lnTo>
                  <a:lnTo>
                    <a:pt x="12" y="206"/>
                  </a:lnTo>
                  <a:lnTo>
                    <a:pt x="14" y="202"/>
                  </a:lnTo>
                  <a:lnTo>
                    <a:pt x="16" y="198"/>
                  </a:lnTo>
                  <a:lnTo>
                    <a:pt x="16" y="28"/>
                  </a:lnTo>
                  <a:lnTo>
                    <a:pt x="16" y="28"/>
                  </a:lnTo>
                  <a:lnTo>
                    <a:pt x="14" y="22"/>
                  </a:lnTo>
                  <a:lnTo>
                    <a:pt x="12" y="18"/>
                  </a:lnTo>
                  <a:lnTo>
                    <a:pt x="8" y="14"/>
                  </a:lnTo>
                  <a:lnTo>
                    <a:pt x="0" y="10"/>
                  </a:lnTo>
                  <a:lnTo>
                    <a:pt x="56" y="0"/>
                  </a:lnTo>
                  <a:lnTo>
                    <a:pt x="56" y="32"/>
                  </a:lnTo>
                  <a:lnTo>
                    <a:pt x="56" y="32"/>
                  </a:lnTo>
                  <a:lnTo>
                    <a:pt x="68" y="20"/>
                  </a:lnTo>
                  <a:lnTo>
                    <a:pt x="84" y="10"/>
                  </a:lnTo>
                  <a:lnTo>
                    <a:pt x="84" y="10"/>
                  </a:lnTo>
                  <a:lnTo>
                    <a:pt x="94" y="6"/>
                  </a:lnTo>
                  <a:lnTo>
                    <a:pt x="102" y="2"/>
                  </a:lnTo>
                  <a:lnTo>
                    <a:pt x="112" y="0"/>
                  </a:lnTo>
                  <a:lnTo>
                    <a:pt x="120" y="0"/>
                  </a:lnTo>
                  <a:lnTo>
                    <a:pt x="12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3" name="Freeform 116"/>
            <p:cNvSpPr>
              <a:spLocks/>
            </p:cNvSpPr>
            <p:nvPr/>
          </p:nvSpPr>
          <p:spPr bwMode="auto">
            <a:xfrm>
              <a:off x="1901" y="1586"/>
              <a:ext cx="206" cy="318"/>
            </a:xfrm>
            <a:custGeom>
              <a:avLst/>
              <a:gdLst>
                <a:gd name="T0" fmla="*/ 198 w 206"/>
                <a:gd name="T1" fmla="*/ 60 h 318"/>
                <a:gd name="T2" fmla="*/ 176 w 206"/>
                <a:gd name="T3" fmla="*/ 26 h 318"/>
                <a:gd name="T4" fmla="*/ 162 w 206"/>
                <a:gd name="T5" fmla="*/ 14 h 318"/>
                <a:gd name="T6" fmla="*/ 148 w 206"/>
                <a:gd name="T7" fmla="*/ 6 h 318"/>
                <a:gd name="T8" fmla="*/ 116 w 206"/>
                <a:gd name="T9" fmla="*/ 0 h 318"/>
                <a:gd name="T10" fmla="*/ 98 w 206"/>
                <a:gd name="T11" fmla="*/ 2 h 318"/>
                <a:gd name="T12" fmla="*/ 80 w 206"/>
                <a:gd name="T13" fmla="*/ 8 h 318"/>
                <a:gd name="T14" fmla="*/ 54 w 206"/>
                <a:gd name="T15" fmla="*/ 28 h 318"/>
                <a:gd name="T16" fmla="*/ 0 w 206"/>
                <a:gd name="T17" fmla="*/ 12 h 318"/>
                <a:gd name="T18" fmla="*/ 6 w 206"/>
                <a:gd name="T19" fmla="*/ 14 h 318"/>
                <a:gd name="T20" fmla="*/ 14 w 206"/>
                <a:gd name="T21" fmla="*/ 24 h 318"/>
                <a:gd name="T22" fmla="*/ 16 w 206"/>
                <a:gd name="T23" fmla="*/ 300 h 318"/>
                <a:gd name="T24" fmla="*/ 14 w 206"/>
                <a:gd name="T25" fmla="*/ 306 h 318"/>
                <a:gd name="T26" fmla="*/ 8 w 206"/>
                <a:gd name="T27" fmla="*/ 316 h 318"/>
                <a:gd name="T28" fmla="*/ 66 w 206"/>
                <a:gd name="T29" fmla="*/ 318 h 318"/>
                <a:gd name="T30" fmla="*/ 62 w 206"/>
                <a:gd name="T31" fmla="*/ 316 h 318"/>
                <a:gd name="T32" fmla="*/ 56 w 206"/>
                <a:gd name="T33" fmla="*/ 306 h 318"/>
                <a:gd name="T34" fmla="*/ 54 w 206"/>
                <a:gd name="T35" fmla="*/ 48 h 318"/>
                <a:gd name="T36" fmla="*/ 64 w 206"/>
                <a:gd name="T37" fmla="*/ 38 h 318"/>
                <a:gd name="T38" fmla="*/ 74 w 206"/>
                <a:gd name="T39" fmla="*/ 32 h 318"/>
                <a:gd name="T40" fmla="*/ 100 w 206"/>
                <a:gd name="T41" fmla="*/ 24 h 318"/>
                <a:gd name="T42" fmla="*/ 112 w 206"/>
                <a:gd name="T43" fmla="*/ 26 h 318"/>
                <a:gd name="T44" fmla="*/ 134 w 206"/>
                <a:gd name="T45" fmla="*/ 36 h 318"/>
                <a:gd name="T46" fmla="*/ 144 w 206"/>
                <a:gd name="T47" fmla="*/ 44 h 318"/>
                <a:gd name="T48" fmla="*/ 158 w 206"/>
                <a:gd name="T49" fmla="*/ 70 h 318"/>
                <a:gd name="T50" fmla="*/ 162 w 206"/>
                <a:gd name="T51" fmla="*/ 110 h 318"/>
                <a:gd name="T52" fmla="*/ 162 w 206"/>
                <a:gd name="T53" fmla="*/ 130 h 318"/>
                <a:gd name="T54" fmla="*/ 152 w 206"/>
                <a:gd name="T55" fmla="*/ 164 h 318"/>
                <a:gd name="T56" fmla="*/ 144 w 206"/>
                <a:gd name="T57" fmla="*/ 176 h 318"/>
                <a:gd name="T58" fmla="*/ 124 w 206"/>
                <a:gd name="T59" fmla="*/ 194 h 318"/>
                <a:gd name="T60" fmla="*/ 96 w 206"/>
                <a:gd name="T61" fmla="*/ 200 h 318"/>
                <a:gd name="T62" fmla="*/ 86 w 206"/>
                <a:gd name="T63" fmla="*/ 200 h 318"/>
                <a:gd name="T64" fmla="*/ 70 w 206"/>
                <a:gd name="T65" fmla="*/ 194 h 318"/>
                <a:gd name="T66" fmla="*/ 72 w 206"/>
                <a:gd name="T67" fmla="*/ 214 h 318"/>
                <a:gd name="T68" fmla="*/ 86 w 206"/>
                <a:gd name="T69" fmla="*/ 218 h 318"/>
                <a:gd name="T70" fmla="*/ 102 w 206"/>
                <a:gd name="T71" fmla="*/ 218 h 318"/>
                <a:gd name="T72" fmla="*/ 134 w 206"/>
                <a:gd name="T73" fmla="*/ 214 h 318"/>
                <a:gd name="T74" fmla="*/ 154 w 206"/>
                <a:gd name="T75" fmla="*/ 204 h 318"/>
                <a:gd name="T76" fmla="*/ 170 w 206"/>
                <a:gd name="T77" fmla="*/ 192 h 318"/>
                <a:gd name="T78" fmla="*/ 178 w 206"/>
                <a:gd name="T79" fmla="*/ 184 h 318"/>
                <a:gd name="T80" fmla="*/ 198 w 206"/>
                <a:gd name="T81" fmla="*/ 148 h 318"/>
                <a:gd name="T82" fmla="*/ 206 w 206"/>
                <a:gd name="T83" fmla="*/ 108 h 318"/>
                <a:gd name="T84" fmla="*/ 204 w 206"/>
                <a:gd name="T85" fmla="*/ 82 h 318"/>
                <a:gd name="T86" fmla="*/ 198 w 206"/>
                <a:gd name="T87" fmla="*/ 60 h 3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206" h="318">
                  <a:moveTo>
                    <a:pt x="198" y="60"/>
                  </a:moveTo>
                  <a:lnTo>
                    <a:pt x="198" y="60"/>
                  </a:lnTo>
                  <a:lnTo>
                    <a:pt x="188" y="40"/>
                  </a:lnTo>
                  <a:lnTo>
                    <a:pt x="176" y="26"/>
                  </a:lnTo>
                  <a:lnTo>
                    <a:pt x="176" y="26"/>
                  </a:lnTo>
                  <a:lnTo>
                    <a:pt x="162" y="14"/>
                  </a:lnTo>
                  <a:lnTo>
                    <a:pt x="148" y="6"/>
                  </a:lnTo>
                  <a:lnTo>
                    <a:pt x="148" y="6"/>
                  </a:lnTo>
                  <a:lnTo>
                    <a:pt x="132" y="2"/>
                  </a:lnTo>
                  <a:lnTo>
                    <a:pt x="116" y="0"/>
                  </a:lnTo>
                  <a:lnTo>
                    <a:pt x="116" y="0"/>
                  </a:lnTo>
                  <a:lnTo>
                    <a:pt x="98" y="2"/>
                  </a:lnTo>
                  <a:lnTo>
                    <a:pt x="80" y="8"/>
                  </a:lnTo>
                  <a:lnTo>
                    <a:pt x="80" y="8"/>
                  </a:lnTo>
                  <a:lnTo>
                    <a:pt x="66" y="18"/>
                  </a:lnTo>
                  <a:lnTo>
                    <a:pt x="54" y="28"/>
                  </a:lnTo>
                  <a:lnTo>
                    <a:pt x="54" y="0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6" y="14"/>
                  </a:lnTo>
                  <a:lnTo>
                    <a:pt x="12" y="18"/>
                  </a:lnTo>
                  <a:lnTo>
                    <a:pt x="14" y="24"/>
                  </a:lnTo>
                  <a:lnTo>
                    <a:pt x="16" y="30"/>
                  </a:lnTo>
                  <a:lnTo>
                    <a:pt x="16" y="300"/>
                  </a:lnTo>
                  <a:lnTo>
                    <a:pt x="16" y="300"/>
                  </a:lnTo>
                  <a:lnTo>
                    <a:pt x="14" y="306"/>
                  </a:lnTo>
                  <a:lnTo>
                    <a:pt x="12" y="312"/>
                  </a:lnTo>
                  <a:lnTo>
                    <a:pt x="8" y="316"/>
                  </a:lnTo>
                  <a:lnTo>
                    <a:pt x="4" y="318"/>
                  </a:lnTo>
                  <a:lnTo>
                    <a:pt x="66" y="318"/>
                  </a:lnTo>
                  <a:lnTo>
                    <a:pt x="66" y="318"/>
                  </a:lnTo>
                  <a:lnTo>
                    <a:pt x="62" y="316"/>
                  </a:lnTo>
                  <a:lnTo>
                    <a:pt x="58" y="312"/>
                  </a:lnTo>
                  <a:lnTo>
                    <a:pt x="56" y="306"/>
                  </a:lnTo>
                  <a:lnTo>
                    <a:pt x="54" y="300"/>
                  </a:lnTo>
                  <a:lnTo>
                    <a:pt x="54" y="48"/>
                  </a:lnTo>
                  <a:lnTo>
                    <a:pt x="54" y="48"/>
                  </a:lnTo>
                  <a:lnTo>
                    <a:pt x="64" y="38"/>
                  </a:lnTo>
                  <a:lnTo>
                    <a:pt x="74" y="32"/>
                  </a:lnTo>
                  <a:lnTo>
                    <a:pt x="74" y="32"/>
                  </a:lnTo>
                  <a:lnTo>
                    <a:pt x="86" y="26"/>
                  </a:lnTo>
                  <a:lnTo>
                    <a:pt x="100" y="24"/>
                  </a:lnTo>
                  <a:lnTo>
                    <a:pt x="100" y="24"/>
                  </a:lnTo>
                  <a:lnTo>
                    <a:pt x="112" y="26"/>
                  </a:lnTo>
                  <a:lnTo>
                    <a:pt x="122" y="30"/>
                  </a:lnTo>
                  <a:lnTo>
                    <a:pt x="134" y="36"/>
                  </a:lnTo>
                  <a:lnTo>
                    <a:pt x="144" y="44"/>
                  </a:lnTo>
                  <a:lnTo>
                    <a:pt x="144" y="44"/>
                  </a:lnTo>
                  <a:lnTo>
                    <a:pt x="152" y="56"/>
                  </a:lnTo>
                  <a:lnTo>
                    <a:pt x="158" y="70"/>
                  </a:lnTo>
                  <a:lnTo>
                    <a:pt x="162" y="88"/>
                  </a:lnTo>
                  <a:lnTo>
                    <a:pt x="162" y="110"/>
                  </a:lnTo>
                  <a:lnTo>
                    <a:pt x="162" y="110"/>
                  </a:lnTo>
                  <a:lnTo>
                    <a:pt x="162" y="130"/>
                  </a:lnTo>
                  <a:lnTo>
                    <a:pt x="158" y="148"/>
                  </a:lnTo>
                  <a:lnTo>
                    <a:pt x="152" y="164"/>
                  </a:lnTo>
                  <a:lnTo>
                    <a:pt x="144" y="176"/>
                  </a:lnTo>
                  <a:lnTo>
                    <a:pt x="144" y="176"/>
                  </a:lnTo>
                  <a:lnTo>
                    <a:pt x="134" y="188"/>
                  </a:lnTo>
                  <a:lnTo>
                    <a:pt x="124" y="194"/>
                  </a:lnTo>
                  <a:lnTo>
                    <a:pt x="110" y="200"/>
                  </a:lnTo>
                  <a:lnTo>
                    <a:pt x="96" y="200"/>
                  </a:lnTo>
                  <a:lnTo>
                    <a:pt x="96" y="200"/>
                  </a:lnTo>
                  <a:lnTo>
                    <a:pt x="86" y="200"/>
                  </a:lnTo>
                  <a:lnTo>
                    <a:pt x="78" y="198"/>
                  </a:lnTo>
                  <a:lnTo>
                    <a:pt x="70" y="194"/>
                  </a:lnTo>
                  <a:lnTo>
                    <a:pt x="62" y="186"/>
                  </a:lnTo>
                  <a:lnTo>
                    <a:pt x="72" y="214"/>
                  </a:lnTo>
                  <a:lnTo>
                    <a:pt x="72" y="214"/>
                  </a:lnTo>
                  <a:lnTo>
                    <a:pt x="86" y="218"/>
                  </a:lnTo>
                  <a:lnTo>
                    <a:pt x="102" y="218"/>
                  </a:lnTo>
                  <a:lnTo>
                    <a:pt x="102" y="218"/>
                  </a:lnTo>
                  <a:lnTo>
                    <a:pt x="124" y="216"/>
                  </a:lnTo>
                  <a:lnTo>
                    <a:pt x="134" y="214"/>
                  </a:lnTo>
                  <a:lnTo>
                    <a:pt x="144" y="210"/>
                  </a:lnTo>
                  <a:lnTo>
                    <a:pt x="154" y="204"/>
                  </a:lnTo>
                  <a:lnTo>
                    <a:pt x="162" y="200"/>
                  </a:lnTo>
                  <a:lnTo>
                    <a:pt x="170" y="192"/>
                  </a:lnTo>
                  <a:lnTo>
                    <a:pt x="178" y="184"/>
                  </a:lnTo>
                  <a:lnTo>
                    <a:pt x="178" y="184"/>
                  </a:lnTo>
                  <a:lnTo>
                    <a:pt x="190" y="166"/>
                  </a:lnTo>
                  <a:lnTo>
                    <a:pt x="198" y="148"/>
                  </a:lnTo>
                  <a:lnTo>
                    <a:pt x="204" y="128"/>
                  </a:lnTo>
                  <a:lnTo>
                    <a:pt x="206" y="108"/>
                  </a:lnTo>
                  <a:lnTo>
                    <a:pt x="206" y="108"/>
                  </a:lnTo>
                  <a:lnTo>
                    <a:pt x="204" y="82"/>
                  </a:lnTo>
                  <a:lnTo>
                    <a:pt x="198" y="60"/>
                  </a:lnTo>
                  <a:lnTo>
                    <a:pt x="198" y="6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4" name="Freeform 117"/>
            <p:cNvSpPr>
              <a:spLocks/>
            </p:cNvSpPr>
            <p:nvPr/>
          </p:nvSpPr>
          <p:spPr bwMode="auto">
            <a:xfrm>
              <a:off x="795" y="1586"/>
              <a:ext cx="146" cy="218"/>
            </a:xfrm>
            <a:custGeom>
              <a:avLst/>
              <a:gdLst>
                <a:gd name="T0" fmla="*/ 128 w 146"/>
                <a:gd name="T1" fmla="*/ 186 h 218"/>
                <a:gd name="T2" fmla="*/ 128 w 146"/>
                <a:gd name="T3" fmla="*/ 186 h 218"/>
                <a:gd name="T4" fmla="*/ 116 w 146"/>
                <a:gd name="T5" fmla="*/ 190 h 218"/>
                <a:gd name="T6" fmla="*/ 102 w 146"/>
                <a:gd name="T7" fmla="*/ 192 h 218"/>
                <a:gd name="T8" fmla="*/ 102 w 146"/>
                <a:gd name="T9" fmla="*/ 192 h 218"/>
                <a:gd name="T10" fmla="*/ 92 w 146"/>
                <a:gd name="T11" fmla="*/ 192 h 218"/>
                <a:gd name="T12" fmla="*/ 84 w 146"/>
                <a:gd name="T13" fmla="*/ 188 h 218"/>
                <a:gd name="T14" fmla="*/ 76 w 146"/>
                <a:gd name="T15" fmla="*/ 184 h 218"/>
                <a:gd name="T16" fmla="*/ 70 w 146"/>
                <a:gd name="T17" fmla="*/ 176 h 218"/>
                <a:gd name="T18" fmla="*/ 70 w 146"/>
                <a:gd name="T19" fmla="*/ 176 h 218"/>
                <a:gd name="T20" fmla="*/ 64 w 146"/>
                <a:gd name="T21" fmla="*/ 168 h 218"/>
                <a:gd name="T22" fmla="*/ 58 w 146"/>
                <a:gd name="T23" fmla="*/ 158 h 218"/>
                <a:gd name="T24" fmla="*/ 56 w 146"/>
                <a:gd name="T25" fmla="*/ 146 h 218"/>
                <a:gd name="T26" fmla="*/ 56 w 146"/>
                <a:gd name="T27" fmla="*/ 134 h 218"/>
                <a:gd name="T28" fmla="*/ 56 w 146"/>
                <a:gd name="T29" fmla="*/ 0 h 218"/>
                <a:gd name="T30" fmla="*/ 0 w 146"/>
                <a:gd name="T31" fmla="*/ 10 h 218"/>
                <a:gd name="T32" fmla="*/ 0 w 146"/>
                <a:gd name="T33" fmla="*/ 10 h 218"/>
                <a:gd name="T34" fmla="*/ 8 w 146"/>
                <a:gd name="T35" fmla="*/ 14 h 218"/>
                <a:gd name="T36" fmla="*/ 12 w 146"/>
                <a:gd name="T37" fmla="*/ 18 h 218"/>
                <a:gd name="T38" fmla="*/ 16 w 146"/>
                <a:gd name="T39" fmla="*/ 22 h 218"/>
                <a:gd name="T40" fmla="*/ 16 w 146"/>
                <a:gd name="T41" fmla="*/ 28 h 218"/>
                <a:gd name="T42" fmla="*/ 16 w 146"/>
                <a:gd name="T43" fmla="*/ 134 h 218"/>
                <a:gd name="T44" fmla="*/ 16 w 146"/>
                <a:gd name="T45" fmla="*/ 134 h 218"/>
                <a:gd name="T46" fmla="*/ 18 w 146"/>
                <a:gd name="T47" fmla="*/ 154 h 218"/>
                <a:gd name="T48" fmla="*/ 22 w 146"/>
                <a:gd name="T49" fmla="*/ 172 h 218"/>
                <a:gd name="T50" fmla="*/ 28 w 146"/>
                <a:gd name="T51" fmla="*/ 186 h 218"/>
                <a:gd name="T52" fmla="*/ 38 w 146"/>
                <a:gd name="T53" fmla="*/ 198 h 218"/>
                <a:gd name="T54" fmla="*/ 38 w 146"/>
                <a:gd name="T55" fmla="*/ 198 h 218"/>
                <a:gd name="T56" fmla="*/ 50 w 146"/>
                <a:gd name="T57" fmla="*/ 208 h 218"/>
                <a:gd name="T58" fmla="*/ 60 w 146"/>
                <a:gd name="T59" fmla="*/ 214 h 218"/>
                <a:gd name="T60" fmla="*/ 72 w 146"/>
                <a:gd name="T61" fmla="*/ 218 h 218"/>
                <a:gd name="T62" fmla="*/ 86 w 146"/>
                <a:gd name="T63" fmla="*/ 218 h 218"/>
                <a:gd name="T64" fmla="*/ 86 w 146"/>
                <a:gd name="T65" fmla="*/ 218 h 218"/>
                <a:gd name="T66" fmla="*/ 100 w 146"/>
                <a:gd name="T67" fmla="*/ 218 h 218"/>
                <a:gd name="T68" fmla="*/ 114 w 146"/>
                <a:gd name="T69" fmla="*/ 214 h 218"/>
                <a:gd name="T70" fmla="*/ 126 w 146"/>
                <a:gd name="T71" fmla="*/ 208 h 218"/>
                <a:gd name="T72" fmla="*/ 138 w 146"/>
                <a:gd name="T73" fmla="*/ 198 h 218"/>
                <a:gd name="T74" fmla="*/ 146 w 146"/>
                <a:gd name="T75" fmla="*/ 172 h 218"/>
                <a:gd name="T76" fmla="*/ 146 w 146"/>
                <a:gd name="T77" fmla="*/ 172 h 218"/>
                <a:gd name="T78" fmla="*/ 138 w 146"/>
                <a:gd name="T79" fmla="*/ 180 h 218"/>
                <a:gd name="T80" fmla="*/ 128 w 146"/>
                <a:gd name="T81" fmla="*/ 186 h 218"/>
                <a:gd name="T82" fmla="*/ 128 w 146"/>
                <a:gd name="T83" fmla="*/ 186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146" h="218">
                  <a:moveTo>
                    <a:pt x="128" y="186"/>
                  </a:moveTo>
                  <a:lnTo>
                    <a:pt x="128" y="186"/>
                  </a:lnTo>
                  <a:lnTo>
                    <a:pt x="116" y="190"/>
                  </a:lnTo>
                  <a:lnTo>
                    <a:pt x="102" y="192"/>
                  </a:lnTo>
                  <a:lnTo>
                    <a:pt x="102" y="192"/>
                  </a:lnTo>
                  <a:lnTo>
                    <a:pt x="92" y="192"/>
                  </a:lnTo>
                  <a:lnTo>
                    <a:pt x="84" y="188"/>
                  </a:lnTo>
                  <a:lnTo>
                    <a:pt x="76" y="184"/>
                  </a:lnTo>
                  <a:lnTo>
                    <a:pt x="70" y="176"/>
                  </a:lnTo>
                  <a:lnTo>
                    <a:pt x="70" y="176"/>
                  </a:lnTo>
                  <a:lnTo>
                    <a:pt x="64" y="168"/>
                  </a:lnTo>
                  <a:lnTo>
                    <a:pt x="58" y="158"/>
                  </a:lnTo>
                  <a:lnTo>
                    <a:pt x="56" y="146"/>
                  </a:lnTo>
                  <a:lnTo>
                    <a:pt x="56" y="134"/>
                  </a:lnTo>
                  <a:lnTo>
                    <a:pt x="56" y="0"/>
                  </a:lnTo>
                  <a:lnTo>
                    <a:pt x="0" y="10"/>
                  </a:lnTo>
                  <a:lnTo>
                    <a:pt x="0" y="10"/>
                  </a:lnTo>
                  <a:lnTo>
                    <a:pt x="8" y="14"/>
                  </a:lnTo>
                  <a:lnTo>
                    <a:pt x="12" y="18"/>
                  </a:lnTo>
                  <a:lnTo>
                    <a:pt x="16" y="22"/>
                  </a:lnTo>
                  <a:lnTo>
                    <a:pt x="16" y="28"/>
                  </a:lnTo>
                  <a:lnTo>
                    <a:pt x="16" y="134"/>
                  </a:lnTo>
                  <a:lnTo>
                    <a:pt x="16" y="134"/>
                  </a:lnTo>
                  <a:lnTo>
                    <a:pt x="18" y="154"/>
                  </a:lnTo>
                  <a:lnTo>
                    <a:pt x="22" y="172"/>
                  </a:lnTo>
                  <a:lnTo>
                    <a:pt x="28" y="186"/>
                  </a:lnTo>
                  <a:lnTo>
                    <a:pt x="38" y="198"/>
                  </a:lnTo>
                  <a:lnTo>
                    <a:pt x="38" y="198"/>
                  </a:lnTo>
                  <a:lnTo>
                    <a:pt x="50" y="208"/>
                  </a:lnTo>
                  <a:lnTo>
                    <a:pt x="60" y="214"/>
                  </a:lnTo>
                  <a:lnTo>
                    <a:pt x="72" y="218"/>
                  </a:lnTo>
                  <a:lnTo>
                    <a:pt x="86" y="218"/>
                  </a:lnTo>
                  <a:lnTo>
                    <a:pt x="86" y="218"/>
                  </a:lnTo>
                  <a:lnTo>
                    <a:pt x="100" y="218"/>
                  </a:lnTo>
                  <a:lnTo>
                    <a:pt x="114" y="214"/>
                  </a:lnTo>
                  <a:lnTo>
                    <a:pt x="126" y="208"/>
                  </a:lnTo>
                  <a:lnTo>
                    <a:pt x="138" y="198"/>
                  </a:lnTo>
                  <a:lnTo>
                    <a:pt x="146" y="172"/>
                  </a:lnTo>
                  <a:lnTo>
                    <a:pt x="146" y="172"/>
                  </a:lnTo>
                  <a:lnTo>
                    <a:pt x="138" y="180"/>
                  </a:lnTo>
                  <a:lnTo>
                    <a:pt x="128" y="186"/>
                  </a:lnTo>
                  <a:lnTo>
                    <a:pt x="128" y="186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5" name="Freeform 118"/>
            <p:cNvSpPr>
              <a:spLocks/>
            </p:cNvSpPr>
            <p:nvPr/>
          </p:nvSpPr>
          <p:spPr bwMode="auto">
            <a:xfrm>
              <a:off x="929" y="1586"/>
              <a:ext cx="74" cy="218"/>
            </a:xfrm>
            <a:custGeom>
              <a:avLst/>
              <a:gdLst>
                <a:gd name="T0" fmla="*/ 56 w 74"/>
                <a:gd name="T1" fmla="*/ 178 h 218"/>
                <a:gd name="T2" fmla="*/ 56 w 74"/>
                <a:gd name="T3" fmla="*/ 0 h 218"/>
                <a:gd name="T4" fmla="*/ 0 w 74"/>
                <a:gd name="T5" fmla="*/ 10 h 218"/>
                <a:gd name="T6" fmla="*/ 0 w 74"/>
                <a:gd name="T7" fmla="*/ 10 h 218"/>
                <a:gd name="T8" fmla="*/ 8 w 74"/>
                <a:gd name="T9" fmla="*/ 12 h 218"/>
                <a:gd name="T10" fmla="*/ 12 w 74"/>
                <a:gd name="T11" fmla="*/ 16 h 218"/>
                <a:gd name="T12" fmla="*/ 12 w 74"/>
                <a:gd name="T13" fmla="*/ 16 h 218"/>
                <a:gd name="T14" fmla="*/ 16 w 74"/>
                <a:gd name="T15" fmla="*/ 22 h 218"/>
                <a:gd name="T16" fmla="*/ 16 w 74"/>
                <a:gd name="T17" fmla="*/ 28 h 218"/>
                <a:gd name="T18" fmla="*/ 16 w 74"/>
                <a:gd name="T19" fmla="*/ 168 h 218"/>
                <a:gd name="T20" fmla="*/ 18 w 74"/>
                <a:gd name="T21" fmla="*/ 186 h 218"/>
                <a:gd name="T22" fmla="*/ 18 w 74"/>
                <a:gd name="T23" fmla="*/ 186 h 218"/>
                <a:gd name="T24" fmla="*/ 18 w 74"/>
                <a:gd name="T25" fmla="*/ 186 h 218"/>
                <a:gd name="T26" fmla="*/ 18 w 74"/>
                <a:gd name="T27" fmla="*/ 186 h 218"/>
                <a:gd name="T28" fmla="*/ 18 w 74"/>
                <a:gd name="T29" fmla="*/ 198 h 218"/>
                <a:gd name="T30" fmla="*/ 22 w 74"/>
                <a:gd name="T31" fmla="*/ 206 h 218"/>
                <a:gd name="T32" fmla="*/ 22 w 74"/>
                <a:gd name="T33" fmla="*/ 206 h 218"/>
                <a:gd name="T34" fmla="*/ 26 w 74"/>
                <a:gd name="T35" fmla="*/ 212 h 218"/>
                <a:gd name="T36" fmla="*/ 34 w 74"/>
                <a:gd name="T37" fmla="*/ 218 h 218"/>
                <a:gd name="T38" fmla="*/ 74 w 74"/>
                <a:gd name="T39" fmla="*/ 204 h 218"/>
                <a:gd name="T40" fmla="*/ 74 w 74"/>
                <a:gd name="T41" fmla="*/ 204 h 218"/>
                <a:gd name="T42" fmla="*/ 66 w 74"/>
                <a:gd name="T43" fmla="*/ 202 h 218"/>
                <a:gd name="T44" fmla="*/ 60 w 74"/>
                <a:gd name="T45" fmla="*/ 196 h 218"/>
                <a:gd name="T46" fmla="*/ 56 w 74"/>
                <a:gd name="T47" fmla="*/ 188 h 218"/>
                <a:gd name="T48" fmla="*/ 56 w 74"/>
                <a:gd name="T49" fmla="*/ 178 h 218"/>
                <a:gd name="T50" fmla="*/ 56 w 74"/>
                <a:gd name="T51" fmla="*/ 178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74" h="218">
                  <a:moveTo>
                    <a:pt x="56" y="178"/>
                  </a:moveTo>
                  <a:lnTo>
                    <a:pt x="56" y="0"/>
                  </a:lnTo>
                  <a:lnTo>
                    <a:pt x="0" y="10"/>
                  </a:lnTo>
                  <a:lnTo>
                    <a:pt x="0" y="10"/>
                  </a:lnTo>
                  <a:lnTo>
                    <a:pt x="8" y="12"/>
                  </a:lnTo>
                  <a:lnTo>
                    <a:pt x="12" y="16"/>
                  </a:lnTo>
                  <a:lnTo>
                    <a:pt x="12" y="16"/>
                  </a:lnTo>
                  <a:lnTo>
                    <a:pt x="16" y="22"/>
                  </a:lnTo>
                  <a:lnTo>
                    <a:pt x="16" y="28"/>
                  </a:lnTo>
                  <a:lnTo>
                    <a:pt x="16" y="168"/>
                  </a:lnTo>
                  <a:lnTo>
                    <a:pt x="18" y="186"/>
                  </a:lnTo>
                  <a:lnTo>
                    <a:pt x="18" y="186"/>
                  </a:lnTo>
                  <a:lnTo>
                    <a:pt x="18" y="186"/>
                  </a:lnTo>
                  <a:lnTo>
                    <a:pt x="18" y="186"/>
                  </a:lnTo>
                  <a:lnTo>
                    <a:pt x="18" y="198"/>
                  </a:lnTo>
                  <a:lnTo>
                    <a:pt x="22" y="206"/>
                  </a:lnTo>
                  <a:lnTo>
                    <a:pt x="22" y="206"/>
                  </a:lnTo>
                  <a:lnTo>
                    <a:pt x="26" y="212"/>
                  </a:lnTo>
                  <a:lnTo>
                    <a:pt x="34" y="218"/>
                  </a:lnTo>
                  <a:lnTo>
                    <a:pt x="74" y="204"/>
                  </a:lnTo>
                  <a:lnTo>
                    <a:pt x="74" y="204"/>
                  </a:lnTo>
                  <a:lnTo>
                    <a:pt x="66" y="202"/>
                  </a:lnTo>
                  <a:lnTo>
                    <a:pt x="60" y="196"/>
                  </a:lnTo>
                  <a:lnTo>
                    <a:pt x="56" y="188"/>
                  </a:lnTo>
                  <a:lnTo>
                    <a:pt x="56" y="178"/>
                  </a:lnTo>
                  <a:lnTo>
                    <a:pt x="56" y="178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6" name="Freeform 119"/>
            <p:cNvSpPr>
              <a:spLocks/>
            </p:cNvSpPr>
            <p:nvPr/>
          </p:nvSpPr>
          <p:spPr bwMode="auto">
            <a:xfrm>
              <a:off x="1371" y="1586"/>
              <a:ext cx="176" cy="218"/>
            </a:xfrm>
            <a:custGeom>
              <a:avLst/>
              <a:gdLst>
                <a:gd name="T0" fmla="*/ 164 w 176"/>
                <a:gd name="T1" fmla="*/ 196 h 218"/>
                <a:gd name="T2" fmla="*/ 162 w 176"/>
                <a:gd name="T3" fmla="*/ 182 h 218"/>
                <a:gd name="T4" fmla="*/ 162 w 176"/>
                <a:gd name="T5" fmla="*/ 60 h 218"/>
                <a:gd name="T6" fmla="*/ 156 w 176"/>
                <a:gd name="T7" fmla="*/ 32 h 218"/>
                <a:gd name="T8" fmla="*/ 140 w 176"/>
                <a:gd name="T9" fmla="*/ 12 h 218"/>
                <a:gd name="T10" fmla="*/ 130 w 176"/>
                <a:gd name="T11" fmla="*/ 8 h 218"/>
                <a:gd name="T12" fmla="*/ 104 w 176"/>
                <a:gd name="T13" fmla="*/ 0 h 218"/>
                <a:gd name="T14" fmla="*/ 90 w 176"/>
                <a:gd name="T15" fmla="*/ 0 h 218"/>
                <a:gd name="T16" fmla="*/ 54 w 176"/>
                <a:gd name="T17" fmla="*/ 6 h 218"/>
                <a:gd name="T18" fmla="*/ 20 w 176"/>
                <a:gd name="T19" fmla="*/ 22 h 218"/>
                <a:gd name="T20" fmla="*/ 20 w 176"/>
                <a:gd name="T21" fmla="*/ 78 h 218"/>
                <a:gd name="T22" fmla="*/ 30 w 176"/>
                <a:gd name="T23" fmla="*/ 52 h 218"/>
                <a:gd name="T24" fmla="*/ 44 w 176"/>
                <a:gd name="T25" fmla="*/ 34 h 218"/>
                <a:gd name="T26" fmla="*/ 52 w 176"/>
                <a:gd name="T27" fmla="*/ 26 h 218"/>
                <a:gd name="T28" fmla="*/ 74 w 176"/>
                <a:gd name="T29" fmla="*/ 18 h 218"/>
                <a:gd name="T30" fmla="*/ 86 w 176"/>
                <a:gd name="T31" fmla="*/ 16 h 218"/>
                <a:gd name="T32" fmla="*/ 102 w 176"/>
                <a:gd name="T33" fmla="*/ 20 h 218"/>
                <a:gd name="T34" fmla="*/ 114 w 176"/>
                <a:gd name="T35" fmla="*/ 28 h 218"/>
                <a:gd name="T36" fmla="*/ 120 w 176"/>
                <a:gd name="T37" fmla="*/ 34 h 218"/>
                <a:gd name="T38" fmla="*/ 124 w 176"/>
                <a:gd name="T39" fmla="*/ 48 h 218"/>
                <a:gd name="T40" fmla="*/ 124 w 176"/>
                <a:gd name="T41" fmla="*/ 56 h 218"/>
                <a:gd name="T42" fmla="*/ 122 w 176"/>
                <a:gd name="T43" fmla="*/ 76 h 218"/>
                <a:gd name="T44" fmla="*/ 116 w 176"/>
                <a:gd name="T45" fmla="*/ 82 h 218"/>
                <a:gd name="T46" fmla="*/ 106 w 176"/>
                <a:gd name="T47" fmla="*/ 86 h 218"/>
                <a:gd name="T48" fmla="*/ 68 w 176"/>
                <a:gd name="T49" fmla="*/ 98 h 218"/>
                <a:gd name="T50" fmla="*/ 30 w 176"/>
                <a:gd name="T51" fmla="*/ 112 h 218"/>
                <a:gd name="T52" fmla="*/ 16 w 176"/>
                <a:gd name="T53" fmla="*/ 122 h 218"/>
                <a:gd name="T54" fmla="*/ 2 w 176"/>
                <a:gd name="T55" fmla="*/ 148 h 218"/>
                <a:gd name="T56" fmla="*/ 0 w 176"/>
                <a:gd name="T57" fmla="*/ 164 h 218"/>
                <a:gd name="T58" fmla="*/ 4 w 176"/>
                <a:gd name="T59" fmla="*/ 182 h 218"/>
                <a:gd name="T60" fmla="*/ 14 w 176"/>
                <a:gd name="T61" fmla="*/ 200 h 218"/>
                <a:gd name="T62" fmla="*/ 22 w 176"/>
                <a:gd name="T63" fmla="*/ 208 h 218"/>
                <a:gd name="T64" fmla="*/ 42 w 176"/>
                <a:gd name="T65" fmla="*/ 218 h 218"/>
                <a:gd name="T66" fmla="*/ 54 w 176"/>
                <a:gd name="T67" fmla="*/ 218 h 218"/>
                <a:gd name="T68" fmla="*/ 84 w 176"/>
                <a:gd name="T69" fmla="*/ 214 h 218"/>
                <a:gd name="T70" fmla="*/ 112 w 176"/>
                <a:gd name="T71" fmla="*/ 196 h 218"/>
                <a:gd name="T72" fmla="*/ 120 w 176"/>
                <a:gd name="T73" fmla="*/ 174 h 218"/>
                <a:gd name="T74" fmla="*/ 98 w 176"/>
                <a:gd name="T75" fmla="*/ 188 h 218"/>
                <a:gd name="T76" fmla="*/ 72 w 176"/>
                <a:gd name="T77" fmla="*/ 192 h 218"/>
                <a:gd name="T78" fmla="*/ 66 w 176"/>
                <a:gd name="T79" fmla="*/ 192 h 218"/>
                <a:gd name="T80" fmla="*/ 52 w 176"/>
                <a:gd name="T81" fmla="*/ 188 h 218"/>
                <a:gd name="T82" fmla="*/ 48 w 176"/>
                <a:gd name="T83" fmla="*/ 182 h 218"/>
                <a:gd name="T84" fmla="*/ 40 w 176"/>
                <a:gd name="T85" fmla="*/ 170 h 218"/>
                <a:gd name="T86" fmla="*/ 38 w 176"/>
                <a:gd name="T87" fmla="*/ 156 h 218"/>
                <a:gd name="T88" fmla="*/ 38 w 176"/>
                <a:gd name="T89" fmla="*/ 148 h 218"/>
                <a:gd name="T90" fmla="*/ 44 w 176"/>
                <a:gd name="T91" fmla="*/ 136 h 218"/>
                <a:gd name="T92" fmla="*/ 48 w 176"/>
                <a:gd name="T93" fmla="*/ 130 h 218"/>
                <a:gd name="T94" fmla="*/ 76 w 176"/>
                <a:gd name="T95" fmla="*/ 114 h 218"/>
                <a:gd name="T96" fmla="*/ 108 w 176"/>
                <a:gd name="T97" fmla="*/ 104 h 218"/>
                <a:gd name="T98" fmla="*/ 124 w 176"/>
                <a:gd name="T99" fmla="*/ 170 h 218"/>
                <a:gd name="T100" fmla="*/ 124 w 176"/>
                <a:gd name="T101" fmla="*/ 184 h 218"/>
                <a:gd name="T102" fmla="*/ 126 w 176"/>
                <a:gd name="T103" fmla="*/ 198 h 218"/>
                <a:gd name="T104" fmla="*/ 128 w 176"/>
                <a:gd name="T105" fmla="*/ 206 h 218"/>
                <a:gd name="T106" fmla="*/ 140 w 176"/>
                <a:gd name="T107" fmla="*/ 218 h 218"/>
                <a:gd name="T108" fmla="*/ 176 w 176"/>
                <a:gd name="T109" fmla="*/ 204 h 218"/>
                <a:gd name="T110" fmla="*/ 164 w 176"/>
                <a:gd name="T111" fmla="*/ 196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176" h="218">
                  <a:moveTo>
                    <a:pt x="164" y="196"/>
                  </a:moveTo>
                  <a:lnTo>
                    <a:pt x="164" y="196"/>
                  </a:lnTo>
                  <a:lnTo>
                    <a:pt x="162" y="192"/>
                  </a:lnTo>
                  <a:lnTo>
                    <a:pt x="162" y="182"/>
                  </a:lnTo>
                  <a:lnTo>
                    <a:pt x="162" y="60"/>
                  </a:lnTo>
                  <a:lnTo>
                    <a:pt x="162" y="60"/>
                  </a:lnTo>
                  <a:lnTo>
                    <a:pt x="160" y="44"/>
                  </a:lnTo>
                  <a:lnTo>
                    <a:pt x="156" y="32"/>
                  </a:lnTo>
                  <a:lnTo>
                    <a:pt x="150" y="20"/>
                  </a:lnTo>
                  <a:lnTo>
                    <a:pt x="140" y="12"/>
                  </a:lnTo>
                  <a:lnTo>
                    <a:pt x="140" y="12"/>
                  </a:lnTo>
                  <a:lnTo>
                    <a:pt x="130" y="8"/>
                  </a:lnTo>
                  <a:lnTo>
                    <a:pt x="118" y="4"/>
                  </a:lnTo>
                  <a:lnTo>
                    <a:pt x="104" y="0"/>
                  </a:lnTo>
                  <a:lnTo>
                    <a:pt x="90" y="0"/>
                  </a:lnTo>
                  <a:lnTo>
                    <a:pt x="90" y="0"/>
                  </a:lnTo>
                  <a:lnTo>
                    <a:pt x="72" y="2"/>
                  </a:lnTo>
                  <a:lnTo>
                    <a:pt x="54" y="6"/>
                  </a:lnTo>
                  <a:lnTo>
                    <a:pt x="36" y="12"/>
                  </a:lnTo>
                  <a:lnTo>
                    <a:pt x="20" y="22"/>
                  </a:lnTo>
                  <a:lnTo>
                    <a:pt x="20" y="78"/>
                  </a:lnTo>
                  <a:lnTo>
                    <a:pt x="20" y="78"/>
                  </a:lnTo>
                  <a:lnTo>
                    <a:pt x="26" y="64"/>
                  </a:lnTo>
                  <a:lnTo>
                    <a:pt x="30" y="52"/>
                  </a:lnTo>
                  <a:lnTo>
                    <a:pt x="38" y="42"/>
                  </a:lnTo>
                  <a:lnTo>
                    <a:pt x="44" y="34"/>
                  </a:lnTo>
                  <a:lnTo>
                    <a:pt x="44" y="34"/>
                  </a:lnTo>
                  <a:lnTo>
                    <a:pt x="52" y="26"/>
                  </a:lnTo>
                  <a:lnTo>
                    <a:pt x="62" y="22"/>
                  </a:lnTo>
                  <a:lnTo>
                    <a:pt x="74" y="18"/>
                  </a:lnTo>
                  <a:lnTo>
                    <a:pt x="86" y="16"/>
                  </a:lnTo>
                  <a:lnTo>
                    <a:pt x="86" y="16"/>
                  </a:lnTo>
                  <a:lnTo>
                    <a:pt x="94" y="18"/>
                  </a:lnTo>
                  <a:lnTo>
                    <a:pt x="102" y="20"/>
                  </a:lnTo>
                  <a:lnTo>
                    <a:pt x="110" y="24"/>
                  </a:lnTo>
                  <a:lnTo>
                    <a:pt x="114" y="28"/>
                  </a:lnTo>
                  <a:lnTo>
                    <a:pt x="114" y="28"/>
                  </a:lnTo>
                  <a:lnTo>
                    <a:pt x="120" y="34"/>
                  </a:lnTo>
                  <a:lnTo>
                    <a:pt x="122" y="42"/>
                  </a:lnTo>
                  <a:lnTo>
                    <a:pt x="124" y="48"/>
                  </a:lnTo>
                  <a:lnTo>
                    <a:pt x="124" y="56"/>
                  </a:lnTo>
                  <a:lnTo>
                    <a:pt x="124" y="56"/>
                  </a:lnTo>
                  <a:lnTo>
                    <a:pt x="124" y="70"/>
                  </a:lnTo>
                  <a:lnTo>
                    <a:pt x="122" y="76"/>
                  </a:lnTo>
                  <a:lnTo>
                    <a:pt x="122" y="76"/>
                  </a:lnTo>
                  <a:lnTo>
                    <a:pt x="116" y="82"/>
                  </a:lnTo>
                  <a:lnTo>
                    <a:pt x="106" y="86"/>
                  </a:lnTo>
                  <a:lnTo>
                    <a:pt x="106" y="86"/>
                  </a:lnTo>
                  <a:lnTo>
                    <a:pt x="68" y="98"/>
                  </a:lnTo>
                  <a:lnTo>
                    <a:pt x="68" y="98"/>
                  </a:lnTo>
                  <a:lnTo>
                    <a:pt x="44" y="106"/>
                  </a:lnTo>
                  <a:lnTo>
                    <a:pt x="30" y="112"/>
                  </a:lnTo>
                  <a:lnTo>
                    <a:pt x="30" y="112"/>
                  </a:lnTo>
                  <a:lnTo>
                    <a:pt x="16" y="122"/>
                  </a:lnTo>
                  <a:lnTo>
                    <a:pt x="8" y="134"/>
                  </a:lnTo>
                  <a:lnTo>
                    <a:pt x="2" y="148"/>
                  </a:lnTo>
                  <a:lnTo>
                    <a:pt x="0" y="164"/>
                  </a:lnTo>
                  <a:lnTo>
                    <a:pt x="0" y="164"/>
                  </a:lnTo>
                  <a:lnTo>
                    <a:pt x="0" y="172"/>
                  </a:lnTo>
                  <a:lnTo>
                    <a:pt x="4" y="182"/>
                  </a:lnTo>
                  <a:lnTo>
                    <a:pt x="8" y="190"/>
                  </a:lnTo>
                  <a:lnTo>
                    <a:pt x="14" y="200"/>
                  </a:lnTo>
                  <a:lnTo>
                    <a:pt x="14" y="200"/>
                  </a:lnTo>
                  <a:lnTo>
                    <a:pt x="22" y="208"/>
                  </a:lnTo>
                  <a:lnTo>
                    <a:pt x="30" y="214"/>
                  </a:lnTo>
                  <a:lnTo>
                    <a:pt x="42" y="218"/>
                  </a:lnTo>
                  <a:lnTo>
                    <a:pt x="54" y="218"/>
                  </a:lnTo>
                  <a:lnTo>
                    <a:pt x="54" y="218"/>
                  </a:lnTo>
                  <a:lnTo>
                    <a:pt x="70" y="218"/>
                  </a:lnTo>
                  <a:lnTo>
                    <a:pt x="84" y="214"/>
                  </a:lnTo>
                  <a:lnTo>
                    <a:pt x="98" y="206"/>
                  </a:lnTo>
                  <a:lnTo>
                    <a:pt x="112" y="196"/>
                  </a:lnTo>
                  <a:lnTo>
                    <a:pt x="120" y="174"/>
                  </a:lnTo>
                  <a:lnTo>
                    <a:pt x="120" y="174"/>
                  </a:lnTo>
                  <a:lnTo>
                    <a:pt x="110" y="182"/>
                  </a:lnTo>
                  <a:lnTo>
                    <a:pt x="98" y="188"/>
                  </a:lnTo>
                  <a:lnTo>
                    <a:pt x="86" y="192"/>
                  </a:lnTo>
                  <a:lnTo>
                    <a:pt x="72" y="192"/>
                  </a:lnTo>
                  <a:lnTo>
                    <a:pt x="72" y="192"/>
                  </a:lnTo>
                  <a:lnTo>
                    <a:pt x="66" y="192"/>
                  </a:lnTo>
                  <a:lnTo>
                    <a:pt x="58" y="190"/>
                  </a:lnTo>
                  <a:lnTo>
                    <a:pt x="52" y="188"/>
                  </a:lnTo>
                  <a:lnTo>
                    <a:pt x="48" y="182"/>
                  </a:lnTo>
                  <a:lnTo>
                    <a:pt x="48" y="182"/>
                  </a:lnTo>
                  <a:lnTo>
                    <a:pt x="44" y="178"/>
                  </a:lnTo>
                  <a:lnTo>
                    <a:pt x="40" y="170"/>
                  </a:lnTo>
                  <a:lnTo>
                    <a:pt x="38" y="164"/>
                  </a:lnTo>
                  <a:lnTo>
                    <a:pt x="38" y="156"/>
                  </a:lnTo>
                  <a:lnTo>
                    <a:pt x="38" y="156"/>
                  </a:lnTo>
                  <a:lnTo>
                    <a:pt x="38" y="148"/>
                  </a:lnTo>
                  <a:lnTo>
                    <a:pt x="40" y="142"/>
                  </a:lnTo>
                  <a:lnTo>
                    <a:pt x="44" y="136"/>
                  </a:lnTo>
                  <a:lnTo>
                    <a:pt x="48" y="130"/>
                  </a:lnTo>
                  <a:lnTo>
                    <a:pt x="48" y="130"/>
                  </a:lnTo>
                  <a:lnTo>
                    <a:pt x="60" y="122"/>
                  </a:lnTo>
                  <a:lnTo>
                    <a:pt x="76" y="114"/>
                  </a:lnTo>
                  <a:lnTo>
                    <a:pt x="76" y="114"/>
                  </a:lnTo>
                  <a:lnTo>
                    <a:pt x="108" y="104"/>
                  </a:lnTo>
                  <a:lnTo>
                    <a:pt x="124" y="96"/>
                  </a:lnTo>
                  <a:lnTo>
                    <a:pt x="124" y="170"/>
                  </a:lnTo>
                  <a:lnTo>
                    <a:pt x="124" y="170"/>
                  </a:lnTo>
                  <a:lnTo>
                    <a:pt x="124" y="184"/>
                  </a:lnTo>
                  <a:lnTo>
                    <a:pt x="124" y="184"/>
                  </a:lnTo>
                  <a:lnTo>
                    <a:pt x="126" y="198"/>
                  </a:lnTo>
                  <a:lnTo>
                    <a:pt x="128" y="206"/>
                  </a:lnTo>
                  <a:lnTo>
                    <a:pt x="128" y="206"/>
                  </a:lnTo>
                  <a:lnTo>
                    <a:pt x="134" y="212"/>
                  </a:lnTo>
                  <a:lnTo>
                    <a:pt x="140" y="218"/>
                  </a:lnTo>
                  <a:lnTo>
                    <a:pt x="176" y="204"/>
                  </a:lnTo>
                  <a:lnTo>
                    <a:pt x="176" y="204"/>
                  </a:lnTo>
                  <a:lnTo>
                    <a:pt x="168" y="200"/>
                  </a:lnTo>
                  <a:lnTo>
                    <a:pt x="164" y="196"/>
                  </a:lnTo>
                  <a:lnTo>
                    <a:pt x="164" y="196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7" name="Freeform 120"/>
            <p:cNvSpPr>
              <a:spLocks/>
            </p:cNvSpPr>
            <p:nvPr/>
          </p:nvSpPr>
          <p:spPr bwMode="auto">
            <a:xfrm>
              <a:off x="1273" y="1414"/>
              <a:ext cx="96" cy="120"/>
            </a:xfrm>
            <a:custGeom>
              <a:avLst/>
              <a:gdLst>
                <a:gd name="T0" fmla="*/ 22 w 96"/>
                <a:gd name="T1" fmla="*/ 8 h 120"/>
                <a:gd name="T2" fmla="*/ 22 w 96"/>
                <a:gd name="T3" fmla="*/ 82 h 120"/>
                <a:gd name="T4" fmla="*/ 22 w 96"/>
                <a:gd name="T5" fmla="*/ 82 h 120"/>
                <a:gd name="T6" fmla="*/ 24 w 96"/>
                <a:gd name="T7" fmla="*/ 92 h 120"/>
                <a:gd name="T8" fmla="*/ 28 w 96"/>
                <a:gd name="T9" fmla="*/ 100 h 120"/>
                <a:gd name="T10" fmla="*/ 32 w 96"/>
                <a:gd name="T11" fmla="*/ 106 h 120"/>
                <a:gd name="T12" fmla="*/ 36 w 96"/>
                <a:gd name="T13" fmla="*/ 108 h 120"/>
                <a:gd name="T14" fmla="*/ 44 w 96"/>
                <a:gd name="T15" fmla="*/ 110 h 120"/>
                <a:gd name="T16" fmla="*/ 52 w 96"/>
                <a:gd name="T17" fmla="*/ 112 h 120"/>
                <a:gd name="T18" fmla="*/ 52 w 96"/>
                <a:gd name="T19" fmla="*/ 112 h 120"/>
                <a:gd name="T20" fmla="*/ 60 w 96"/>
                <a:gd name="T21" fmla="*/ 112 h 120"/>
                <a:gd name="T22" fmla="*/ 66 w 96"/>
                <a:gd name="T23" fmla="*/ 110 h 120"/>
                <a:gd name="T24" fmla="*/ 72 w 96"/>
                <a:gd name="T25" fmla="*/ 106 h 120"/>
                <a:gd name="T26" fmla="*/ 76 w 96"/>
                <a:gd name="T27" fmla="*/ 102 h 120"/>
                <a:gd name="T28" fmla="*/ 78 w 96"/>
                <a:gd name="T29" fmla="*/ 98 h 120"/>
                <a:gd name="T30" fmla="*/ 80 w 96"/>
                <a:gd name="T31" fmla="*/ 92 h 120"/>
                <a:gd name="T32" fmla="*/ 82 w 96"/>
                <a:gd name="T33" fmla="*/ 82 h 120"/>
                <a:gd name="T34" fmla="*/ 82 w 96"/>
                <a:gd name="T35" fmla="*/ 8 h 120"/>
                <a:gd name="T36" fmla="*/ 82 w 96"/>
                <a:gd name="T37" fmla="*/ 8 h 120"/>
                <a:gd name="T38" fmla="*/ 80 w 96"/>
                <a:gd name="T39" fmla="*/ 2 h 120"/>
                <a:gd name="T40" fmla="*/ 76 w 96"/>
                <a:gd name="T41" fmla="*/ 0 h 120"/>
                <a:gd name="T42" fmla="*/ 96 w 96"/>
                <a:gd name="T43" fmla="*/ 0 h 120"/>
                <a:gd name="T44" fmla="*/ 96 w 96"/>
                <a:gd name="T45" fmla="*/ 0 h 120"/>
                <a:gd name="T46" fmla="*/ 92 w 96"/>
                <a:gd name="T47" fmla="*/ 2 h 120"/>
                <a:gd name="T48" fmla="*/ 92 w 96"/>
                <a:gd name="T49" fmla="*/ 8 h 120"/>
                <a:gd name="T50" fmla="*/ 90 w 96"/>
                <a:gd name="T51" fmla="*/ 80 h 120"/>
                <a:gd name="T52" fmla="*/ 90 w 96"/>
                <a:gd name="T53" fmla="*/ 80 h 120"/>
                <a:gd name="T54" fmla="*/ 90 w 96"/>
                <a:gd name="T55" fmla="*/ 90 h 120"/>
                <a:gd name="T56" fmla="*/ 88 w 96"/>
                <a:gd name="T57" fmla="*/ 98 h 120"/>
                <a:gd name="T58" fmla="*/ 84 w 96"/>
                <a:gd name="T59" fmla="*/ 106 h 120"/>
                <a:gd name="T60" fmla="*/ 78 w 96"/>
                <a:gd name="T61" fmla="*/ 110 h 120"/>
                <a:gd name="T62" fmla="*/ 72 w 96"/>
                <a:gd name="T63" fmla="*/ 114 h 120"/>
                <a:gd name="T64" fmla="*/ 66 w 96"/>
                <a:gd name="T65" fmla="*/ 118 h 120"/>
                <a:gd name="T66" fmla="*/ 50 w 96"/>
                <a:gd name="T67" fmla="*/ 120 h 120"/>
                <a:gd name="T68" fmla="*/ 50 w 96"/>
                <a:gd name="T69" fmla="*/ 120 h 120"/>
                <a:gd name="T70" fmla="*/ 36 w 96"/>
                <a:gd name="T71" fmla="*/ 118 h 120"/>
                <a:gd name="T72" fmla="*/ 28 w 96"/>
                <a:gd name="T73" fmla="*/ 116 h 120"/>
                <a:gd name="T74" fmla="*/ 22 w 96"/>
                <a:gd name="T75" fmla="*/ 112 h 120"/>
                <a:gd name="T76" fmla="*/ 14 w 96"/>
                <a:gd name="T77" fmla="*/ 106 h 120"/>
                <a:gd name="T78" fmla="*/ 10 w 96"/>
                <a:gd name="T79" fmla="*/ 100 h 120"/>
                <a:gd name="T80" fmla="*/ 6 w 96"/>
                <a:gd name="T81" fmla="*/ 90 h 120"/>
                <a:gd name="T82" fmla="*/ 6 w 96"/>
                <a:gd name="T83" fmla="*/ 80 h 120"/>
                <a:gd name="T84" fmla="*/ 6 w 96"/>
                <a:gd name="T85" fmla="*/ 8 h 120"/>
                <a:gd name="T86" fmla="*/ 6 w 96"/>
                <a:gd name="T87" fmla="*/ 8 h 120"/>
                <a:gd name="T88" fmla="*/ 4 w 96"/>
                <a:gd name="T89" fmla="*/ 2 h 120"/>
                <a:gd name="T90" fmla="*/ 0 w 96"/>
                <a:gd name="T91" fmla="*/ 0 h 120"/>
                <a:gd name="T92" fmla="*/ 28 w 96"/>
                <a:gd name="T93" fmla="*/ 0 h 120"/>
                <a:gd name="T94" fmla="*/ 28 w 96"/>
                <a:gd name="T95" fmla="*/ 0 h 120"/>
                <a:gd name="T96" fmla="*/ 24 w 96"/>
                <a:gd name="T97" fmla="*/ 2 h 120"/>
                <a:gd name="T98" fmla="*/ 22 w 96"/>
                <a:gd name="T99" fmla="*/ 8 h 120"/>
                <a:gd name="T100" fmla="*/ 22 w 96"/>
                <a:gd name="T101" fmla="*/ 8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96" h="120">
                  <a:moveTo>
                    <a:pt x="22" y="8"/>
                  </a:moveTo>
                  <a:lnTo>
                    <a:pt x="22" y="82"/>
                  </a:lnTo>
                  <a:lnTo>
                    <a:pt x="22" y="82"/>
                  </a:lnTo>
                  <a:lnTo>
                    <a:pt x="24" y="92"/>
                  </a:lnTo>
                  <a:lnTo>
                    <a:pt x="28" y="100"/>
                  </a:lnTo>
                  <a:lnTo>
                    <a:pt x="32" y="106"/>
                  </a:lnTo>
                  <a:lnTo>
                    <a:pt x="36" y="108"/>
                  </a:lnTo>
                  <a:lnTo>
                    <a:pt x="44" y="110"/>
                  </a:lnTo>
                  <a:lnTo>
                    <a:pt x="52" y="112"/>
                  </a:lnTo>
                  <a:lnTo>
                    <a:pt x="52" y="112"/>
                  </a:lnTo>
                  <a:lnTo>
                    <a:pt x="60" y="112"/>
                  </a:lnTo>
                  <a:lnTo>
                    <a:pt x="66" y="110"/>
                  </a:lnTo>
                  <a:lnTo>
                    <a:pt x="72" y="106"/>
                  </a:lnTo>
                  <a:lnTo>
                    <a:pt x="76" y="102"/>
                  </a:lnTo>
                  <a:lnTo>
                    <a:pt x="78" y="98"/>
                  </a:lnTo>
                  <a:lnTo>
                    <a:pt x="80" y="92"/>
                  </a:lnTo>
                  <a:lnTo>
                    <a:pt x="82" y="82"/>
                  </a:lnTo>
                  <a:lnTo>
                    <a:pt x="82" y="8"/>
                  </a:lnTo>
                  <a:lnTo>
                    <a:pt x="82" y="8"/>
                  </a:lnTo>
                  <a:lnTo>
                    <a:pt x="80" y="2"/>
                  </a:lnTo>
                  <a:lnTo>
                    <a:pt x="76" y="0"/>
                  </a:lnTo>
                  <a:lnTo>
                    <a:pt x="96" y="0"/>
                  </a:lnTo>
                  <a:lnTo>
                    <a:pt x="96" y="0"/>
                  </a:lnTo>
                  <a:lnTo>
                    <a:pt x="92" y="2"/>
                  </a:lnTo>
                  <a:lnTo>
                    <a:pt x="92" y="8"/>
                  </a:lnTo>
                  <a:lnTo>
                    <a:pt x="90" y="80"/>
                  </a:lnTo>
                  <a:lnTo>
                    <a:pt x="90" y="80"/>
                  </a:lnTo>
                  <a:lnTo>
                    <a:pt x="90" y="90"/>
                  </a:lnTo>
                  <a:lnTo>
                    <a:pt x="88" y="98"/>
                  </a:lnTo>
                  <a:lnTo>
                    <a:pt x="84" y="106"/>
                  </a:lnTo>
                  <a:lnTo>
                    <a:pt x="78" y="110"/>
                  </a:lnTo>
                  <a:lnTo>
                    <a:pt x="72" y="114"/>
                  </a:lnTo>
                  <a:lnTo>
                    <a:pt x="66" y="118"/>
                  </a:lnTo>
                  <a:lnTo>
                    <a:pt x="50" y="120"/>
                  </a:lnTo>
                  <a:lnTo>
                    <a:pt x="50" y="120"/>
                  </a:lnTo>
                  <a:lnTo>
                    <a:pt x="36" y="118"/>
                  </a:lnTo>
                  <a:lnTo>
                    <a:pt x="28" y="116"/>
                  </a:lnTo>
                  <a:lnTo>
                    <a:pt x="22" y="112"/>
                  </a:lnTo>
                  <a:lnTo>
                    <a:pt x="14" y="106"/>
                  </a:lnTo>
                  <a:lnTo>
                    <a:pt x="10" y="100"/>
                  </a:lnTo>
                  <a:lnTo>
                    <a:pt x="6" y="90"/>
                  </a:lnTo>
                  <a:lnTo>
                    <a:pt x="6" y="80"/>
                  </a:lnTo>
                  <a:lnTo>
                    <a:pt x="6" y="8"/>
                  </a:lnTo>
                  <a:lnTo>
                    <a:pt x="6" y="8"/>
                  </a:lnTo>
                  <a:lnTo>
                    <a:pt x="4" y="2"/>
                  </a:lnTo>
                  <a:lnTo>
                    <a:pt x="0" y="0"/>
                  </a:lnTo>
                  <a:lnTo>
                    <a:pt x="28" y="0"/>
                  </a:lnTo>
                  <a:lnTo>
                    <a:pt x="28" y="0"/>
                  </a:lnTo>
                  <a:lnTo>
                    <a:pt x="24" y="2"/>
                  </a:lnTo>
                  <a:lnTo>
                    <a:pt x="22" y="8"/>
                  </a:lnTo>
                  <a:lnTo>
                    <a:pt x="22" y="8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8" name="Freeform 121"/>
            <p:cNvSpPr>
              <a:spLocks/>
            </p:cNvSpPr>
            <p:nvPr/>
          </p:nvSpPr>
          <p:spPr bwMode="auto">
            <a:xfrm>
              <a:off x="1379" y="1414"/>
              <a:ext cx="108" cy="122"/>
            </a:xfrm>
            <a:custGeom>
              <a:avLst/>
              <a:gdLst>
                <a:gd name="T0" fmla="*/ 94 w 108"/>
                <a:gd name="T1" fmla="*/ 8 h 122"/>
                <a:gd name="T2" fmla="*/ 94 w 108"/>
                <a:gd name="T3" fmla="*/ 8 h 122"/>
                <a:gd name="T4" fmla="*/ 94 w 108"/>
                <a:gd name="T5" fmla="*/ 2 h 122"/>
                <a:gd name="T6" fmla="*/ 90 w 108"/>
                <a:gd name="T7" fmla="*/ 0 h 122"/>
                <a:gd name="T8" fmla="*/ 108 w 108"/>
                <a:gd name="T9" fmla="*/ 0 h 122"/>
                <a:gd name="T10" fmla="*/ 108 w 108"/>
                <a:gd name="T11" fmla="*/ 0 h 122"/>
                <a:gd name="T12" fmla="*/ 104 w 108"/>
                <a:gd name="T13" fmla="*/ 2 h 122"/>
                <a:gd name="T14" fmla="*/ 104 w 108"/>
                <a:gd name="T15" fmla="*/ 8 h 122"/>
                <a:gd name="T16" fmla="*/ 104 w 108"/>
                <a:gd name="T17" fmla="*/ 122 h 122"/>
                <a:gd name="T18" fmla="*/ 104 w 108"/>
                <a:gd name="T19" fmla="*/ 122 h 122"/>
                <a:gd name="T20" fmla="*/ 62 w 108"/>
                <a:gd name="T21" fmla="*/ 70 h 122"/>
                <a:gd name="T22" fmla="*/ 20 w 108"/>
                <a:gd name="T23" fmla="*/ 18 h 122"/>
                <a:gd name="T24" fmla="*/ 20 w 108"/>
                <a:gd name="T25" fmla="*/ 110 h 122"/>
                <a:gd name="T26" fmla="*/ 20 w 108"/>
                <a:gd name="T27" fmla="*/ 110 h 122"/>
                <a:gd name="T28" fmla="*/ 22 w 108"/>
                <a:gd name="T29" fmla="*/ 116 h 122"/>
                <a:gd name="T30" fmla="*/ 24 w 108"/>
                <a:gd name="T31" fmla="*/ 118 h 122"/>
                <a:gd name="T32" fmla="*/ 6 w 108"/>
                <a:gd name="T33" fmla="*/ 118 h 122"/>
                <a:gd name="T34" fmla="*/ 6 w 108"/>
                <a:gd name="T35" fmla="*/ 118 h 122"/>
                <a:gd name="T36" fmla="*/ 10 w 108"/>
                <a:gd name="T37" fmla="*/ 116 h 122"/>
                <a:gd name="T38" fmla="*/ 10 w 108"/>
                <a:gd name="T39" fmla="*/ 110 h 122"/>
                <a:gd name="T40" fmla="*/ 10 w 108"/>
                <a:gd name="T41" fmla="*/ 14 h 122"/>
                <a:gd name="T42" fmla="*/ 10 w 108"/>
                <a:gd name="T43" fmla="*/ 14 h 122"/>
                <a:gd name="T44" fmla="*/ 10 w 108"/>
                <a:gd name="T45" fmla="*/ 10 h 122"/>
                <a:gd name="T46" fmla="*/ 8 w 108"/>
                <a:gd name="T47" fmla="*/ 6 h 122"/>
                <a:gd name="T48" fmla="*/ 8 w 108"/>
                <a:gd name="T49" fmla="*/ 6 h 122"/>
                <a:gd name="T50" fmla="*/ 6 w 108"/>
                <a:gd name="T51" fmla="*/ 2 h 122"/>
                <a:gd name="T52" fmla="*/ 0 w 108"/>
                <a:gd name="T53" fmla="*/ 0 h 122"/>
                <a:gd name="T54" fmla="*/ 26 w 108"/>
                <a:gd name="T55" fmla="*/ 0 h 122"/>
                <a:gd name="T56" fmla="*/ 94 w 108"/>
                <a:gd name="T57" fmla="*/ 84 h 122"/>
                <a:gd name="T58" fmla="*/ 94 w 108"/>
                <a:gd name="T59" fmla="*/ 8 h 122"/>
                <a:gd name="T60" fmla="*/ 94 w 108"/>
                <a:gd name="T61" fmla="*/ 8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108" h="122">
                  <a:moveTo>
                    <a:pt x="94" y="8"/>
                  </a:moveTo>
                  <a:lnTo>
                    <a:pt x="94" y="8"/>
                  </a:lnTo>
                  <a:lnTo>
                    <a:pt x="94" y="2"/>
                  </a:lnTo>
                  <a:lnTo>
                    <a:pt x="90" y="0"/>
                  </a:lnTo>
                  <a:lnTo>
                    <a:pt x="108" y="0"/>
                  </a:lnTo>
                  <a:lnTo>
                    <a:pt x="108" y="0"/>
                  </a:lnTo>
                  <a:lnTo>
                    <a:pt x="104" y="2"/>
                  </a:lnTo>
                  <a:lnTo>
                    <a:pt x="104" y="8"/>
                  </a:lnTo>
                  <a:lnTo>
                    <a:pt x="104" y="122"/>
                  </a:lnTo>
                  <a:lnTo>
                    <a:pt x="104" y="122"/>
                  </a:lnTo>
                  <a:lnTo>
                    <a:pt x="62" y="70"/>
                  </a:lnTo>
                  <a:lnTo>
                    <a:pt x="20" y="18"/>
                  </a:lnTo>
                  <a:lnTo>
                    <a:pt x="20" y="110"/>
                  </a:lnTo>
                  <a:lnTo>
                    <a:pt x="20" y="110"/>
                  </a:lnTo>
                  <a:lnTo>
                    <a:pt x="22" y="116"/>
                  </a:lnTo>
                  <a:lnTo>
                    <a:pt x="24" y="118"/>
                  </a:lnTo>
                  <a:lnTo>
                    <a:pt x="6" y="118"/>
                  </a:lnTo>
                  <a:lnTo>
                    <a:pt x="6" y="118"/>
                  </a:lnTo>
                  <a:lnTo>
                    <a:pt x="10" y="116"/>
                  </a:lnTo>
                  <a:lnTo>
                    <a:pt x="10" y="110"/>
                  </a:lnTo>
                  <a:lnTo>
                    <a:pt x="10" y="14"/>
                  </a:lnTo>
                  <a:lnTo>
                    <a:pt x="10" y="14"/>
                  </a:lnTo>
                  <a:lnTo>
                    <a:pt x="10" y="10"/>
                  </a:lnTo>
                  <a:lnTo>
                    <a:pt x="8" y="6"/>
                  </a:lnTo>
                  <a:lnTo>
                    <a:pt x="8" y="6"/>
                  </a:lnTo>
                  <a:lnTo>
                    <a:pt x="6" y="2"/>
                  </a:lnTo>
                  <a:lnTo>
                    <a:pt x="0" y="0"/>
                  </a:lnTo>
                  <a:lnTo>
                    <a:pt x="26" y="0"/>
                  </a:lnTo>
                  <a:lnTo>
                    <a:pt x="94" y="84"/>
                  </a:lnTo>
                  <a:lnTo>
                    <a:pt x="94" y="8"/>
                  </a:lnTo>
                  <a:lnTo>
                    <a:pt x="94" y="8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9" name="Freeform 122"/>
            <p:cNvSpPr>
              <a:spLocks/>
            </p:cNvSpPr>
            <p:nvPr/>
          </p:nvSpPr>
          <p:spPr bwMode="auto">
            <a:xfrm>
              <a:off x="1505" y="1414"/>
              <a:ext cx="26" cy="118"/>
            </a:xfrm>
            <a:custGeom>
              <a:avLst/>
              <a:gdLst>
                <a:gd name="T0" fmla="*/ 26 w 26"/>
                <a:gd name="T1" fmla="*/ 0 h 118"/>
                <a:gd name="T2" fmla="*/ 26 w 26"/>
                <a:gd name="T3" fmla="*/ 0 h 118"/>
                <a:gd name="T4" fmla="*/ 22 w 26"/>
                <a:gd name="T5" fmla="*/ 2 h 118"/>
                <a:gd name="T6" fmla="*/ 20 w 26"/>
                <a:gd name="T7" fmla="*/ 8 h 118"/>
                <a:gd name="T8" fmla="*/ 20 w 26"/>
                <a:gd name="T9" fmla="*/ 110 h 118"/>
                <a:gd name="T10" fmla="*/ 20 w 26"/>
                <a:gd name="T11" fmla="*/ 110 h 118"/>
                <a:gd name="T12" fmla="*/ 22 w 26"/>
                <a:gd name="T13" fmla="*/ 116 h 118"/>
                <a:gd name="T14" fmla="*/ 26 w 26"/>
                <a:gd name="T15" fmla="*/ 118 h 118"/>
                <a:gd name="T16" fmla="*/ 0 w 26"/>
                <a:gd name="T17" fmla="*/ 118 h 118"/>
                <a:gd name="T18" fmla="*/ 0 w 26"/>
                <a:gd name="T19" fmla="*/ 118 h 118"/>
                <a:gd name="T20" fmla="*/ 2 w 26"/>
                <a:gd name="T21" fmla="*/ 116 h 118"/>
                <a:gd name="T22" fmla="*/ 4 w 26"/>
                <a:gd name="T23" fmla="*/ 110 h 118"/>
                <a:gd name="T24" fmla="*/ 4 w 26"/>
                <a:gd name="T25" fmla="*/ 8 h 118"/>
                <a:gd name="T26" fmla="*/ 4 w 26"/>
                <a:gd name="T27" fmla="*/ 8 h 118"/>
                <a:gd name="T28" fmla="*/ 2 w 26"/>
                <a:gd name="T29" fmla="*/ 2 h 118"/>
                <a:gd name="T30" fmla="*/ 0 w 26"/>
                <a:gd name="T31" fmla="*/ 0 h 118"/>
                <a:gd name="T32" fmla="*/ 26 w 26"/>
                <a:gd name="T33" fmla="*/ 0 h 118"/>
                <a:gd name="T34" fmla="*/ 26 w 26"/>
                <a:gd name="T35" fmla="*/ 0 h 1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6" h="118">
                  <a:moveTo>
                    <a:pt x="26" y="0"/>
                  </a:moveTo>
                  <a:lnTo>
                    <a:pt x="26" y="0"/>
                  </a:lnTo>
                  <a:lnTo>
                    <a:pt x="22" y="2"/>
                  </a:lnTo>
                  <a:lnTo>
                    <a:pt x="20" y="8"/>
                  </a:lnTo>
                  <a:lnTo>
                    <a:pt x="20" y="110"/>
                  </a:lnTo>
                  <a:lnTo>
                    <a:pt x="20" y="110"/>
                  </a:lnTo>
                  <a:lnTo>
                    <a:pt x="22" y="116"/>
                  </a:lnTo>
                  <a:lnTo>
                    <a:pt x="26" y="118"/>
                  </a:lnTo>
                  <a:lnTo>
                    <a:pt x="0" y="118"/>
                  </a:lnTo>
                  <a:lnTo>
                    <a:pt x="0" y="118"/>
                  </a:lnTo>
                  <a:lnTo>
                    <a:pt x="2" y="116"/>
                  </a:lnTo>
                  <a:lnTo>
                    <a:pt x="4" y="110"/>
                  </a:lnTo>
                  <a:lnTo>
                    <a:pt x="4" y="8"/>
                  </a:lnTo>
                  <a:lnTo>
                    <a:pt x="4" y="8"/>
                  </a:lnTo>
                  <a:lnTo>
                    <a:pt x="2" y="2"/>
                  </a:lnTo>
                  <a:lnTo>
                    <a:pt x="0" y="0"/>
                  </a:lnTo>
                  <a:lnTo>
                    <a:pt x="26" y="0"/>
                  </a:lnTo>
                  <a:lnTo>
                    <a:pt x="26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0" name="Freeform 123"/>
            <p:cNvSpPr>
              <a:spLocks/>
            </p:cNvSpPr>
            <p:nvPr/>
          </p:nvSpPr>
          <p:spPr bwMode="auto">
            <a:xfrm>
              <a:off x="1539" y="1414"/>
              <a:ext cx="108" cy="122"/>
            </a:xfrm>
            <a:custGeom>
              <a:avLst/>
              <a:gdLst>
                <a:gd name="T0" fmla="*/ 92 w 108"/>
                <a:gd name="T1" fmla="*/ 8 h 122"/>
                <a:gd name="T2" fmla="*/ 92 w 108"/>
                <a:gd name="T3" fmla="*/ 8 h 122"/>
                <a:gd name="T4" fmla="*/ 92 w 108"/>
                <a:gd name="T5" fmla="*/ 2 h 122"/>
                <a:gd name="T6" fmla="*/ 88 w 108"/>
                <a:gd name="T7" fmla="*/ 0 h 122"/>
                <a:gd name="T8" fmla="*/ 108 w 108"/>
                <a:gd name="T9" fmla="*/ 0 h 122"/>
                <a:gd name="T10" fmla="*/ 108 w 108"/>
                <a:gd name="T11" fmla="*/ 0 h 122"/>
                <a:gd name="T12" fmla="*/ 104 w 108"/>
                <a:gd name="T13" fmla="*/ 4 h 122"/>
                <a:gd name="T14" fmla="*/ 100 w 108"/>
                <a:gd name="T15" fmla="*/ 8 h 122"/>
                <a:gd name="T16" fmla="*/ 100 w 108"/>
                <a:gd name="T17" fmla="*/ 8 h 122"/>
                <a:gd name="T18" fmla="*/ 58 w 108"/>
                <a:gd name="T19" fmla="*/ 122 h 122"/>
                <a:gd name="T20" fmla="*/ 58 w 108"/>
                <a:gd name="T21" fmla="*/ 122 h 122"/>
                <a:gd name="T22" fmla="*/ 10 w 108"/>
                <a:gd name="T23" fmla="*/ 8 h 122"/>
                <a:gd name="T24" fmla="*/ 10 w 108"/>
                <a:gd name="T25" fmla="*/ 8 h 122"/>
                <a:gd name="T26" fmla="*/ 6 w 108"/>
                <a:gd name="T27" fmla="*/ 4 h 122"/>
                <a:gd name="T28" fmla="*/ 0 w 108"/>
                <a:gd name="T29" fmla="*/ 0 h 122"/>
                <a:gd name="T30" fmla="*/ 32 w 108"/>
                <a:gd name="T31" fmla="*/ 0 h 122"/>
                <a:gd name="T32" fmla="*/ 32 w 108"/>
                <a:gd name="T33" fmla="*/ 0 h 122"/>
                <a:gd name="T34" fmla="*/ 30 w 108"/>
                <a:gd name="T35" fmla="*/ 2 h 122"/>
                <a:gd name="T36" fmla="*/ 28 w 108"/>
                <a:gd name="T37" fmla="*/ 4 h 122"/>
                <a:gd name="T38" fmla="*/ 30 w 108"/>
                <a:gd name="T39" fmla="*/ 10 h 122"/>
                <a:gd name="T40" fmla="*/ 30 w 108"/>
                <a:gd name="T41" fmla="*/ 10 h 122"/>
                <a:gd name="T42" fmla="*/ 60 w 108"/>
                <a:gd name="T43" fmla="*/ 90 h 122"/>
                <a:gd name="T44" fmla="*/ 60 w 108"/>
                <a:gd name="T45" fmla="*/ 90 h 122"/>
                <a:gd name="T46" fmla="*/ 92 w 108"/>
                <a:gd name="T47" fmla="*/ 8 h 122"/>
                <a:gd name="T48" fmla="*/ 92 w 108"/>
                <a:gd name="T49" fmla="*/ 8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08" h="122">
                  <a:moveTo>
                    <a:pt x="92" y="8"/>
                  </a:moveTo>
                  <a:lnTo>
                    <a:pt x="92" y="8"/>
                  </a:lnTo>
                  <a:lnTo>
                    <a:pt x="92" y="2"/>
                  </a:lnTo>
                  <a:lnTo>
                    <a:pt x="88" y="0"/>
                  </a:lnTo>
                  <a:lnTo>
                    <a:pt x="108" y="0"/>
                  </a:lnTo>
                  <a:lnTo>
                    <a:pt x="108" y="0"/>
                  </a:lnTo>
                  <a:lnTo>
                    <a:pt x="104" y="4"/>
                  </a:lnTo>
                  <a:lnTo>
                    <a:pt x="100" y="8"/>
                  </a:lnTo>
                  <a:lnTo>
                    <a:pt x="100" y="8"/>
                  </a:lnTo>
                  <a:lnTo>
                    <a:pt x="58" y="122"/>
                  </a:lnTo>
                  <a:lnTo>
                    <a:pt x="58" y="122"/>
                  </a:lnTo>
                  <a:lnTo>
                    <a:pt x="10" y="8"/>
                  </a:lnTo>
                  <a:lnTo>
                    <a:pt x="10" y="8"/>
                  </a:lnTo>
                  <a:lnTo>
                    <a:pt x="6" y="4"/>
                  </a:lnTo>
                  <a:lnTo>
                    <a:pt x="0" y="0"/>
                  </a:lnTo>
                  <a:lnTo>
                    <a:pt x="32" y="0"/>
                  </a:lnTo>
                  <a:lnTo>
                    <a:pt x="32" y="0"/>
                  </a:lnTo>
                  <a:lnTo>
                    <a:pt x="30" y="2"/>
                  </a:lnTo>
                  <a:lnTo>
                    <a:pt x="28" y="4"/>
                  </a:lnTo>
                  <a:lnTo>
                    <a:pt x="30" y="10"/>
                  </a:lnTo>
                  <a:lnTo>
                    <a:pt x="30" y="10"/>
                  </a:lnTo>
                  <a:lnTo>
                    <a:pt x="60" y="90"/>
                  </a:lnTo>
                  <a:lnTo>
                    <a:pt x="60" y="90"/>
                  </a:lnTo>
                  <a:lnTo>
                    <a:pt x="92" y="8"/>
                  </a:lnTo>
                  <a:lnTo>
                    <a:pt x="92" y="8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1" name="Freeform 124"/>
            <p:cNvSpPr>
              <a:spLocks/>
            </p:cNvSpPr>
            <p:nvPr/>
          </p:nvSpPr>
          <p:spPr bwMode="auto">
            <a:xfrm>
              <a:off x="1653" y="1414"/>
              <a:ext cx="74" cy="118"/>
            </a:xfrm>
            <a:custGeom>
              <a:avLst/>
              <a:gdLst>
                <a:gd name="T0" fmla="*/ 66 w 74"/>
                <a:gd name="T1" fmla="*/ 16 h 118"/>
                <a:gd name="T2" fmla="*/ 66 w 74"/>
                <a:gd name="T3" fmla="*/ 16 h 118"/>
                <a:gd name="T4" fmla="*/ 60 w 74"/>
                <a:gd name="T5" fmla="*/ 10 h 118"/>
                <a:gd name="T6" fmla="*/ 52 w 74"/>
                <a:gd name="T7" fmla="*/ 8 h 118"/>
                <a:gd name="T8" fmla="*/ 52 w 74"/>
                <a:gd name="T9" fmla="*/ 8 h 118"/>
                <a:gd name="T10" fmla="*/ 22 w 74"/>
                <a:gd name="T11" fmla="*/ 8 h 118"/>
                <a:gd name="T12" fmla="*/ 22 w 74"/>
                <a:gd name="T13" fmla="*/ 48 h 118"/>
                <a:gd name="T14" fmla="*/ 50 w 74"/>
                <a:gd name="T15" fmla="*/ 48 h 118"/>
                <a:gd name="T16" fmla="*/ 50 w 74"/>
                <a:gd name="T17" fmla="*/ 48 h 118"/>
                <a:gd name="T18" fmla="*/ 54 w 74"/>
                <a:gd name="T19" fmla="*/ 46 h 118"/>
                <a:gd name="T20" fmla="*/ 56 w 74"/>
                <a:gd name="T21" fmla="*/ 44 h 118"/>
                <a:gd name="T22" fmla="*/ 56 w 74"/>
                <a:gd name="T23" fmla="*/ 62 h 118"/>
                <a:gd name="T24" fmla="*/ 56 w 74"/>
                <a:gd name="T25" fmla="*/ 62 h 118"/>
                <a:gd name="T26" fmla="*/ 54 w 74"/>
                <a:gd name="T27" fmla="*/ 58 h 118"/>
                <a:gd name="T28" fmla="*/ 50 w 74"/>
                <a:gd name="T29" fmla="*/ 58 h 118"/>
                <a:gd name="T30" fmla="*/ 22 w 74"/>
                <a:gd name="T31" fmla="*/ 58 h 118"/>
                <a:gd name="T32" fmla="*/ 22 w 74"/>
                <a:gd name="T33" fmla="*/ 108 h 118"/>
                <a:gd name="T34" fmla="*/ 22 w 74"/>
                <a:gd name="T35" fmla="*/ 108 h 118"/>
                <a:gd name="T36" fmla="*/ 42 w 74"/>
                <a:gd name="T37" fmla="*/ 110 h 118"/>
                <a:gd name="T38" fmla="*/ 42 w 74"/>
                <a:gd name="T39" fmla="*/ 110 h 118"/>
                <a:gd name="T40" fmla="*/ 54 w 74"/>
                <a:gd name="T41" fmla="*/ 110 h 118"/>
                <a:gd name="T42" fmla="*/ 62 w 74"/>
                <a:gd name="T43" fmla="*/ 108 h 118"/>
                <a:gd name="T44" fmla="*/ 68 w 74"/>
                <a:gd name="T45" fmla="*/ 104 h 118"/>
                <a:gd name="T46" fmla="*/ 74 w 74"/>
                <a:gd name="T47" fmla="*/ 98 h 118"/>
                <a:gd name="T48" fmla="*/ 70 w 74"/>
                <a:gd name="T49" fmla="*/ 118 h 118"/>
                <a:gd name="T50" fmla="*/ 0 w 74"/>
                <a:gd name="T51" fmla="*/ 118 h 118"/>
                <a:gd name="T52" fmla="*/ 0 w 74"/>
                <a:gd name="T53" fmla="*/ 118 h 118"/>
                <a:gd name="T54" fmla="*/ 4 w 74"/>
                <a:gd name="T55" fmla="*/ 116 h 118"/>
                <a:gd name="T56" fmla="*/ 6 w 74"/>
                <a:gd name="T57" fmla="*/ 110 h 118"/>
                <a:gd name="T58" fmla="*/ 6 w 74"/>
                <a:gd name="T59" fmla="*/ 8 h 118"/>
                <a:gd name="T60" fmla="*/ 6 w 74"/>
                <a:gd name="T61" fmla="*/ 8 h 118"/>
                <a:gd name="T62" fmla="*/ 4 w 74"/>
                <a:gd name="T63" fmla="*/ 2 h 118"/>
                <a:gd name="T64" fmla="*/ 0 w 74"/>
                <a:gd name="T65" fmla="*/ 0 h 118"/>
                <a:gd name="T66" fmla="*/ 66 w 74"/>
                <a:gd name="T67" fmla="*/ 0 h 118"/>
                <a:gd name="T68" fmla="*/ 66 w 74"/>
                <a:gd name="T69" fmla="*/ 16 h 118"/>
                <a:gd name="T70" fmla="*/ 66 w 74"/>
                <a:gd name="T71" fmla="*/ 16 h 1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74" h="118">
                  <a:moveTo>
                    <a:pt x="66" y="16"/>
                  </a:moveTo>
                  <a:lnTo>
                    <a:pt x="66" y="16"/>
                  </a:lnTo>
                  <a:lnTo>
                    <a:pt x="60" y="10"/>
                  </a:lnTo>
                  <a:lnTo>
                    <a:pt x="52" y="8"/>
                  </a:lnTo>
                  <a:lnTo>
                    <a:pt x="52" y="8"/>
                  </a:lnTo>
                  <a:lnTo>
                    <a:pt x="22" y="8"/>
                  </a:lnTo>
                  <a:lnTo>
                    <a:pt x="22" y="48"/>
                  </a:lnTo>
                  <a:lnTo>
                    <a:pt x="50" y="48"/>
                  </a:lnTo>
                  <a:lnTo>
                    <a:pt x="50" y="48"/>
                  </a:lnTo>
                  <a:lnTo>
                    <a:pt x="54" y="46"/>
                  </a:lnTo>
                  <a:lnTo>
                    <a:pt x="56" y="44"/>
                  </a:lnTo>
                  <a:lnTo>
                    <a:pt x="56" y="62"/>
                  </a:lnTo>
                  <a:lnTo>
                    <a:pt x="56" y="62"/>
                  </a:lnTo>
                  <a:lnTo>
                    <a:pt x="54" y="58"/>
                  </a:lnTo>
                  <a:lnTo>
                    <a:pt x="50" y="58"/>
                  </a:lnTo>
                  <a:lnTo>
                    <a:pt x="22" y="58"/>
                  </a:lnTo>
                  <a:lnTo>
                    <a:pt x="22" y="108"/>
                  </a:lnTo>
                  <a:lnTo>
                    <a:pt x="22" y="108"/>
                  </a:lnTo>
                  <a:lnTo>
                    <a:pt x="42" y="110"/>
                  </a:lnTo>
                  <a:lnTo>
                    <a:pt x="42" y="110"/>
                  </a:lnTo>
                  <a:lnTo>
                    <a:pt x="54" y="110"/>
                  </a:lnTo>
                  <a:lnTo>
                    <a:pt x="62" y="108"/>
                  </a:lnTo>
                  <a:lnTo>
                    <a:pt x="68" y="104"/>
                  </a:lnTo>
                  <a:lnTo>
                    <a:pt x="74" y="98"/>
                  </a:lnTo>
                  <a:lnTo>
                    <a:pt x="70" y="118"/>
                  </a:lnTo>
                  <a:lnTo>
                    <a:pt x="0" y="118"/>
                  </a:lnTo>
                  <a:lnTo>
                    <a:pt x="0" y="118"/>
                  </a:lnTo>
                  <a:lnTo>
                    <a:pt x="4" y="116"/>
                  </a:lnTo>
                  <a:lnTo>
                    <a:pt x="6" y="110"/>
                  </a:lnTo>
                  <a:lnTo>
                    <a:pt x="6" y="8"/>
                  </a:lnTo>
                  <a:lnTo>
                    <a:pt x="6" y="8"/>
                  </a:lnTo>
                  <a:lnTo>
                    <a:pt x="4" y="2"/>
                  </a:lnTo>
                  <a:lnTo>
                    <a:pt x="0" y="0"/>
                  </a:lnTo>
                  <a:lnTo>
                    <a:pt x="66" y="0"/>
                  </a:lnTo>
                  <a:lnTo>
                    <a:pt x="66" y="16"/>
                  </a:lnTo>
                  <a:lnTo>
                    <a:pt x="66" y="16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2" name="Freeform 125"/>
            <p:cNvSpPr>
              <a:spLocks noEditPoints="1"/>
            </p:cNvSpPr>
            <p:nvPr/>
          </p:nvSpPr>
          <p:spPr bwMode="auto">
            <a:xfrm>
              <a:off x="1735" y="1414"/>
              <a:ext cx="102" cy="118"/>
            </a:xfrm>
            <a:custGeom>
              <a:avLst/>
              <a:gdLst>
                <a:gd name="T0" fmla="*/ 48 w 102"/>
                <a:gd name="T1" fmla="*/ 58 h 118"/>
                <a:gd name="T2" fmla="*/ 60 w 102"/>
                <a:gd name="T3" fmla="*/ 64 h 118"/>
                <a:gd name="T4" fmla="*/ 66 w 102"/>
                <a:gd name="T5" fmla="*/ 72 h 118"/>
                <a:gd name="T6" fmla="*/ 84 w 102"/>
                <a:gd name="T7" fmla="*/ 102 h 118"/>
                <a:gd name="T8" fmla="*/ 92 w 102"/>
                <a:gd name="T9" fmla="*/ 112 h 118"/>
                <a:gd name="T10" fmla="*/ 102 w 102"/>
                <a:gd name="T11" fmla="*/ 118 h 118"/>
                <a:gd name="T12" fmla="*/ 84 w 102"/>
                <a:gd name="T13" fmla="*/ 118 h 118"/>
                <a:gd name="T14" fmla="*/ 76 w 102"/>
                <a:gd name="T15" fmla="*/ 116 h 118"/>
                <a:gd name="T16" fmla="*/ 70 w 102"/>
                <a:gd name="T17" fmla="*/ 110 h 118"/>
                <a:gd name="T18" fmla="*/ 50 w 102"/>
                <a:gd name="T19" fmla="*/ 78 h 118"/>
                <a:gd name="T20" fmla="*/ 38 w 102"/>
                <a:gd name="T21" fmla="*/ 64 h 118"/>
                <a:gd name="T22" fmla="*/ 32 w 102"/>
                <a:gd name="T23" fmla="*/ 64 h 118"/>
                <a:gd name="T24" fmla="*/ 22 w 102"/>
                <a:gd name="T25" fmla="*/ 110 h 118"/>
                <a:gd name="T26" fmla="*/ 24 w 102"/>
                <a:gd name="T27" fmla="*/ 116 h 118"/>
                <a:gd name="T28" fmla="*/ 0 w 102"/>
                <a:gd name="T29" fmla="*/ 118 h 118"/>
                <a:gd name="T30" fmla="*/ 4 w 102"/>
                <a:gd name="T31" fmla="*/ 116 h 118"/>
                <a:gd name="T32" fmla="*/ 6 w 102"/>
                <a:gd name="T33" fmla="*/ 8 h 118"/>
                <a:gd name="T34" fmla="*/ 4 w 102"/>
                <a:gd name="T35" fmla="*/ 2 h 118"/>
                <a:gd name="T36" fmla="*/ 34 w 102"/>
                <a:gd name="T37" fmla="*/ 0 h 118"/>
                <a:gd name="T38" fmla="*/ 46 w 102"/>
                <a:gd name="T39" fmla="*/ 0 h 118"/>
                <a:gd name="T40" fmla="*/ 62 w 102"/>
                <a:gd name="T41" fmla="*/ 6 h 118"/>
                <a:gd name="T42" fmla="*/ 72 w 102"/>
                <a:gd name="T43" fmla="*/ 14 h 118"/>
                <a:gd name="T44" fmla="*/ 76 w 102"/>
                <a:gd name="T45" fmla="*/ 28 h 118"/>
                <a:gd name="T46" fmla="*/ 76 w 102"/>
                <a:gd name="T47" fmla="*/ 36 h 118"/>
                <a:gd name="T48" fmla="*/ 70 w 102"/>
                <a:gd name="T49" fmla="*/ 46 h 118"/>
                <a:gd name="T50" fmla="*/ 58 w 102"/>
                <a:gd name="T51" fmla="*/ 56 h 118"/>
                <a:gd name="T52" fmla="*/ 48 w 102"/>
                <a:gd name="T53" fmla="*/ 58 h 118"/>
                <a:gd name="T54" fmla="*/ 22 w 102"/>
                <a:gd name="T55" fmla="*/ 54 h 118"/>
                <a:gd name="T56" fmla="*/ 32 w 102"/>
                <a:gd name="T57" fmla="*/ 54 h 118"/>
                <a:gd name="T58" fmla="*/ 42 w 102"/>
                <a:gd name="T59" fmla="*/ 54 h 118"/>
                <a:gd name="T60" fmla="*/ 54 w 102"/>
                <a:gd name="T61" fmla="*/ 46 h 118"/>
                <a:gd name="T62" fmla="*/ 58 w 102"/>
                <a:gd name="T63" fmla="*/ 36 h 118"/>
                <a:gd name="T64" fmla="*/ 58 w 102"/>
                <a:gd name="T65" fmla="*/ 30 h 118"/>
                <a:gd name="T66" fmla="*/ 54 w 102"/>
                <a:gd name="T67" fmla="*/ 14 h 118"/>
                <a:gd name="T68" fmla="*/ 42 w 102"/>
                <a:gd name="T69" fmla="*/ 8 h 118"/>
                <a:gd name="T70" fmla="*/ 34 w 102"/>
                <a:gd name="T71" fmla="*/ 6 h 118"/>
                <a:gd name="T72" fmla="*/ 22 w 102"/>
                <a:gd name="T73" fmla="*/ 8 h 1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102" h="118">
                  <a:moveTo>
                    <a:pt x="48" y="58"/>
                  </a:moveTo>
                  <a:lnTo>
                    <a:pt x="48" y="58"/>
                  </a:lnTo>
                  <a:lnTo>
                    <a:pt x="54" y="60"/>
                  </a:lnTo>
                  <a:lnTo>
                    <a:pt x="60" y="64"/>
                  </a:lnTo>
                  <a:lnTo>
                    <a:pt x="66" y="72"/>
                  </a:lnTo>
                  <a:lnTo>
                    <a:pt x="66" y="72"/>
                  </a:lnTo>
                  <a:lnTo>
                    <a:pt x="76" y="88"/>
                  </a:lnTo>
                  <a:lnTo>
                    <a:pt x="84" y="102"/>
                  </a:lnTo>
                  <a:lnTo>
                    <a:pt x="92" y="112"/>
                  </a:lnTo>
                  <a:lnTo>
                    <a:pt x="92" y="112"/>
                  </a:lnTo>
                  <a:lnTo>
                    <a:pt x="98" y="116"/>
                  </a:lnTo>
                  <a:lnTo>
                    <a:pt x="102" y="118"/>
                  </a:lnTo>
                  <a:lnTo>
                    <a:pt x="84" y="118"/>
                  </a:lnTo>
                  <a:lnTo>
                    <a:pt x="84" y="118"/>
                  </a:lnTo>
                  <a:lnTo>
                    <a:pt x="80" y="118"/>
                  </a:lnTo>
                  <a:lnTo>
                    <a:pt x="76" y="116"/>
                  </a:lnTo>
                  <a:lnTo>
                    <a:pt x="70" y="110"/>
                  </a:lnTo>
                  <a:lnTo>
                    <a:pt x="70" y="110"/>
                  </a:lnTo>
                  <a:lnTo>
                    <a:pt x="50" y="78"/>
                  </a:lnTo>
                  <a:lnTo>
                    <a:pt x="50" y="78"/>
                  </a:lnTo>
                  <a:lnTo>
                    <a:pt x="42" y="68"/>
                  </a:lnTo>
                  <a:lnTo>
                    <a:pt x="38" y="64"/>
                  </a:lnTo>
                  <a:lnTo>
                    <a:pt x="32" y="64"/>
                  </a:lnTo>
                  <a:lnTo>
                    <a:pt x="32" y="64"/>
                  </a:lnTo>
                  <a:lnTo>
                    <a:pt x="22" y="64"/>
                  </a:lnTo>
                  <a:lnTo>
                    <a:pt x="22" y="110"/>
                  </a:lnTo>
                  <a:lnTo>
                    <a:pt x="22" y="110"/>
                  </a:lnTo>
                  <a:lnTo>
                    <a:pt x="24" y="116"/>
                  </a:lnTo>
                  <a:lnTo>
                    <a:pt x="26" y="118"/>
                  </a:lnTo>
                  <a:lnTo>
                    <a:pt x="0" y="118"/>
                  </a:lnTo>
                  <a:lnTo>
                    <a:pt x="0" y="118"/>
                  </a:lnTo>
                  <a:lnTo>
                    <a:pt x="4" y="116"/>
                  </a:lnTo>
                  <a:lnTo>
                    <a:pt x="6" y="110"/>
                  </a:lnTo>
                  <a:lnTo>
                    <a:pt x="6" y="8"/>
                  </a:lnTo>
                  <a:lnTo>
                    <a:pt x="6" y="8"/>
                  </a:lnTo>
                  <a:lnTo>
                    <a:pt x="4" y="2"/>
                  </a:lnTo>
                  <a:lnTo>
                    <a:pt x="0" y="0"/>
                  </a:lnTo>
                  <a:lnTo>
                    <a:pt x="34" y="0"/>
                  </a:lnTo>
                  <a:lnTo>
                    <a:pt x="34" y="0"/>
                  </a:lnTo>
                  <a:lnTo>
                    <a:pt x="46" y="0"/>
                  </a:lnTo>
                  <a:lnTo>
                    <a:pt x="54" y="2"/>
                  </a:lnTo>
                  <a:lnTo>
                    <a:pt x="62" y="6"/>
                  </a:lnTo>
                  <a:lnTo>
                    <a:pt x="68" y="10"/>
                  </a:lnTo>
                  <a:lnTo>
                    <a:pt x="72" y="14"/>
                  </a:lnTo>
                  <a:lnTo>
                    <a:pt x="74" y="20"/>
                  </a:lnTo>
                  <a:lnTo>
                    <a:pt x="76" y="28"/>
                  </a:lnTo>
                  <a:lnTo>
                    <a:pt x="76" y="28"/>
                  </a:lnTo>
                  <a:lnTo>
                    <a:pt x="76" y="36"/>
                  </a:lnTo>
                  <a:lnTo>
                    <a:pt x="74" y="42"/>
                  </a:lnTo>
                  <a:lnTo>
                    <a:pt x="70" y="46"/>
                  </a:lnTo>
                  <a:lnTo>
                    <a:pt x="66" y="50"/>
                  </a:lnTo>
                  <a:lnTo>
                    <a:pt x="58" y="56"/>
                  </a:lnTo>
                  <a:lnTo>
                    <a:pt x="48" y="58"/>
                  </a:lnTo>
                  <a:lnTo>
                    <a:pt x="48" y="58"/>
                  </a:lnTo>
                  <a:close/>
                  <a:moveTo>
                    <a:pt x="22" y="8"/>
                  </a:moveTo>
                  <a:lnTo>
                    <a:pt x="22" y="54"/>
                  </a:lnTo>
                  <a:lnTo>
                    <a:pt x="22" y="54"/>
                  </a:lnTo>
                  <a:lnTo>
                    <a:pt x="32" y="54"/>
                  </a:lnTo>
                  <a:lnTo>
                    <a:pt x="32" y="54"/>
                  </a:lnTo>
                  <a:lnTo>
                    <a:pt x="42" y="54"/>
                  </a:lnTo>
                  <a:lnTo>
                    <a:pt x="50" y="48"/>
                  </a:lnTo>
                  <a:lnTo>
                    <a:pt x="54" y="46"/>
                  </a:lnTo>
                  <a:lnTo>
                    <a:pt x="56" y="40"/>
                  </a:lnTo>
                  <a:lnTo>
                    <a:pt x="58" y="36"/>
                  </a:lnTo>
                  <a:lnTo>
                    <a:pt x="58" y="30"/>
                  </a:lnTo>
                  <a:lnTo>
                    <a:pt x="58" y="30"/>
                  </a:lnTo>
                  <a:lnTo>
                    <a:pt x="58" y="22"/>
                  </a:lnTo>
                  <a:lnTo>
                    <a:pt x="54" y="14"/>
                  </a:lnTo>
                  <a:lnTo>
                    <a:pt x="46" y="8"/>
                  </a:lnTo>
                  <a:lnTo>
                    <a:pt x="42" y="8"/>
                  </a:lnTo>
                  <a:lnTo>
                    <a:pt x="34" y="6"/>
                  </a:lnTo>
                  <a:lnTo>
                    <a:pt x="34" y="6"/>
                  </a:lnTo>
                  <a:lnTo>
                    <a:pt x="22" y="8"/>
                  </a:lnTo>
                  <a:lnTo>
                    <a:pt x="22" y="8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3" name="Freeform 126"/>
            <p:cNvSpPr>
              <a:spLocks/>
            </p:cNvSpPr>
            <p:nvPr/>
          </p:nvSpPr>
          <p:spPr bwMode="auto">
            <a:xfrm>
              <a:off x="1837" y="1412"/>
              <a:ext cx="72" cy="122"/>
            </a:xfrm>
            <a:custGeom>
              <a:avLst/>
              <a:gdLst>
                <a:gd name="T0" fmla="*/ 72 w 72"/>
                <a:gd name="T1" fmla="*/ 86 h 122"/>
                <a:gd name="T2" fmla="*/ 68 w 72"/>
                <a:gd name="T3" fmla="*/ 100 h 122"/>
                <a:gd name="T4" fmla="*/ 60 w 72"/>
                <a:gd name="T5" fmla="*/ 112 h 122"/>
                <a:gd name="T6" fmla="*/ 48 w 72"/>
                <a:gd name="T7" fmla="*/ 120 h 122"/>
                <a:gd name="T8" fmla="*/ 34 w 72"/>
                <a:gd name="T9" fmla="*/ 122 h 122"/>
                <a:gd name="T10" fmla="*/ 24 w 72"/>
                <a:gd name="T11" fmla="*/ 120 h 122"/>
                <a:gd name="T12" fmla="*/ 2 w 72"/>
                <a:gd name="T13" fmla="*/ 112 h 122"/>
                <a:gd name="T14" fmla="*/ 0 w 72"/>
                <a:gd name="T15" fmla="*/ 86 h 122"/>
                <a:gd name="T16" fmla="*/ 10 w 72"/>
                <a:gd name="T17" fmla="*/ 104 h 122"/>
                <a:gd name="T18" fmla="*/ 26 w 72"/>
                <a:gd name="T19" fmla="*/ 114 h 122"/>
                <a:gd name="T20" fmla="*/ 32 w 72"/>
                <a:gd name="T21" fmla="*/ 114 h 122"/>
                <a:gd name="T22" fmla="*/ 44 w 72"/>
                <a:gd name="T23" fmla="*/ 112 h 122"/>
                <a:gd name="T24" fmla="*/ 52 w 72"/>
                <a:gd name="T25" fmla="*/ 106 h 122"/>
                <a:gd name="T26" fmla="*/ 56 w 72"/>
                <a:gd name="T27" fmla="*/ 92 h 122"/>
                <a:gd name="T28" fmla="*/ 56 w 72"/>
                <a:gd name="T29" fmla="*/ 86 h 122"/>
                <a:gd name="T30" fmla="*/ 48 w 72"/>
                <a:gd name="T31" fmla="*/ 74 h 122"/>
                <a:gd name="T32" fmla="*/ 26 w 72"/>
                <a:gd name="T33" fmla="*/ 62 h 122"/>
                <a:gd name="T34" fmla="*/ 16 w 72"/>
                <a:gd name="T35" fmla="*/ 56 h 122"/>
                <a:gd name="T36" fmla="*/ 2 w 72"/>
                <a:gd name="T37" fmla="*/ 40 h 122"/>
                <a:gd name="T38" fmla="*/ 2 w 72"/>
                <a:gd name="T39" fmla="*/ 30 h 122"/>
                <a:gd name="T40" fmla="*/ 4 w 72"/>
                <a:gd name="T41" fmla="*/ 18 h 122"/>
                <a:gd name="T42" fmla="*/ 14 w 72"/>
                <a:gd name="T43" fmla="*/ 8 h 122"/>
                <a:gd name="T44" fmla="*/ 38 w 72"/>
                <a:gd name="T45" fmla="*/ 0 h 122"/>
                <a:gd name="T46" fmla="*/ 50 w 72"/>
                <a:gd name="T47" fmla="*/ 2 h 122"/>
                <a:gd name="T48" fmla="*/ 62 w 72"/>
                <a:gd name="T49" fmla="*/ 6 h 122"/>
                <a:gd name="T50" fmla="*/ 64 w 72"/>
                <a:gd name="T51" fmla="*/ 30 h 122"/>
                <a:gd name="T52" fmla="*/ 54 w 72"/>
                <a:gd name="T53" fmla="*/ 16 h 122"/>
                <a:gd name="T54" fmla="*/ 40 w 72"/>
                <a:gd name="T55" fmla="*/ 8 h 122"/>
                <a:gd name="T56" fmla="*/ 34 w 72"/>
                <a:gd name="T57" fmla="*/ 8 h 122"/>
                <a:gd name="T58" fmla="*/ 20 w 72"/>
                <a:gd name="T59" fmla="*/ 14 h 122"/>
                <a:gd name="T60" fmla="*/ 16 w 72"/>
                <a:gd name="T61" fmla="*/ 26 h 122"/>
                <a:gd name="T62" fmla="*/ 16 w 72"/>
                <a:gd name="T63" fmla="*/ 32 h 122"/>
                <a:gd name="T64" fmla="*/ 28 w 72"/>
                <a:gd name="T65" fmla="*/ 44 h 122"/>
                <a:gd name="T66" fmla="*/ 40 w 72"/>
                <a:gd name="T67" fmla="*/ 48 h 122"/>
                <a:gd name="T68" fmla="*/ 62 w 72"/>
                <a:gd name="T69" fmla="*/ 62 h 122"/>
                <a:gd name="T70" fmla="*/ 70 w 72"/>
                <a:gd name="T71" fmla="*/ 72 h 122"/>
                <a:gd name="T72" fmla="*/ 72 w 72"/>
                <a:gd name="T73" fmla="*/ 86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72" h="122">
                  <a:moveTo>
                    <a:pt x="72" y="86"/>
                  </a:moveTo>
                  <a:lnTo>
                    <a:pt x="72" y="86"/>
                  </a:lnTo>
                  <a:lnTo>
                    <a:pt x="72" y="94"/>
                  </a:lnTo>
                  <a:lnTo>
                    <a:pt x="68" y="100"/>
                  </a:lnTo>
                  <a:lnTo>
                    <a:pt x="64" y="106"/>
                  </a:lnTo>
                  <a:lnTo>
                    <a:pt x="60" y="112"/>
                  </a:lnTo>
                  <a:lnTo>
                    <a:pt x="54" y="116"/>
                  </a:lnTo>
                  <a:lnTo>
                    <a:pt x="48" y="120"/>
                  </a:lnTo>
                  <a:lnTo>
                    <a:pt x="40" y="122"/>
                  </a:lnTo>
                  <a:lnTo>
                    <a:pt x="34" y="122"/>
                  </a:lnTo>
                  <a:lnTo>
                    <a:pt x="34" y="122"/>
                  </a:lnTo>
                  <a:lnTo>
                    <a:pt x="24" y="120"/>
                  </a:lnTo>
                  <a:lnTo>
                    <a:pt x="14" y="118"/>
                  </a:lnTo>
                  <a:lnTo>
                    <a:pt x="2" y="112"/>
                  </a:lnTo>
                  <a:lnTo>
                    <a:pt x="0" y="86"/>
                  </a:lnTo>
                  <a:lnTo>
                    <a:pt x="0" y="86"/>
                  </a:lnTo>
                  <a:lnTo>
                    <a:pt x="4" y="96"/>
                  </a:lnTo>
                  <a:lnTo>
                    <a:pt x="10" y="104"/>
                  </a:lnTo>
                  <a:lnTo>
                    <a:pt x="20" y="112"/>
                  </a:lnTo>
                  <a:lnTo>
                    <a:pt x="26" y="114"/>
                  </a:lnTo>
                  <a:lnTo>
                    <a:pt x="32" y="114"/>
                  </a:lnTo>
                  <a:lnTo>
                    <a:pt x="32" y="114"/>
                  </a:lnTo>
                  <a:lnTo>
                    <a:pt x="38" y="114"/>
                  </a:lnTo>
                  <a:lnTo>
                    <a:pt x="44" y="112"/>
                  </a:lnTo>
                  <a:lnTo>
                    <a:pt x="48" y="110"/>
                  </a:lnTo>
                  <a:lnTo>
                    <a:pt x="52" y="106"/>
                  </a:lnTo>
                  <a:lnTo>
                    <a:pt x="56" y="98"/>
                  </a:lnTo>
                  <a:lnTo>
                    <a:pt x="56" y="92"/>
                  </a:lnTo>
                  <a:lnTo>
                    <a:pt x="56" y="92"/>
                  </a:lnTo>
                  <a:lnTo>
                    <a:pt x="56" y="86"/>
                  </a:lnTo>
                  <a:lnTo>
                    <a:pt x="54" y="80"/>
                  </a:lnTo>
                  <a:lnTo>
                    <a:pt x="48" y="74"/>
                  </a:lnTo>
                  <a:lnTo>
                    <a:pt x="38" y="68"/>
                  </a:lnTo>
                  <a:lnTo>
                    <a:pt x="26" y="62"/>
                  </a:lnTo>
                  <a:lnTo>
                    <a:pt x="26" y="62"/>
                  </a:lnTo>
                  <a:lnTo>
                    <a:pt x="16" y="56"/>
                  </a:lnTo>
                  <a:lnTo>
                    <a:pt x="8" y="48"/>
                  </a:lnTo>
                  <a:lnTo>
                    <a:pt x="2" y="40"/>
                  </a:lnTo>
                  <a:lnTo>
                    <a:pt x="2" y="30"/>
                  </a:lnTo>
                  <a:lnTo>
                    <a:pt x="2" y="30"/>
                  </a:lnTo>
                  <a:lnTo>
                    <a:pt x="2" y="24"/>
                  </a:lnTo>
                  <a:lnTo>
                    <a:pt x="4" y="18"/>
                  </a:lnTo>
                  <a:lnTo>
                    <a:pt x="8" y="12"/>
                  </a:lnTo>
                  <a:lnTo>
                    <a:pt x="14" y="8"/>
                  </a:lnTo>
                  <a:lnTo>
                    <a:pt x="24" y="2"/>
                  </a:lnTo>
                  <a:lnTo>
                    <a:pt x="38" y="0"/>
                  </a:lnTo>
                  <a:lnTo>
                    <a:pt x="38" y="0"/>
                  </a:lnTo>
                  <a:lnTo>
                    <a:pt x="50" y="2"/>
                  </a:lnTo>
                  <a:lnTo>
                    <a:pt x="56" y="4"/>
                  </a:lnTo>
                  <a:lnTo>
                    <a:pt x="62" y="6"/>
                  </a:lnTo>
                  <a:lnTo>
                    <a:pt x="64" y="30"/>
                  </a:lnTo>
                  <a:lnTo>
                    <a:pt x="64" y="30"/>
                  </a:lnTo>
                  <a:lnTo>
                    <a:pt x="60" y="22"/>
                  </a:lnTo>
                  <a:lnTo>
                    <a:pt x="54" y="16"/>
                  </a:lnTo>
                  <a:lnTo>
                    <a:pt x="46" y="10"/>
                  </a:lnTo>
                  <a:lnTo>
                    <a:pt x="40" y="8"/>
                  </a:lnTo>
                  <a:lnTo>
                    <a:pt x="34" y="8"/>
                  </a:lnTo>
                  <a:lnTo>
                    <a:pt x="34" y="8"/>
                  </a:lnTo>
                  <a:lnTo>
                    <a:pt x="26" y="8"/>
                  </a:lnTo>
                  <a:lnTo>
                    <a:pt x="20" y="14"/>
                  </a:lnTo>
                  <a:lnTo>
                    <a:pt x="16" y="20"/>
                  </a:lnTo>
                  <a:lnTo>
                    <a:pt x="16" y="26"/>
                  </a:lnTo>
                  <a:lnTo>
                    <a:pt x="16" y="26"/>
                  </a:lnTo>
                  <a:lnTo>
                    <a:pt x="16" y="32"/>
                  </a:lnTo>
                  <a:lnTo>
                    <a:pt x="22" y="38"/>
                  </a:lnTo>
                  <a:lnTo>
                    <a:pt x="28" y="44"/>
                  </a:lnTo>
                  <a:lnTo>
                    <a:pt x="40" y="48"/>
                  </a:lnTo>
                  <a:lnTo>
                    <a:pt x="40" y="48"/>
                  </a:lnTo>
                  <a:lnTo>
                    <a:pt x="52" y="54"/>
                  </a:lnTo>
                  <a:lnTo>
                    <a:pt x="62" y="62"/>
                  </a:lnTo>
                  <a:lnTo>
                    <a:pt x="66" y="66"/>
                  </a:lnTo>
                  <a:lnTo>
                    <a:pt x="70" y="72"/>
                  </a:lnTo>
                  <a:lnTo>
                    <a:pt x="72" y="78"/>
                  </a:lnTo>
                  <a:lnTo>
                    <a:pt x="72" y="86"/>
                  </a:lnTo>
                  <a:lnTo>
                    <a:pt x="72" y="86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4" name="Freeform 127"/>
            <p:cNvSpPr>
              <a:spLocks/>
            </p:cNvSpPr>
            <p:nvPr/>
          </p:nvSpPr>
          <p:spPr bwMode="auto">
            <a:xfrm>
              <a:off x="1921" y="1414"/>
              <a:ext cx="26" cy="118"/>
            </a:xfrm>
            <a:custGeom>
              <a:avLst/>
              <a:gdLst>
                <a:gd name="T0" fmla="*/ 26 w 26"/>
                <a:gd name="T1" fmla="*/ 0 h 118"/>
                <a:gd name="T2" fmla="*/ 26 w 26"/>
                <a:gd name="T3" fmla="*/ 0 h 118"/>
                <a:gd name="T4" fmla="*/ 22 w 26"/>
                <a:gd name="T5" fmla="*/ 2 h 118"/>
                <a:gd name="T6" fmla="*/ 20 w 26"/>
                <a:gd name="T7" fmla="*/ 8 h 118"/>
                <a:gd name="T8" fmla="*/ 20 w 26"/>
                <a:gd name="T9" fmla="*/ 110 h 118"/>
                <a:gd name="T10" fmla="*/ 20 w 26"/>
                <a:gd name="T11" fmla="*/ 110 h 118"/>
                <a:gd name="T12" fmla="*/ 22 w 26"/>
                <a:gd name="T13" fmla="*/ 116 h 118"/>
                <a:gd name="T14" fmla="*/ 26 w 26"/>
                <a:gd name="T15" fmla="*/ 118 h 118"/>
                <a:gd name="T16" fmla="*/ 0 w 26"/>
                <a:gd name="T17" fmla="*/ 118 h 118"/>
                <a:gd name="T18" fmla="*/ 0 w 26"/>
                <a:gd name="T19" fmla="*/ 118 h 118"/>
                <a:gd name="T20" fmla="*/ 2 w 26"/>
                <a:gd name="T21" fmla="*/ 116 h 118"/>
                <a:gd name="T22" fmla="*/ 4 w 26"/>
                <a:gd name="T23" fmla="*/ 110 h 118"/>
                <a:gd name="T24" fmla="*/ 4 w 26"/>
                <a:gd name="T25" fmla="*/ 8 h 118"/>
                <a:gd name="T26" fmla="*/ 4 w 26"/>
                <a:gd name="T27" fmla="*/ 8 h 118"/>
                <a:gd name="T28" fmla="*/ 2 w 26"/>
                <a:gd name="T29" fmla="*/ 2 h 118"/>
                <a:gd name="T30" fmla="*/ 0 w 26"/>
                <a:gd name="T31" fmla="*/ 0 h 118"/>
                <a:gd name="T32" fmla="*/ 26 w 26"/>
                <a:gd name="T33" fmla="*/ 0 h 118"/>
                <a:gd name="T34" fmla="*/ 26 w 26"/>
                <a:gd name="T35" fmla="*/ 0 h 1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6" h="118">
                  <a:moveTo>
                    <a:pt x="26" y="0"/>
                  </a:moveTo>
                  <a:lnTo>
                    <a:pt x="26" y="0"/>
                  </a:lnTo>
                  <a:lnTo>
                    <a:pt x="22" y="2"/>
                  </a:lnTo>
                  <a:lnTo>
                    <a:pt x="20" y="8"/>
                  </a:lnTo>
                  <a:lnTo>
                    <a:pt x="20" y="110"/>
                  </a:lnTo>
                  <a:lnTo>
                    <a:pt x="20" y="110"/>
                  </a:lnTo>
                  <a:lnTo>
                    <a:pt x="22" y="116"/>
                  </a:lnTo>
                  <a:lnTo>
                    <a:pt x="26" y="118"/>
                  </a:lnTo>
                  <a:lnTo>
                    <a:pt x="0" y="118"/>
                  </a:lnTo>
                  <a:lnTo>
                    <a:pt x="0" y="118"/>
                  </a:lnTo>
                  <a:lnTo>
                    <a:pt x="2" y="116"/>
                  </a:lnTo>
                  <a:lnTo>
                    <a:pt x="4" y="110"/>
                  </a:lnTo>
                  <a:lnTo>
                    <a:pt x="4" y="8"/>
                  </a:lnTo>
                  <a:lnTo>
                    <a:pt x="4" y="8"/>
                  </a:lnTo>
                  <a:lnTo>
                    <a:pt x="2" y="2"/>
                  </a:lnTo>
                  <a:lnTo>
                    <a:pt x="0" y="0"/>
                  </a:lnTo>
                  <a:lnTo>
                    <a:pt x="26" y="0"/>
                  </a:lnTo>
                  <a:lnTo>
                    <a:pt x="26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5" name="Freeform 128"/>
            <p:cNvSpPr>
              <a:spLocks/>
            </p:cNvSpPr>
            <p:nvPr/>
          </p:nvSpPr>
          <p:spPr bwMode="auto">
            <a:xfrm>
              <a:off x="1955" y="1414"/>
              <a:ext cx="92" cy="118"/>
            </a:xfrm>
            <a:custGeom>
              <a:avLst/>
              <a:gdLst>
                <a:gd name="T0" fmla="*/ 56 w 92"/>
                <a:gd name="T1" fmla="*/ 8 h 118"/>
                <a:gd name="T2" fmla="*/ 56 w 92"/>
                <a:gd name="T3" fmla="*/ 110 h 118"/>
                <a:gd name="T4" fmla="*/ 56 w 92"/>
                <a:gd name="T5" fmla="*/ 110 h 118"/>
                <a:gd name="T6" fmla="*/ 56 w 92"/>
                <a:gd name="T7" fmla="*/ 116 h 118"/>
                <a:gd name="T8" fmla="*/ 60 w 92"/>
                <a:gd name="T9" fmla="*/ 118 h 118"/>
                <a:gd name="T10" fmla="*/ 34 w 92"/>
                <a:gd name="T11" fmla="*/ 118 h 118"/>
                <a:gd name="T12" fmla="*/ 34 w 92"/>
                <a:gd name="T13" fmla="*/ 118 h 118"/>
                <a:gd name="T14" fmla="*/ 38 w 92"/>
                <a:gd name="T15" fmla="*/ 116 h 118"/>
                <a:gd name="T16" fmla="*/ 38 w 92"/>
                <a:gd name="T17" fmla="*/ 110 h 118"/>
                <a:gd name="T18" fmla="*/ 38 w 92"/>
                <a:gd name="T19" fmla="*/ 8 h 118"/>
                <a:gd name="T20" fmla="*/ 38 w 92"/>
                <a:gd name="T21" fmla="*/ 8 h 118"/>
                <a:gd name="T22" fmla="*/ 10 w 92"/>
                <a:gd name="T23" fmla="*/ 10 h 118"/>
                <a:gd name="T24" fmla="*/ 10 w 92"/>
                <a:gd name="T25" fmla="*/ 10 h 118"/>
                <a:gd name="T26" fmla="*/ 8 w 92"/>
                <a:gd name="T27" fmla="*/ 10 h 118"/>
                <a:gd name="T28" fmla="*/ 4 w 92"/>
                <a:gd name="T29" fmla="*/ 12 h 118"/>
                <a:gd name="T30" fmla="*/ 0 w 92"/>
                <a:gd name="T31" fmla="*/ 16 h 118"/>
                <a:gd name="T32" fmla="*/ 0 w 92"/>
                <a:gd name="T33" fmla="*/ 0 h 118"/>
                <a:gd name="T34" fmla="*/ 92 w 92"/>
                <a:gd name="T35" fmla="*/ 0 h 118"/>
                <a:gd name="T36" fmla="*/ 92 w 92"/>
                <a:gd name="T37" fmla="*/ 16 h 118"/>
                <a:gd name="T38" fmla="*/ 92 w 92"/>
                <a:gd name="T39" fmla="*/ 16 h 118"/>
                <a:gd name="T40" fmla="*/ 90 w 92"/>
                <a:gd name="T41" fmla="*/ 12 h 118"/>
                <a:gd name="T42" fmla="*/ 84 w 92"/>
                <a:gd name="T43" fmla="*/ 10 h 118"/>
                <a:gd name="T44" fmla="*/ 84 w 92"/>
                <a:gd name="T45" fmla="*/ 10 h 118"/>
                <a:gd name="T46" fmla="*/ 56 w 92"/>
                <a:gd name="T47" fmla="*/ 8 h 118"/>
                <a:gd name="T48" fmla="*/ 56 w 92"/>
                <a:gd name="T49" fmla="*/ 8 h 1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92" h="118">
                  <a:moveTo>
                    <a:pt x="56" y="8"/>
                  </a:moveTo>
                  <a:lnTo>
                    <a:pt x="56" y="110"/>
                  </a:lnTo>
                  <a:lnTo>
                    <a:pt x="56" y="110"/>
                  </a:lnTo>
                  <a:lnTo>
                    <a:pt x="56" y="116"/>
                  </a:lnTo>
                  <a:lnTo>
                    <a:pt x="60" y="118"/>
                  </a:lnTo>
                  <a:lnTo>
                    <a:pt x="34" y="118"/>
                  </a:lnTo>
                  <a:lnTo>
                    <a:pt x="34" y="118"/>
                  </a:lnTo>
                  <a:lnTo>
                    <a:pt x="38" y="116"/>
                  </a:lnTo>
                  <a:lnTo>
                    <a:pt x="38" y="110"/>
                  </a:lnTo>
                  <a:lnTo>
                    <a:pt x="38" y="8"/>
                  </a:lnTo>
                  <a:lnTo>
                    <a:pt x="38" y="8"/>
                  </a:lnTo>
                  <a:lnTo>
                    <a:pt x="10" y="10"/>
                  </a:lnTo>
                  <a:lnTo>
                    <a:pt x="10" y="10"/>
                  </a:lnTo>
                  <a:lnTo>
                    <a:pt x="8" y="10"/>
                  </a:lnTo>
                  <a:lnTo>
                    <a:pt x="4" y="12"/>
                  </a:lnTo>
                  <a:lnTo>
                    <a:pt x="0" y="16"/>
                  </a:lnTo>
                  <a:lnTo>
                    <a:pt x="0" y="0"/>
                  </a:lnTo>
                  <a:lnTo>
                    <a:pt x="92" y="0"/>
                  </a:lnTo>
                  <a:lnTo>
                    <a:pt x="92" y="16"/>
                  </a:lnTo>
                  <a:lnTo>
                    <a:pt x="92" y="16"/>
                  </a:lnTo>
                  <a:lnTo>
                    <a:pt x="90" y="12"/>
                  </a:lnTo>
                  <a:lnTo>
                    <a:pt x="84" y="10"/>
                  </a:lnTo>
                  <a:lnTo>
                    <a:pt x="84" y="10"/>
                  </a:lnTo>
                  <a:lnTo>
                    <a:pt x="56" y="8"/>
                  </a:lnTo>
                  <a:lnTo>
                    <a:pt x="56" y="8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6" name="Freeform 129"/>
            <p:cNvSpPr>
              <a:spLocks/>
            </p:cNvSpPr>
            <p:nvPr/>
          </p:nvSpPr>
          <p:spPr bwMode="auto">
            <a:xfrm>
              <a:off x="2051" y="1414"/>
              <a:ext cx="100" cy="118"/>
            </a:xfrm>
            <a:custGeom>
              <a:avLst/>
              <a:gdLst>
                <a:gd name="T0" fmla="*/ 100 w 100"/>
                <a:gd name="T1" fmla="*/ 0 h 118"/>
                <a:gd name="T2" fmla="*/ 100 w 100"/>
                <a:gd name="T3" fmla="*/ 0 h 118"/>
                <a:gd name="T4" fmla="*/ 92 w 100"/>
                <a:gd name="T5" fmla="*/ 4 h 118"/>
                <a:gd name="T6" fmla="*/ 88 w 100"/>
                <a:gd name="T7" fmla="*/ 10 h 118"/>
                <a:gd name="T8" fmla="*/ 60 w 100"/>
                <a:gd name="T9" fmla="*/ 62 h 118"/>
                <a:gd name="T10" fmla="*/ 60 w 100"/>
                <a:gd name="T11" fmla="*/ 110 h 118"/>
                <a:gd name="T12" fmla="*/ 60 w 100"/>
                <a:gd name="T13" fmla="*/ 110 h 118"/>
                <a:gd name="T14" fmla="*/ 62 w 100"/>
                <a:gd name="T15" fmla="*/ 116 h 118"/>
                <a:gd name="T16" fmla="*/ 68 w 100"/>
                <a:gd name="T17" fmla="*/ 118 h 118"/>
                <a:gd name="T18" fmla="*/ 38 w 100"/>
                <a:gd name="T19" fmla="*/ 118 h 118"/>
                <a:gd name="T20" fmla="*/ 38 w 100"/>
                <a:gd name="T21" fmla="*/ 118 h 118"/>
                <a:gd name="T22" fmla="*/ 42 w 100"/>
                <a:gd name="T23" fmla="*/ 116 h 118"/>
                <a:gd name="T24" fmla="*/ 44 w 100"/>
                <a:gd name="T25" fmla="*/ 114 h 118"/>
                <a:gd name="T26" fmla="*/ 44 w 100"/>
                <a:gd name="T27" fmla="*/ 110 h 118"/>
                <a:gd name="T28" fmla="*/ 44 w 100"/>
                <a:gd name="T29" fmla="*/ 62 h 118"/>
                <a:gd name="T30" fmla="*/ 10 w 100"/>
                <a:gd name="T31" fmla="*/ 8 h 118"/>
                <a:gd name="T32" fmla="*/ 10 w 100"/>
                <a:gd name="T33" fmla="*/ 8 h 118"/>
                <a:gd name="T34" fmla="*/ 6 w 100"/>
                <a:gd name="T35" fmla="*/ 4 h 118"/>
                <a:gd name="T36" fmla="*/ 0 w 100"/>
                <a:gd name="T37" fmla="*/ 0 h 118"/>
                <a:gd name="T38" fmla="*/ 34 w 100"/>
                <a:gd name="T39" fmla="*/ 0 h 118"/>
                <a:gd name="T40" fmla="*/ 34 w 100"/>
                <a:gd name="T41" fmla="*/ 0 h 118"/>
                <a:gd name="T42" fmla="*/ 32 w 100"/>
                <a:gd name="T43" fmla="*/ 0 h 118"/>
                <a:gd name="T44" fmla="*/ 30 w 100"/>
                <a:gd name="T45" fmla="*/ 2 h 118"/>
                <a:gd name="T46" fmla="*/ 30 w 100"/>
                <a:gd name="T47" fmla="*/ 6 h 118"/>
                <a:gd name="T48" fmla="*/ 32 w 100"/>
                <a:gd name="T49" fmla="*/ 10 h 118"/>
                <a:gd name="T50" fmla="*/ 56 w 100"/>
                <a:gd name="T51" fmla="*/ 54 h 118"/>
                <a:gd name="T52" fmla="*/ 80 w 100"/>
                <a:gd name="T53" fmla="*/ 8 h 118"/>
                <a:gd name="T54" fmla="*/ 80 w 100"/>
                <a:gd name="T55" fmla="*/ 8 h 118"/>
                <a:gd name="T56" fmla="*/ 80 w 100"/>
                <a:gd name="T57" fmla="*/ 4 h 118"/>
                <a:gd name="T58" fmla="*/ 80 w 100"/>
                <a:gd name="T59" fmla="*/ 2 h 118"/>
                <a:gd name="T60" fmla="*/ 76 w 100"/>
                <a:gd name="T61" fmla="*/ 0 h 118"/>
                <a:gd name="T62" fmla="*/ 100 w 100"/>
                <a:gd name="T63" fmla="*/ 0 h 118"/>
                <a:gd name="T64" fmla="*/ 100 w 100"/>
                <a:gd name="T65" fmla="*/ 0 h 1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00" h="118">
                  <a:moveTo>
                    <a:pt x="100" y="0"/>
                  </a:moveTo>
                  <a:lnTo>
                    <a:pt x="100" y="0"/>
                  </a:lnTo>
                  <a:lnTo>
                    <a:pt x="92" y="4"/>
                  </a:lnTo>
                  <a:lnTo>
                    <a:pt x="88" y="10"/>
                  </a:lnTo>
                  <a:lnTo>
                    <a:pt x="60" y="62"/>
                  </a:lnTo>
                  <a:lnTo>
                    <a:pt x="60" y="110"/>
                  </a:lnTo>
                  <a:lnTo>
                    <a:pt x="60" y="110"/>
                  </a:lnTo>
                  <a:lnTo>
                    <a:pt x="62" y="116"/>
                  </a:lnTo>
                  <a:lnTo>
                    <a:pt x="68" y="118"/>
                  </a:lnTo>
                  <a:lnTo>
                    <a:pt x="38" y="118"/>
                  </a:lnTo>
                  <a:lnTo>
                    <a:pt x="38" y="118"/>
                  </a:lnTo>
                  <a:lnTo>
                    <a:pt x="42" y="116"/>
                  </a:lnTo>
                  <a:lnTo>
                    <a:pt x="44" y="114"/>
                  </a:lnTo>
                  <a:lnTo>
                    <a:pt x="44" y="110"/>
                  </a:lnTo>
                  <a:lnTo>
                    <a:pt x="44" y="62"/>
                  </a:lnTo>
                  <a:lnTo>
                    <a:pt x="10" y="8"/>
                  </a:lnTo>
                  <a:lnTo>
                    <a:pt x="10" y="8"/>
                  </a:lnTo>
                  <a:lnTo>
                    <a:pt x="6" y="4"/>
                  </a:lnTo>
                  <a:lnTo>
                    <a:pt x="0" y="0"/>
                  </a:lnTo>
                  <a:lnTo>
                    <a:pt x="34" y="0"/>
                  </a:lnTo>
                  <a:lnTo>
                    <a:pt x="34" y="0"/>
                  </a:lnTo>
                  <a:lnTo>
                    <a:pt x="32" y="0"/>
                  </a:lnTo>
                  <a:lnTo>
                    <a:pt x="30" y="2"/>
                  </a:lnTo>
                  <a:lnTo>
                    <a:pt x="30" y="6"/>
                  </a:lnTo>
                  <a:lnTo>
                    <a:pt x="32" y="10"/>
                  </a:lnTo>
                  <a:lnTo>
                    <a:pt x="56" y="54"/>
                  </a:lnTo>
                  <a:lnTo>
                    <a:pt x="80" y="8"/>
                  </a:lnTo>
                  <a:lnTo>
                    <a:pt x="80" y="8"/>
                  </a:lnTo>
                  <a:lnTo>
                    <a:pt x="80" y="4"/>
                  </a:lnTo>
                  <a:lnTo>
                    <a:pt x="80" y="2"/>
                  </a:lnTo>
                  <a:lnTo>
                    <a:pt x="76" y="0"/>
                  </a:lnTo>
                  <a:lnTo>
                    <a:pt x="100" y="0"/>
                  </a:lnTo>
                  <a:lnTo>
                    <a:pt x="10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7" name="Freeform 130"/>
            <p:cNvSpPr>
              <a:spLocks noEditPoints="1"/>
            </p:cNvSpPr>
            <p:nvPr/>
          </p:nvSpPr>
          <p:spPr bwMode="auto">
            <a:xfrm>
              <a:off x="2203" y="1412"/>
              <a:ext cx="110" cy="122"/>
            </a:xfrm>
            <a:custGeom>
              <a:avLst/>
              <a:gdLst>
                <a:gd name="T0" fmla="*/ 54 w 110"/>
                <a:gd name="T1" fmla="*/ 122 h 122"/>
                <a:gd name="T2" fmla="*/ 34 w 110"/>
                <a:gd name="T3" fmla="*/ 116 h 122"/>
                <a:gd name="T4" fmla="*/ 16 w 110"/>
                <a:gd name="T5" fmla="*/ 104 h 122"/>
                <a:gd name="T6" fmla="*/ 4 w 110"/>
                <a:gd name="T7" fmla="*/ 84 h 122"/>
                <a:gd name="T8" fmla="*/ 0 w 110"/>
                <a:gd name="T9" fmla="*/ 60 h 122"/>
                <a:gd name="T10" fmla="*/ 2 w 110"/>
                <a:gd name="T11" fmla="*/ 48 h 122"/>
                <a:gd name="T12" fmla="*/ 10 w 110"/>
                <a:gd name="T13" fmla="*/ 28 h 122"/>
                <a:gd name="T14" fmla="*/ 24 w 110"/>
                <a:gd name="T15" fmla="*/ 10 h 122"/>
                <a:gd name="T16" fmla="*/ 44 w 110"/>
                <a:gd name="T17" fmla="*/ 2 h 122"/>
                <a:gd name="T18" fmla="*/ 58 w 110"/>
                <a:gd name="T19" fmla="*/ 0 h 122"/>
                <a:gd name="T20" fmla="*/ 76 w 110"/>
                <a:gd name="T21" fmla="*/ 4 h 122"/>
                <a:gd name="T22" fmla="*/ 94 w 110"/>
                <a:gd name="T23" fmla="*/ 16 h 122"/>
                <a:gd name="T24" fmla="*/ 106 w 110"/>
                <a:gd name="T25" fmla="*/ 36 h 122"/>
                <a:gd name="T26" fmla="*/ 110 w 110"/>
                <a:gd name="T27" fmla="*/ 62 h 122"/>
                <a:gd name="T28" fmla="*/ 110 w 110"/>
                <a:gd name="T29" fmla="*/ 76 h 122"/>
                <a:gd name="T30" fmla="*/ 100 w 110"/>
                <a:gd name="T31" fmla="*/ 98 h 122"/>
                <a:gd name="T32" fmla="*/ 84 w 110"/>
                <a:gd name="T33" fmla="*/ 114 h 122"/>
                <a:gd name="T34" fmla="*/ 64 w 110"/>
                <a:gd name="T35" fmla="*/ 122 h 122"/>
                <a:gd name="T36" fmla="*/ 54 w 110"/>
                <a:gd name="T37" fmla="*/ 122 h 122"/>
                <a:gd name="T38" fmla="*/ 18 w 110"/>
                <a:gd name="T39" fmla="*/ 58 h 122"/>
                <a:gd name="T40" fmla="*/ 22 w 110"/>
                <a:gd name="T41" fmla="*/ 84 h 122"/>
                <a:gd name="T42" fmla="*/ 30 w 110"/>
                <a:gd name="T43" fmla="*/ 100 h 122"/>
                <a:gd name="T44" fmla="*/ 42 w 110"/>
                <a:gd name="T45" fmla="*/ 110 h 122"/>
                <a:gd name="T46" fmla="*/ 56 w 110"/>
                <a:gd name="T47" fmla="*/ 114 h 122"/>
                <a:gd name="T48" fmla="*/ 64 w 110"/>
                <a:gd name="T49" fmla="*/ 112 h 122"/>
                <a:gd name="T50" fmla="*/ 78 w 110"/>
                <a:gd name="T51" fmla="*/ 106 h 122"/>
                <a:gd name="T52" fmla="*/ 86 w 110"/>
                <a:gd name="T53" fmla="*/ 92 h 122"/>
                <a:gd name="T54" fmla="*/ 92 w 110"/>
                <a:gd name="T55" fmla="*/ 74 h 122"/>
                <a:gd name="T56" fmla="*/ 92 w 110"/>
                <a:gd name="T57" fmla="*/ 62 h 122"/>
                <a:gd name="T58" fmla="*/ 90 w 110"/>
                <a:gd name="T59" fmla="*/ 40 h 122"/>
                <a:gd name="T60" fmla="*/ 82 w 110"/>
                <a:gd name="T61" fmla="*/ 22 h 122"/>
                <a:gd name="T62" fmla="*/ 72 w 110"/>
                <a:gd name="T63" fmla="*/ 12 h 122"/>
                <a:gd name="T64" fmla="*/ 56 w 110"/>
                <a:gd name="T65" fmla="*/ 8 h 122"/>
                <a:gd name="T66" fmla="*/ 48 w 110"/>
                <a:gd name="T67" fmla="*/ 8 h 122"/>
                <a:gd name="T68" fmla="*/ 34 w 110"/>
                <a:gd name="T69" fmla="*/ 16 h 122"/>
                <a:gd name="T70" fmla="*/ 24 w 110"/>
                <a:gd name="T71" fmla="*/ 28 h 122"/>
                <a:gd name="T72" fmla="*/ 20 w 110"/>
                <a:gd name="T73" fmla="*/ 46 h 122"/>
                <a:gd name="T74" fmla="*/ 18 w 110"/>
                <a:gd name="T75" fmla="*/ 58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110" h="122">
                  <a:moveTo>
                    <a:pt x="54" y="122"/>
                  </a:moveTo>
                  <a:lnTo>
                    <a:pt x="54" y="122"/>
                  </a:lnTo>
                  <a:lnTo>
                    <a:pt x="44" y="120"/>
                  </a:lnTo>
                  <a:lnTo>
                    <a:pt x="34" y="116"/>
                  </a:lnTo>
                  <a:lnTo>
                    <a:pt x="24" y="112"/>
                  </a:lnTo>
                  <a:lnTo>
                    <a:pt x="16" y="104"/>
                  </a:lnTo>
                  <a:lnTo>
                    <a:pt x="10" y="94"/>
                  </a:lnTo>
                  <a:lnTo>
                    <a:pt x="4" y="84"/>
                  </a:lnTo>
                  <a:lnTo>
                    <a:pt x="2" y="72"/>
                  </a:lnTo>
                  <a:lnTo>
                    <a:pt x="0" y="60"/>
                  </a:lnTo>
                  <a:lnTo>
                    <a:pt x="0" y="60"/>
                  </a:lnTo>
                  <a:lnTo>
                    <a:pt x="2" y="48"/>
                  </a:lnTo>
                  <a:lnTo>
                    <a:pt x="4" y="38"/>
                  </a:lnTo>
                  <a:lnTo>
                    <a:pt x="10" y="28"/>
                  </a:lnTo>
                  <a:lnTo>
                    <a:pt x="16" y="18"/>
                  </a:lnTo>
                  <a:lnTo>
                    <a:pt x="24" y="10"/>
                  </a:lnTo>
                  <a:lnTo>
                    <a:pt x="34" y="4"/>
                  </a:lnTo>
                  <a:lnTo>
                    <a:pt x="44" y="2"/>
                  </a:lnTo>
                  <a:lnTo>
                    <a:pt x="58" y="0"/>
                  </a:lnTo>
                  <a:lnTo>
                    <a:pt x="58" y="0"/>
                  </a:lnTo>
                  <a:lnTo>
                    <a:pt x="66" y="2"/>
                  </a:lnTo>
                  <a:lnTo>
                    <a:pt x="76" y="4"/>
                  </a:lnTo>
                  <a:lnTo>
                    <a:pt x="86" y="10"/>
                  </a:lnTo>
                  <a:lnTo>
                    <a:pt x="94" y="16"/>
                  </a:lnTo>
                  <a:lnTo>
                    <a:pt x="100" y="26"/>
                  </a:lnTo>
                  <a:lnTo>
                    <a:pt x="106" y="36"/>
                  </a:lnTo>
                  <a:lnTo>
                    <a:pt x="110" y="48"/>
                  </a:lnTo>
                  <a:lnTo>
                    <a:pt x="110" y="62"/>
                  </a:lnTo>
                  <a:lnTo>
                    <a:pt x="110" y="62"/>
                  </a:lnTo>
                  <a:lnTo>
                    <a:pt x="110" y="76"/>
                  </a:lnTo>
                  <a:lnTo>
                    <a:pt x="106" y="88"/>
                  </a:lnTo>
                  <a:lnTo>
                    <a:pt x="100" y="98"/>
                  </a:lnTo>
                  <a:lnTo>
                    <a:pt x="92" y="108"/>
                  </a:lnTo>
                  <a:lnTo>
                    <a:pt x="84" y="114"/>
                  </a:lnTo>
                  <a:lnTo>
                    <a:pt x="74" y="118"/>
                  </a:lnTo>
                  <a:lnTo>
                    <a:pt x="64" y="122"/>
                  </a:lnTo>
                  <a:lnTo>
                    <a:pt x="54" y="122"/>
                  </a:lnTo>
                  <a:lnTo>
                    <a:pt x="54" y="122"/>
                  </a:lnTo>
                  <a:close/>
                  <a:moveTo>
                    <a:pt x="18" y="58"/>
                  </a:moveTo>
                  <a:lnTo>
                    <a:pt x="18" y="58"/>
                  </a:lnTo>
                  <a:lnTo>
                    <a:pt x="20" y="72"/>
                  </a:lnTo>
                  <a:lnTo>
                    <a:pt x="22" y="84"/>
                  </a:lnTo>
                  <a:lnTo>
                    <a:pt x="26" y="92"/>
                  </a:lnTo>
                  <a:lnTo>
                    <a:pt x="30" y="100"/>
                  </a:lnTo>
                  <a:lnTo>
                    <a:pt x="36" y="106"/>
                  </a:lnTo>
                  <a:lnTo>
                    <a:pt x="42" y="110"/>
                  </a:lnTo>
                  <a:lnTo>
                    <a:pt x="50" y="112"/>
                  </a:lnTo>
                  <a:lnTo>
                    <a:pt x="56" y="114"/>
                  </a:lnTo>
                  <a:lnTo>
                    <a:pt x="56" y="114"/>
                  </a:lnTo>
                  <a:lnTo>
                    <a:pt x="64" y="112"/>
                  </a:lnTo>
                  <a:lnTo>
                    <a:pt x="72" y="110"/>
                  </a:lnTo>
                  <a:lnTo>
                    <a:pt x="78" y="106"/>
                  </a:lnTo>
                  <a:lnTo>
                    <a:pt x="82" y="100"/>
                  </a:lnTo>
                  <a:lnTo>
                    <a:pt x="86" y="92"/>
                  </a:lnTo>
                  <a:lnTo>
                    <a:pt x="90" y="84"/>
                  </a:lnTo>
                  <a:lnTo>
                    <a:pt x="92" y="74"/>
                  </a:lnTo>
                  <a:lnTo>
                    <a:pt x="92" y="62"/>
                  </a:lnTo>
                  <a:lnTo>
                    <a:pt x="92" y="62"/>
                  </a:lnTo>
                  <a:lnTo>
                    <a:pt x="92" y="50"/>
                  </a:lnTo>
                  <a:lnTo>
                    <a:pt x="90" y="40"/>
                  </a:lnTo>
                  <a:lnTo>
                    <a:pt x="86" y="30"/>
                  </a:lnTo>
                  <a:lnTo>
                    <a:pt x="82" y="22"/>
                  </a:lnTo>
                  <a:lnTo>
                    <a:pt x="78" y="16"/>
                  </a:lnTo>
                  <a:lnTo>
                    <a:pt x="72" y="12"/>
                  </a:lnTo>
                  <a:lnTo>
                    <a:pt x="64" y="8"/>
                  </a:lnTo>
                  <a:lnTo>
                    <a:pt x="56" y="8"/>
                  </a:lnTo>
                  <a:lnTo>
                    <a:pt x="56" y="8"/>
                  </a:lnTo>
                  <a:lnTo>
                    <a:pt x="48" y="8"/>
                  </a:lnTo>
                  <a:lnTo>
                    <a:pt x="40" y="10"/>
                  </a:lnTo>
                  <a:lnTo>
                    <a:pt x="34" y="16"/>
                  </a:lnTo>
                  <a:lnTo>
                    <a:pt x="28" y="20"/>
                  </a:lnTo>
                  <a:lnTo>
                    <a:pt x="24" y="28"/>
                  </a:lnTo>
                  <a:lnTo>
                    <a:pt x="22" y="36"/>
                  </a:lnTo>
                  <a:lnTo>
                    <a:pt x="20" y="46"/>
                  </a:lnTo>
                  <a:lnTo>
                    <a:pt x="18" y="58"/>
                  </a:lnTo>
                  <a:lnTo>
                    <a:pt x="18" y="58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8" name="Freeform 131"/>
            <p:cNvSpPr>
              <a:spLocks/>
            </p:cNvSpPr>
            <p:nvPr/>
          </p:nvSpPr>
          <p:spPr bwMode="auto">
            <a:xfrm>
              <a:off x="2325" y="1414"/>
              <a:ext cx="70" cy="118"/>
            </a:xfrm>
            <a:custGeom>
              <a:avLst/>
              <a:gdLst>
                <a:gd name="T0" fmla="*/ 26 w 70"/>
                <a:gd name="T1" fmla="*/ 118 h 118"/>
                <a:gd name="T2" fmla="*/ 0 w 70"/>
                <a:gd name="T3" fmla="*/ 118 h 118"/>
                <a:gd name="T4" fmla="*/ 0 w 70"/>
                <a:gd name="T5" fmla="*/ 118 h 118"/>
                <a:gd name="T6" fmla="*/ 4 w 70"/>
                <a:gd name="T7" fmla="*/ 116 h 118"/>
                <a:gd name="T8" fmla="*/ 4 w 70"/>
                <a:gd name="T9" fmla="*/ 110 h 118"/>
                <a:gd name="T10" fmla="*/ 4 w 70"/>
                <a:gd name="T11" fmla="*/ 8 h 118"/>
                <a:gd name="T12" fmla="*/ 4 w 70"/>
                <a:gd name="T13" fmla="*/ 8 h 118"/>
                <a:gd name="T14" fmla="*/ 4 w 70"/>
                <a:gd name="T15" fmla="*/ 2 h 118"/>
                <a:gd name="T16" fmla="*/ 0 w 70"/>
                <a:gd name="T17" fmla="*/ 0 h 118"/>
                <a:gd name="T18" fmla="*/ 70 w 70"/>
                <a:gd name="T19" fmla="*/ 0 h 118"/>
                <a:gd name="T20" fmla="*/ 70 w 70"/>
                <a:gd name="T21" fmla="*/ 16 h 118"/>
                <a:gd name="T22" fmla="*/ 70 w 70"/>
                <a:gd name="T23" fmla="*/ 16 h 118"/>
                <a:gd name="T24" fmla="*/ 64 w 70"/>
                <a:gd name="T25" fmla="*/ 10 h 118"/>
                <a:gd name="T26" fmla="*/ 54 w 70"/>
                <a:gd name="T27" fmla="*/ 8 h 118"/>
                <a:gd name="T28" fmla="*/ 54 w 70"/>
                <a:gd name="T29" fmla="*/ 8 h 118"/>
                <a:gd name="T30" fmla="*/ 22 w 70"/>
                <a:gd name="T31" fmla="*/ 8 h 118"/>
                <a:gd name="T32" fmla="*/ 22 w 70"/>
                <a:gd name="T33" fmla="*/ 48 h 118"/>
                <a:gd name="T34" fmla="*/ 50 w 70"/>
                <a:gd name="T35" fmla="*/ 48 h 118"/>
                <a:gd name="T36" fmla="*/ 50 w 70"/>
                <a:gd name="T37" fmla="*/ 48 h 118"/>
                <a:gd name="T38" fmla="*/ 54 w 70"/>
                <a:gd name="T39" fmla="*/ 46 h 118"/>
                <a:gd name="T40" fmla="*/ 56 w 70"/>
                <a:gd name="T41" fmla="*/ 44 h 118"/>
                <a:gd name="T42" fmla="*/ 56 w 70"/>
                <a:gd name="T43" fmla="*/ 62 h 118"/>
                <a:gd name="T44" fmla="*/ 56 w 70"/>
                <a:gd name="T45" fmla="*/ 62 h 118"/>
                <a:gd name="T46" fmla="*/ 54 w 70"/>
                <a:gd name="T47" fmla="*/ 58 h 118"/>
                <a:gd name="T48" fmla="*/ 50 w 70"/>
                <a:gd name="T49" fmla="*/ 58 h 118"/>
                <a:gd name="T50" fmla="*/ 22 w 70"/>
                <a:gd name="T51" fmla="*/ 58 h 118"/>
                <a:gd name="T52" fmla="*/ 22 w 70"/>
                <a:gd name="T53" fmla="*/ 110 h 118"/>
                <a:gd name="T54" fmla="*/ 22 w 70"/>
                <a:gd name="T55" fmla="*/ 110 h 118"/>
                <a:gd name="T56" fmla="*/ 22 w 70"/>
                <a:gd name="T57" fmla="*/ 116 h 118"/>
                <a:gd name="T58" fmla="*/ 26 w 70"/>
                <a:gd name="T59" fmla="*/ 118 h 118"/>
                <a:gd name="T60" fmla="*/ 26 w 70"/>
                <a:gd name="T61" fmla="*/ 118 h 1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70" h="118">
                  <a:moveTo>
                    <a:pt x="26" y="118"/>
                  </a:moveTo>
                  <a:lnTo>
                    <a:pt x="0" y="118"/>
                  </a:lnTo>
                  <a:lnTo>
                    <a:pt x="0" y="118"/>
                  </a:lnTo>
                  <a:lnTo>
                    <a:pt x="4" y="116"/>
                  </a:lnTo>
                  <a:lnTo>
                    <a:pt x="4" y="110"/>
                  </a:lnTo>
                  <a:lnTo>
                    <a:pt x="4" y="8"/>
                  </a:lnTo>
                  <a:lnTo>
                    <a:pt x="4" y="8"/>
                  </a:lnTo>
                  <a:lnTo>
                    <a:pt x="4" y="2"/>
                  </a:lnTo>
                  <a:lnTo>
                    <a:pt x="0" y="0"/>
                  </a:lnTo>
                  <a:lnTo>
                    <a:pt x="70" y="0"/>
                  </a:lnTo>
                  <a:lnTo>
                    <a:pt x="70" y="16"/>
                  </a:lnTo>
                  <a:lnTo>
                    <a:pt x="70" y="16"/>
                  </a:lnTo>
                  <a:lnTo>
                    <a:pt x="64" y="10"/>
                  </a:lnTo>
                  <a:lnTo>
                    <a:pt x="54" y="8"/>
                  </a:lnTo>
                  <a:lnTo>
                    <a:pt x="54" y="8"/>
                  </a:lnTo>
                  <a:lnTo>
                    <a:pt x="22" y="8"/>
                  </a:lnTo>
                  <a:lnTo>
                    <a:pt x="22" y="48"/>
                  </a:lnTo>
                  <a:lnTo>
                    <a:pt x="50" y="48"/>
                  </a:lnTo>
                  <a:lnTo>
                    <a:pt x="50" y="48"/>
                  </a:lnTo>
                  <a:lnTo>
                    <a:pt x="54" y="46"/>
                  </a:lnTo>
                  <a:lnTo>
                    <a:pt x="56" y="44"/>
                  </a:lnTo>
                  <a:lnTo>
                    <a:pt x="56" y="62"/>
                  </a:lnTo>
                  <a:lnTo>
                    <a:pt x="56" y="62"/>
                  </a:lnTo>
                  <a:lnTo>
                    <a:pt x="54" y="58"/>
                  </a:lnTo>
                  <a:lnTo>
                    <a:pt x="50" y="58"/>
                  </a:lnTo>
                  <a:lnTo>
                    <a:pt x="22" y="58"/>
                  </a:lnTo>
                  <a:lnTo>
                    <a:pt x="22" y="110"/>
                  </a:lnTo>
                  <a:lnTo>
                    <a:pt x="22" y="110"/>
                  </a:lnTo>
                  <a:lnTo>
                    <a:pt x="22" y="116"/>
                  </a:lnTo>
                  <a:lnTo>
                    <a:pt x="26" y="118"/>
                  </a:lnTo>
                  <a:lnTo>
                    <a:pt x="26" y="118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22397680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factors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 smtClean="0"/>
              <a:t>Not</a:t>
            </a:r>
            <a:r>
              <a:rPr lang="en-GB" dirty="0" smtClean="0"/>
              <a:t> </a:t>
            </a:r>
            <a:r>
              <a:rPr lang="en-GB" sz="2800" dirty="0" smtClean="0"/>
              <a:t>significant</a:t>
            </a:r>
            <a:r>
              <a:rPr lang="en-GB" dirty="0" smtClean="0"/>
              <a:t>:</a:t>
            </a:r>
          </a:p>
          <a:p>
            <a:pPr lvl="1"/>
            <a:r>
              <a:rPr lang="en-GB" sz="2400" dirty="0" smtClean="0"/>
              <a:t>Social background</a:t>
            </a:r>
          </a:p>
          <a:p>
            <a:pPr lvl="1"/>
            <a:r>
              <a:rPr lang="en-GB" sz="2400" dirty="0" smtClean="0"/>
              <a:t>Ethnicity</a:t>
            </a:r>
          </a:p>
          <a:p>
            <a:pPr lvl="1"/>
            <a:r>
              <a:rPr lang="en-GB" sz="2400" dirty="0" smtClean="0"/>
              <a:t>School size</a:t>
            </a:r>
          </a:p>
          <a:p>
            <a:pPr lvl="1"/>
            <a:r>
              <a:rPr lang="en-GB" sz="2400" dirty="0" smtClean="0"/>
              <a:t>Location</a:t>
            </a:r>
          </a:p>
          <a:p>
            <a:pPr lvl="1"/>
            <a:r>
              <a:rPr lang="en-GB" sz="2400" dirty="0" smtClean="0"/>
              <a:t>Attainment</a:t>
            </a:r>
          </a:p>
          <a:p>
            <a:pPr lvl="2"/>
            <a:endParaRPr lang="en-GB" dirty="0"/>
          </a:p>
        </p:txBody>
      </p:sp>
      <p:grpSp>
        <p:nvGrpSpPr>
          <p:cNvPr id="4" name="Group 107"/>
          <p:cNvGrpSpPr>
            <a:grpSpLocks/>
          </p:cNvGrpSpPr>
          <p:nvPr/>
        </p:nvGrpSpPr>
        <p:grpSpPr bwMode="auto">
          <a:xfrm>
            <a:off x="9363075" y="6008085"/>
            <a:ext cx="2552700" cy="553053"/>
            <a:chOff x="385" y="1412"/>
            <a:chExt cx="2268" cy="492"/>
          </a:xfrm>
        </p:grpSpPr>
        <p:sp>
          <p:nvSpPr>
            <p:cNvPr id="5" name="Freeform 108"/>
            <p:cNvSpPr>
              <a:spLocks/>
            </p:cNvSpPr>
            <p:nvPr/>
          </p:nvSpPr>
          <p:spPr bwMode="auto">
            <a:xfrm>
              <a:off x="385" y="1488"/>
              <a:ext cx="186" cy="316"/>
            </a:xfrm>
            <a:custGeom>
              <a:avLst/>
              <a:gdLst>
                <a:gd name="T0" fmla="*/ 100 w 186"/>
                <a:gd name="T1" fmla="*/ 126 h 316"/>
                <a:gd name="T2" fmla="*/ 148 w 186"/>
                <a:gd name="T3" fmla="*/ 152 h 316"/>
                <a:gd name="T4" fmla="*/ 174 w 186"/>
                <a:gd name="T5" fmla="*/ 178 h 316"/>
                <a:gd name="T6" fmla="*/ 180 w 186"/>
                <a:gd name="T7" fmla="*/ 188 h 316"/>
                <a:gd name="T8" fmla="*/ 186 w 186"/>
                <a:gd name="T9" fmla="*/ 210 h 316"/>
                <a:gd name="T10" fmla="*/ 186 w 186"/>
                <a:gd name="T11" fmla="*/ 224 h 316"/>
                <a:gd name="T12" fmla="*/ 178 w 186"/>
                <a:gd name="T13" fmla="*/ 260 h 316"/>
                <a:gd name="T14" fmla="*/ 156 w 186"/>
                <a:gd name="T15" fmla="*/ 290 h 316"/>
                <a:gd name="T16" fmla="*/ 140 w 186"/>
                <a:gd name="T17" fmla="*/ 302 h 316"/>
                <a:gd name="T18" fmla="*/ 104 w 186"/>
                <a:gd name="T19" fmla="*/ 314 h 316"/>
                <a:gd name="T20" fmla="*/ 86 w 186"/>
                <a:gd name="T21" fmla="*/ 316 h 316"/>
                <a:gd name="T22" fmla="*/ 42 w 186"/>
                <a:gd name="T23" fmla="*/ 310 h 316"/>
                <a:gd name="T24" fmla="*/ 24 w 186"/>
                <a:gd name="T25" fmla="*/ 302 h 316"/>
                <a:gd name="T26" fmla="*/ 0 w 186"/>
                <a:gd name="T27" fmla="*/ 224 h 316"/>
                <a:gd name="T28" fmla="*/ 6 w 186"/>
                <a:gd name="T29" fmla="*/ 238 h 316"/>
                <a:gd name="T30" fmla="*/ 20 w 186"/>
                <a:gd name="T31" fmla="*/ 264 h 316"/>
                <a:gd name="T32" fmla="*/ 30 w 186"/>
                <a:gd name="T33" fmla="*/ 276 h 316"/>
                <a:gd name="T34" fmla="*/ 52 w 186"/>
                <a:gd name="T35" fmla="*/ 292 h 316"/>
                <a:gd name="T36" fmla="*/ 82 w 186"/>
                <a:gd name="T37" fmla="*/ 298 h 316"/>
                <a:gd name="T38" fmla="*/ 98 w 186"/>
                <a:gd name="T39" fmla="*/ 296 h 316"/>
                <a:gd name="T40" fmla="*/ 122 w 186"/>
                <a:gd name="T41" fmla="*/ 286 h 316"/>
                <a:gd name="T42" fmla="*/ 130 w 186"/>
                <a:gd name="T43" fmla="*/ 278 h 316"/>
                <a:gd name="T44" fmla="*/ 140 w 186"/>
                <a:gd name="T45" fmla="*/ 258 h 316"/>
                <a:gd name="T46" fmla="*/ 144 w 186"/>
                <a:gd name="T47" fmla="*/ 236 h 316"/>
                <a:gd name="T48" fmla="*/ 144 w 186"/>
                <a:gd name="T49" fmla="*/ 224 h 316"/>
                <a:gd name="T50" fmla="*/ 136 w 186"/>
                <a:gd name="T51" fmla="*/ 204 h 316"/>
                <a:gd name="T52" fmla="*/ 130 w 186"/>
                <a:gd name="T53" fmla="*/ 196 h 316"/>
                <a:gd name="T54" fmla="*/ 68 w 186"/>
                <a:gd name="T55" fmla="*/ 162 h 316"/>
                <a:gd name="T56" fmla="*/ 52 w 186"/>
                <a:gd name="T57" fmla="*/ 154 h 316"/>
                <a:gd name="T58" fmla="*/ 26 w 186"/>
                <a:gd name="T59" fmla="*/ 136 h 316"/>
                <a:gd name="T60" fmla="*/ 18 w 186"/>
                <a:gd name="T61" fmla="*/ 126 h 316"/>
                <a:gd name="T62" fmla="*/ 6 w 186"/>
                <a:gd name="T63" fmla="*/ 104 h 316"/>
                <a:gd name="T64" fmla="*/ 2 w 186"/>
                <a:gd name="T65" fmla="*/ 80 h 316"/>
                <a:gd name="T66" fmla="*/ 4 w 186"/>
                <a:gd name="T67" fmla="*/ 62 h 316"/>
                <a:gd name="T68" fmla="*/ 18 w 186"/>
                <a:gd name="T69" fmla="*/ 32 h 316"/>
                <a:gd name="T70" fmla="*/ 30 w 186"/>
                <a:gd name="T71" fmla="*/ 20 h 316"/>
                <a:gd name="T72" fmla="*/ 60 w 186"/>
                <a:gd name="T73" fmla="*/ 4 h 316"/>
                <a:gd name="T74" fmla="*/ 96 w 186"/>
                <a:gd name="T75" fmla="*/ 0 h 316"/>
                <a:gd name="T76" fmla="*/ 114 w 186"/>
                <a:gd name="T77" fmla="*/ 0 h 316"/>
                <a:gd name="T78" fmla="*/ 146 w 186"/>
                <a:gd name="T79" fmla="*/ 10 h 316"/>
                <a:gd name="T80" fmla="*/ 162 w 186"/>
                <a:gd name="T81" fmla="*/ 76 h 316"/>
                <a:gd name="T82" fmla="*/ 160 w 186"/>
                <a:gd name="T83" fmla="*/ 66 h 316"/>
                <a:gd name="T84" fmla="*/ 146 w 186"/>
                <a:gd name="T85" fmla="*/ 46 h 316"/>
                <a:gd name="T86" fmla="*/ 138 w 186"/>
                <a:gd name="T87" fmla="*/ 36 h 316"/>
                <a:gd name="T88" fmla="*/ 116 w 186"/>
                <a:gd name="T89" fmla="*/ 22 h 316"/>
                <a:gd name="T90" fmla="*/ 90 w 186"/>
                <a:gd name="T91" fmla="*/ 18 h 316"/>
                <a:gd name="T92" fmla="*/ 76 w 186"/>
                <a:gd name="T93" fmla="*/ 18 h 316"/>
                <a:gd name="T94" fmla="*/ 58 w 186"/>
                <a:gd name="T95" fmla="*/ 26 h 316"/>
                <a:gd name="T96" fmla="*/ 50 w 186"/>
                <a:gd name="T97" fmla="*/ 34 h 316"/>
                <a:gd name="T98" fmla="*/ 42 w 186"/>
                <a:gd name="T99" fmla="*/ 48 h 316"/>
                <a:gd name="T100" fmla="*/ 38 w 186"/>
                <a:gd name="T101" fmla="*/ 66 h 316"/>
                <a:gd name="T102" fmla="*/ 40 w 186"/>
                <a:gd name="T103" fmla="*/ 76 h 316"/>
                <a:gd name="T104" fmla="*/ 46 w 186"/>
                <a:gd name="T105" fmla="*/ 90 h 316"/>
                <a:gd name="T106" fmla="*/ 50 w 186"/>
                <a:gd name="T107" fmla="*/ 98 h 316"/>
                <a:gd name="T108" fmla="*/ 100 w 186"/>
                <a:gd name="T109" fmla="*/ 126 h 3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186" h="316">
                  <a:moveTo>
                    <a:pt x="100" y="126"/>
                  </a:moveTo>
                  <a:lnTo>
                    <a:pt x="100" y="126"/>
                  </a:lnTo>
                  <a:lnTo>
                    <a:pt x="148" y="152"/>
                  </a:lnTo>
                  <a:lnTo>
                    <a:pt x="148" y="152"/>
                  </a:lnTo>
                  <a:lnTo>
                    <a:pt x="162" y="164"/>
                  </a:lnTo>
                  <a:lnTo>
                    <a:pt x="174" y="178"/>
                  </a:lnTo>
                  <a:lnTo>
                    <a:pt x="174" y="178"/>
                  </a:lnTo>
                  <a:lnTo>
                    <a:pt x="180" y="188"/>
                  </a:lnTo>
                  <a:lnTo>
                    <a:pt x="184" y="198"/>
                  </a:lnTo>
                  <a:lnTo>
                    <a:pt x="186" y="210"/>
                  </a:lnTo>
                  <a:lnTo>
                    <a:pt x="186" y="224"/>
                  </a:lnTo>
                  <a:lnTo>
                    <a:pt x="186" y="224"/>
                  </a:lnTo>
                  <a:lnTo>
                    <a:pt x="184" y="244"/>
                  </a:lnTo>
                  <a:lnTo>
                    <a:pt x="178" y="260"/>
                  </a:lnTo>
                  <a:lnTo>
                    <a:pt x="168" y="276"/>
                  </a:lnTo>
                  <a:lnTo>
                    <a:pt x="156" y="290"/>
                  </a:lnTo>
                  <a:lnTo>
                    <a:pt x="156" y="290"/>
                  </a:lnTo>
                  <a:lnTo>
                    <a:pt x="140" y="302"/>
                  </a:lnTo>
                  <a:lnTo>
                    <a:pt x="122" y="310"/>
                  </a:lnTo>
                  <a:lnTo>
                    <a:pt x="104" y="314"/>
                  </a:lnTo>
                  <a:lnTo>
                    <a:pt x="86" y="316"/>
                  </a:lnTo>
                  <a:lnTo>
                    <a:pt x="86" y="316"/>
                  </a:lnTo>
                  <a:lnTo>
                    <a:pt x="62" y="314"/>
                  </a:lnTo>
                  <a:lnTo>
                    <a:pt x="42" y="310"/>
                  </a:lnTo>
                  <a:lnTo>
                    <a:pt x="42" y="310"/>
                  </a:lnTo>
                  <a:lnTo>
                    <a:pt x="24" y="302"/>
                  </a:lnTo>
                  <a:lnTo>
                    <a:pt x="2" y="292"/>
                  </a:lnTo>
                  <a:lnTo>
                    <a:pt x="0" y="224"/>
                  </a:lnTo>
                  <a:lnTo>
                    <a:pt x="0" y="224"/>
                  </a:lnTo>
                  <a:lnTo>
                    <a:pt x="6" y="238"/>
                  </a:lnTo>
                  <a:lnTo>
                    <a:pt x="12" y="252"/>
                  </a:lnTo>
                  <a:lnTo>
                    <a:pt x="20" y="264"/>
                  </a:lnTo>
                  <a:lnTo>
                    <a:pt x="30" y="276"/>
                  </a:lnTo>
                  <a:lnTo>
                    <a:pt x="30" y="276"/>
                  </a:lnTo>
                  <a:lnTo>
                    <a:pt x="40" y="286"/>
                  </a:lnTo>
                  <a:lnTo>
                    <a:pt x="52" y="292"/>
                  </a:lnTo>
                  <a:lnTo>
                    <a:pt x="66" y="296"/>
                  </a:lnTo>
                  <a:lnTo>
                    <a:pt x="82" y="298"/>
                  </a:lnTo>
                  <a:lnTo>
                    <a:pt x="82" y="298"/>
                  </a:lnTo>
                  <a:lnTo>
                    <a:pt x="98" y="296"/>
                  </a:lnTo>
                  <a:lnTo>
                    <a:pt x="110" y="292"/>
                  </a:lnTo>
                  <a:lnTo>
                    <a:pt x="122" y="286"/>
                  </a:lnTo>
                  <a:lnTo>
                    <a:pt x="130" y="278"/>
                  </a:lnTo>
                  <a:lnTo>
                    <a:pt x="130" y="278"/>
                  </a:lnTo>
                  <a:lnTo>
                    <a:pt x="136" y="268"/>
                  </a:lnTo>
                  <a:lnTo>
                    <a:pt x="140" y="258"/>
                  </a:lnTo>
                  <a:lnTo>
                    <a:pt x="144" y="248"/>
                  </a:lnTo>
                  <a:lnTo>
                    <a:pt x="144" y="236"/>
                  </a:lnTo>
                  <a:lnTo>
                    <a:pt x="144" y="236"/>
                  </a:lnTo>
                  <a:lnTo>
                    <a:pt x="144" y="224"/>
                  </a:lnTo>
                  <a:lnTo>
                    <a:pt x="140" y="212"/>
                  </a:lnTo>
                  <a:lnTo>
                    <a:pt x="136" y="204"/>
                  </a:lnTo>
                  <a:lnTo>
                    <a:pt x="130" y="196"/>
                  </a:lnTo>
                  <a:lnTo>
                    <a:pt x="130" y="196"/>
                  </a:lnTo>
                  <a:lnTo>
                    <a:pt x="108" y="182"/>
                  </a:lnTo>
                  <a:lnTo>
                    <a:pt x="68" y="162"/>
                  </a:lnTo>
                  <a:lnTo>
                    <a:pt x="68" y="162"/>
                  </a:lnTo>
                  <a:lnTo>
                    <a:pt x="52" y="154"/>
                  </a:lnTo>
                  <a:lnTo>
                    <a:pt x="38" y="144"/>
                  </a:lnTo>
                  <a:lnTo>
                    <a:pt x="26" y="136"/>
                  </a:lnTo>
                  <a:lnTo>
                    <a:pt x="18" y="126"/>
                  </a:lnTo>
                  <a:lnTo>
                    <a:pt x="18" y="126"/>
                  </a:lnTo>
                  <a:lnTo>
                    <a:pt x="10" y="116"/>
                  </a:lnTo>
                  <a:lnTo>
                    <a:pt x="6" y="104"/>
                  </a:lnTo>
                  <a:lnTo>
                    <a:pt x="2" y="92"/>
                  </a:lnTo>
                  <a:lnTo>
                    <a:pt x="2" y="80"/>
                  </a:lnTo>
                  <a:lnTo>
                    <a:pt x="2" y="80"/>
                  </a:lnTo>
                  <a:lnTo>
                    <a:pt x="4" y="62"/>
                  </a:lnTo>
                  <a:lnTo>
                    <a:pt x="8" y="46"/>
                  </a:lnTo>
                  <a:lnTo>
                    <a:pt x="18" y="32"/>
                  </a:lnTo>
                  <a:lnTo>
                    <a:pt x="30" y="20"/>
                  </a:lnTo>
                  <a:lnTo>
                    <a:pt x="30" y="20"/>
                  </a:lnTo>
                  <a:lnTo>
                    <a:pt x="46" y="12"/>
                  </a:lnTo>
                  <a:lnTo>
                    <a:pt x="60" y="4"/>
                  </a:lnTo>
                  <a:lnTo>
                    <a:pt x="78" y="0"/>
                  </a:lnTo>
                  <a:lnTo>
                    <a:pt x="96" y="0"/>
                  </a:lnTo>
                  <a:lnTo>
                    <a:pt x="96" y="0"/>
                  </a:lnTo>
                  <a:lnTo>
                    <a:pt x="114" y="0"/>
                  </a:lnTo>
                  <a:lnTo>
                    <a:pt x="130" y="4"/>
                  </a:lnTo>
                  <a:lnTo>
                    <a:pt x="146" y="10"/>
                  </a:lnTo>
                  <a:lnTo>
                    <a:pt x="160" y="16"/>
                  </a:lnTo>
                  <a:lnTo>
                    <a:pt x="162" y="76"/>
                  </a:lnTo>
                  <a:lnTo>
                    <a:pt x="162" y="76"/>
                  </a:lnTo>
                  <a:lnTo>
                    <a:pt x="160" y="66"/>
                  </a:lnTo>
                  <a:lnTo>
                    <a:pt x="154" y="56"/>
                  </a:lnTo>
                  <a:lnTo>
                    <a:pt x="146" y="46"/>
                  </a:lnTo>
                  <a:lnTo>
                    <a:pt x="138" y="36"/>
                  </a:lnTo>
                  <a:lnTo>
                    <a:pt x="138" y="36"/>
                  </a:lnTo>
                  <a:lnTo>
                    <a:pt x="128" y="28"/>
                  </a:lnTo>
                  <a:lnTo>
                    <a:pt x="116" y="22"/>
                  </a:lnTo>
                  <a:lnTo>
                    <a:pt x="104" y="20"/>
                  </a:lnTo>
                  <a:lnTo>
                    <a:pt x="90" y="18"/>
                  </a:lnTo>
                  <a:lnTo>
                    <a:pt x="90" y="18"/>
                  </a:lnTo>
                  <a:lnTo>
                    <a:pt x="76" y="18"/>
                  </a:lnTo>
                  <a:lnTo>
                    <a:pt x="66" y="22"/>
                  </a:lnTo>
                  <a:lnTo>
                    <a:pt x="58" y="26"/>
                  </a:lnTo>
                  <a:lnTo>
                    <a:pt x="50" y="34"/>
                  </a:lnTo>
                  <a:lnTo>
                    <a:pt x="50" y="34"/>
                  </a:lnTo>
                  <a:lnTo>
                    <a:pt x="46" y="40"/>
                  </a:lnTo>
                  <a:lnTo>
                    <a:pt x="42" y="48"/>
                  </a:lnTo>
                  <a:lnTo>
                    <a:pt x="40" y="58"/>
                  </a:lnTo>
                  <a:lnTo>
                    <a:pt x="38" y="66"/>
                  </a:lnTo>
                  <a:lnTo>
                    <a:pt x="38" y="66"/>
                  </a:lnTo>
                  <a:lnTo>
                    <a:pt x="40" y="76"/>
                  </a:lnTo>
                  <a:lnTo>
                    <a:pt x="42" y="84"/>
                  </a:lnTo>
                  <a:lnTo>
                    <a:pt x="46" y="90"/>
                  </a:lnTo>
                  <a:lnTo>
                    <a:pt x="50" y="98"/>
                  </a:lnTo>
                  <a:lnTo>
                    <a:pt x="50" y="98"/>
                  </a:lnTo>
                  <a:lnTo>
                    <a:pt x="70" y="110"/>
                  </a:lnTo>
                  <a:lnTo>
                    <a:pt x="100" y="126"/>
                  </a:lnTo>
                  <a:lnTo>
                    <a:pt x="100" y="126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" name="Freeform 109"/>
            <p:cNvSpPr>
              <a:spLocks noEditPoints="1"/>
            </p:cNvSpPr>
            <p:nvPr/>
          </p:nvSpPr>
          <p:spPr bwMode="auto">
            <a:xfrm>
              <a:off x="589" y="1586"/>
              <a:ext cx="198" cy="218"/>
            </a:xfrm>
            <a:custGeom>
              <a:avLst/>
              <a:gdLst>
                <a:gd name="T0" fmla="*/ 100 w 198"/>
                <a:gd name="T1" fmla="*/ 0 h 218"/>
                <a:gd name="T2" fmla="*/ 130 w 198"/>
                <a:gd name="T3" fmla="*/ 4 h 218"/>
                <a:gd name="T4" fmla="*/ 154 w 198"/>
                <a:gd name="T5" fmla="*/ 16 h 218"/>
                <a:gd name="T6" fmla="*/ 166 w 198"/>
                <a:gd name="T7" fmla="*/ 24 h 218"/>
                <a:gd name="T8" fmla="*/ 182 w 198"/>
                <a:gd name="T9" fmla="*/ 44 h 218"/>
                <a:gd name="T10" fmla="*/ 188 w 198"/>
                <a:gd name="T11" fmla="*/ 56 h 218"/>
                <a:gd name="T12" fmla="*/ 196 w 198"/>
                <a:gd name="T13" fmla="*/ 82 h 218"/>
                <a:gd name="T14" fmla="*/ 198 w 198"/>
                <a:gd name="T15" fmla="*/ 110 h 218"/>
                <a:gd name="T16" fmla="*/ 198 w 198"/>
                <a:gd name="T17" fmla="*/ 122 h 218"/>
                <a:gd name="T18" fmla="*/ 192 w 198"/>
                <a:gd name="T19" fmla="*/ 148 h 218"/>
                <a:gd name="T20" fmla="*/ 186 w 198"/>
                <a:gd name="T21" fmla="*/ 162 h 218"/>
                <a:gd name="T22" fmla="*/ 170 w 198"/>
                <a:gd name="T23" fmla="*/ 184 h 218"/>
                <a:gd name="T24" fmla="*/ 150 w 198"/>
                <a:gd name="T25" fmla="*/ 204 h 218"/>
                <a:gd name="T26" fmla="*/ 138 w 198"/>
                <a:gd name="T27" fmla="*/ 210 h 218"/>
                <a:gd name="T28" fmla="*/ 112 w 198"/>
                <a:gd name="T29" fmla="*/ 218 h 218"/>
                <a:gd name="T30" fmla="*/ 98 w 198"/>
                <a:gd name="T31" fmla="*/ 218 h 218"/>
                <a:gd name="T32" fmla="*/ 66 w 198"/>
                <a:gd name="T33" fmla="*/ 214 h 218"/>
                <a:gd name="T34" fmla="*/ 46 w 198"/>
                <a:gd name="T35" fmla="*/ 206 h 218"/>
                <a:gd name="T36" fmla="*/ 32 w 198"/>
                <a:gd name="T37" fmla="*/ 192 h 218"/>
                <a:gd name="T38" fmla="*/ 24 w 198"/>
                <a:gd name="T39" fmla="*/ 186 h 218"/>
                <a:gd name="T40" fmla="*/ 6 w 198"/>
                <a:gd name="T41" fmla="*/ 150 h 218"/>
                <a:gd name="T42" fmla="*/ 0 w 198"/>
                <a:gd name="T43" fmla="*/ 110 h 218"/>
                <a:gd name="T44" fmla="*/ 0 w 198"/>
                <a:gd name="T45" fmla="*/ 96 h 218"/>
                <a:gd name="T46" fmla="*/ 6 w 198"/>
                <a:gd name="T47" fmla="*/ 70 h 218"/>
                <a:gd name="T48" fmla="*/ 12 w 198"/>
                <a:gd name="T49" fmla="*/ 56 h 218"/>
                <a:gd name="T50" fmla="*/ 26 w 198"/>
                <a:gd name="T51" fmla="*/ 34 h 218"/>
                <a:gd name="T52" fmla="*/ 48 w 198"/>
                <a:gd name="T53" fmla="*/ 16 h 218"/>
                <a:gd name="T54" fmla="*/ 58 w 198"/>
                <a:gd name="T55" fmla="*/ 8 h 218"/>
                <a:gd name="T56" fmla="*/ 86 w 198"/>
                <a:gd name="T57" fmla="*/ 0 h 218"/>
                <a:gd name="T58" fmla="*/ 100 w 198"/>
                <a:gd name="T59" fmla="*/ 0 h 218"/>
                <a:gd name="T60" fmla="*/ 96 w 198"/>
                <a:gd name="T61" fmla="*/ 16 h 218"/>
                <a:gd name="T62" fmla="*/ 70 w 198"/>
                <a:gd name="T63" fmla="*/ 24 h 218"/>
                <a:gd name="T64" fmla="*/ 54 w 198"/>
                <a:gd name="T65" fmla="*/ 46 h 218"/>
                <a:gd name="T66" fmla="*/ 48 w 198"/>
                <a:gd name="T67" fmla="*/ 60 h 218"/>
                <a:gd name="T68" fmla="*/ 40 w 198"/>
                <a:gd name="T69" fmla="*/ 92 h 218"/>
                <a:gd name="T70" fmla="*/ 40 w 198"/>
                <a:gd name="T71" fmla="*/ 112 h 218"/>
                <a:gd name="T72" fmla="*/ 46 w 198"/>
                <a:gd name="T73" fmla="*/ 148 h 218"/>
                <a:gd name="T74" fmla="*/ 58 w 198"/>
                <a:gd name="T75" fmla="*/ 176 h 218"/>
                <a:gd name="T76" fmla="*/ 68 w 198"/>
                <a:gd name="T77" fmla="*/ 188 h 218"/>
                <a:gd name="T78" fmla="*/ 90 w 198"/>
                <a:gd name="T79" fmla="*/ 200 h 218"/>
                <a:gd name="T80" fmla="*/ 102 w 198"/>
                <a:gd name="T81" fmla="*/ 200 h 218"/>
                <a:gd name="T82" fmla="*/ 126 w 198"/>
                <a:gd name="T83" fmla="*/ 192 h 218"/>
                <a:gd name="T84" fmla="*/ 144 w 198"/>
                <a:gd name="T85" fmla="*/ 172 h 218"/>
                <a:gd name="T86" fmla="*/ 150 w 198"/>
                <a:gd name="T87" fmla="*/ 158 h 218"/>
                <a:gd name="T88" fmla="*/ 158 w 198"/>
                <a:gd name="T89" fmla="*/ 126 h 218"/>
                <a:gd name="T90" fmla="*/ 158 w 198"/>
                <a:gd name="T91" fmla="*/ 106 h 218"/>
                <a:gd name="T92" fmla="*/ 148 w 198"/>
                <a:gd name="T93" fmla="*/ 60 h 218"/>
                <a:gd name="T94" fmla="*/ 140 w 198"/>
                <a:gd name="T95" fmla="*/ 42 h 218"/>
                <a:gd name="T96" fmla="*/ 128 w 198"/>
                <a:gd name="T97" fmla="*/ 28 h 218"/>
                <a:gd name="T98" fmla="*/ 114 w 198"/>
                <a:gd name="T99" fmla="*/ 20 h 218"/>
                <a:gd name="T100" fmla="*/ 96 w 198"/>
                <a:gd name="T101" fmla="*/ 16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198" h="218">
                  <a:moveTo>
                    <a:pt x="100" y="0"/>
                  </a:moveTo>
                  <a:lnTo>
                    <a:pt x="100" y="0"/>
                  </a:lnTo>
                  <a:lnTo>
                    <a:pt x="116" y="0"/>
                  </a:lnTo>
                  <a:lnTo>
                    <a:pt x="130" y="4"/>
                  </a:lnTo>
                  <a:lnTo>
                    <a:pt x="142" y="8"/>
                  </a:lnTo>
                  <a:lnTo>
                    <a:pt x="154" y="16"/>
                  </a:lnTo>
                  <a:lnTo>
                    <a:pt x="154" y="16"/>
                  </a:lnTo>
                  <a:lnTo>
                    <a:pt x="166" y="24"/>
                  </a:lnTo>
                  <a:lnTo>
                    <a:pt x="174" y="34"/>
                  </a:lnTo>
                  <a:lnTo>
                    <a:pt x="182" y="44"/>
                  </a:lnTo>
                  <a:lnTo>
                    <a:pt x="188" y="56"/>
                  </a:lnTo>
                  <a:lnTo>
                    <a:pt x="188" y="56"/>
                  </a:lnTo>
                  <a:lnTo>
                    <a:pt x="192" y="70"/>
                  </a:lnTo>
                  <a:lnTo>
                    <a:pt x="196" y="82"/>
                  </a:lnTo>
                  <a:lnTo>
                    <a:pt x="198" y="96"/>
                  </a:lnTo>
                  <a:lnTo>
                    <a:pt x="198" y="110"/>
                  </a:lnTo>
                  <a:lnTo>
                    <a:pt x="198" y="110"/>
                  </a:lnTo>
                  <a:lnTo>
                    <a:pt x="198" y="122"/>
                  </a:lnTo>
                  <a:lnTo>
                    <a:pt x="196" y="136"/>
                  </a:lnTo>
                  <a:lnTo>
                    <a:pt x="192" y="148"/>
                  </a:lnTo>
                  <a:lnTo>
                    <a:pt x="186" y="162"/>
                  </a:lnTo>
                  <a:lnTo>
                    <a:pt x="186" y="162"/>
                  </a:lnTo>
                  <a:lnTo>
                    <a:pt x="178" y="174"/>
                  </a:lnTo>
                  <a:lnTo>
                    <a:pt x="170" y="184"/>
                  </a:lnTo>
                  <a:lnTo>
                    <a:pt x="162" y="194"/>
                  </a:lnTo>
                  <a:lnTo>
                    <a:pt x="150" y="204"/>
                  </a:lnTo>
                  <a:lnTo>
                    <a:pt x="150" y="204"/>
                  </a:lnTo>
                  <a:lnTo>
                    <a:pt x="138" y="210"/>
                  </a:lnTo>
                  <a:lnTo>
                    <a:pt x="126" y="214"/>
                  </a:lnTo>
                  <a:lnTo>
                    <a:pt x="112" y="218"/>
                  </a:lnTo>
                  <a:lnTo>
                    <a:pt x="98" y="218"/>
                  </a:lnTo>
                  <a:lnTo>
                    <a:pt x="98" y="218"/>
                  </a:lnTo>
                  <a:lnTo>
                    <a:pt x="76" y="216"/>
                  </a:lnTo>
                  <a:lnTo>
                    <a:pt x="66" y="214"/>
                  </a:lnTo>
                  <a:lnTo>
                    <a:pt x="56" y="210"/>
                  </a:lnTo>
                  <a:lnTo>
                    <a:pt x="46" y="206"/>
                  </a:lnTo>
                  <a:lnTo>
                    <a:pt x="38" y="200"/>
                  </a:lnTo>
                  <a:lnTo>
                    <a:pt x="32" y="192"/>
                  </a:lnTo>
                  <a:lnTo>
                    <a:pt x="24" y="186"/>
                  </a:lnTo>
                  <a:lnTo>
                    <a:pt x="24" y="186"/>
                  </a:lnTo>
                  <a:lnTo>
                    <a:pt x="14" y="168"/>
                  </a:lnTo>
                  <a:lnTo>
                    <a:pt x="6" y="150"/>
                  </a:lnTo>
                  <a:lnTo>
                    <a:pt x="0" y="130"/>
                  </a:lnTo>
                  <a:lnTo>
                    <a:pt x="0" y="110"/>
                  </a:lnTo>
                  <a:lnTo>
                    <a:pt x="0" y="110"/>
                  </a:lnTo>
                  <a:lnTo>
                    <a:pt x="0" y="96"/>
                  </a:lnTo>
                  <a:lnTo>
                    <a:pt x="2" y="82"/>
                  </a:lnTo>
                  <a:lnTo>
                    <a:pt x="6" y="70"/>
                  </a:lnTo>
                  <a:lnTo>
                    <a:pt x="12" y="56"/>
                  </a:lnTo>
                  <a:lnTo>
                    <a:pt x="12" y="56"/>
                  </a:lnTo>
                  <a:lnTo>
                    <a:pt x="18" y="44"/>
                  </a:lnTo>
                  <a:lnTo>
                    <a:pt x="26" y="34"/>
                  </a:lnTo>
                  <a:lnTo>
                    <a:pt x="36" y="24"/>
                  </a:lnTo>
                  <a:lnTo>
                    <a:pt x="48" y="16"/>
                  </a:lnTo>
                  <a:lnTo>
                    <a:pt x="48" y="16"/>
                  </a:lnTo>
                  <a:lnTo>
                    <a:pt x="58" y="8"/>
                  </a:lnTo>
                  <a:lnTo>
                    <a:pt x="72" y="4"/>
                  </a:lnTo>
                  <a:lnTo>
                    <a:pt x="86" y="0"/>
                  </a:lnTo>
                  <a:lnTo>
                    <a:pt x="100" y="0"/>
                  </a:lnTo>
                  <a:lnTo>
                    <a:pt x="100" y="0"/>
                  </a:lnTo>
                  <a:close/>
                  <a:moveTo>
                    <a:pt x="96" y="16"/>
                  </a:moveTo>
                  <a:lnTo>
                    <a:pt x="96" y="16"/>
                  </a:lnTo>
                  <a:lnTo>
                    <a:pt x="82" y="18"/>
                  </a:lnTo>
                  <a:lnTo>
                    <a:pt x="70" y="24"/>
                  </a:lnTo>
                  <a:lnTo>
                    <a:pt x="62" y="34"/>
                  </a:lnTo>
                  <a:lnTo>
                    <a:pt x="54" y="46"/>
                  </a:lnTo>
                  <a:lnTo>
                    <a:pt x="54" y="46"/>
                  </a:lnTo>
                  <a:lnTo>
                    <a:pt x="48" y="60"/>
                  </a:lnTo>
                  <a:lnTo>
                    <a:pt x="44" y="76"/>
                  </a:lnTo>
                  <a:lnTo>
                    <a:pt x="40" y="92"/>
                  </a:lnTo>
                  <a:lnTo>
                    <a:pt x="40" y="112"/>
                  </a:lnTo>
                  <a:lnTo>
                    <a:pt x="40" y="112"/>
                  </a:lnTo>
                  <a:lnTo>
                    <a:pt x="42" y="130"/>
                  </a:lnTo>
                  <a:lnTo>
                    <a:pt x="46" y="148"/>
                  </a:lnTo>
                  <a:lnTo>
                    <a:pt x="52" y="162"/>
                  </a:lnTo>
                  <a:lnTo>
                    <a:pt x="58" y="176"/>
                  </a:lnTo>
                  <a:lnTo>
                    <a:pt x="58" y="176"/>
                  </a:lnTo>
                  <a:lnTo>
                    <a:pt x="68" y="188"/>
                  </a:lnTo>
                  <a:lnTo>
                    <a:pt x="78" y="196"/>
                  </a:lnTo>
                  <a:lnTo>
                    <a:pt x="90" y="200"/>
                  </a:lnTo>
                  <a:lnTo>
                    <a:pt x="102" y="200"/>
                  </a:lnTo>
                  <a:lnTo>
                    <a:pt x="102" y="200"/>
                  </a:lnTo>
                  <a:lnTo>
                    <a:pt x="116" y="198"/>
                  </a:lnTo>
                  <a:lnTo>
                    <a:pt x="126" y="192"/>
                  </a:lnTo>
                  <a:lnTo>
                    <a:pt x="136" y="184"/>
                  </a:lnTo>
                  <a:lnTo>
                    <a:pt x="144" y="172"/>
                  </a:lnTo>
                  <a:lnTo>
                    <a:pt x="144" y="172"/>
                  </a:lnTo>
                  <a:lnTo>
                    <a:pt x="150" y="158"/>
                  </a:lnTo>
                  <a:lnTo>
                    <a:pt x="154" y="142"/>
                  </a:lnTo>
                  <a:lnTo>
                    <a:pt x="158" y="126"/>
                  </a:lnTo>
                  <a:lnTo>
                    <a:pt x="158" y="106"/>
                  </a:lnTo>
                  <a:lnTo>
                    <a:pt x="158" y="106"/>
                  </a:lnTo>
                  <a:lnTo>
                    <a:pt x="154" y="82"/>
                  </a:lnTo>
                  <a:lnTo>
                    <a:pt x="148" y="60"/>
                  </a:lnTo>
                  <a:lnTo>
                    <a:pt x="148" y="60"/>
                  </a:lnTo>
                  <a:lnTo>
                    <a:pt x="140" y="42"/>
                  </a:lnTo>
                  <a:lnTo>
                    <a:pt x="128" y="28"/>
                  </a:lnTo>
                  <a:lnTo>
                    <a:pt x="128" y="28"/>
                  </a:lnTo>
                  <a:lnTo>
                    <a:pt x="122" y="22"/>
                  </a:lnTo>
                  <a:lnTo>
                    <a:pt x="114" y="20"/>
                  </a:lnTo>
                  <a:lnTo>
                    <a:pt x="106" y="16"/>
                  </a:lnTo>
                  <a:lnTo>
                    <a:pt x="96" y="16"/>
                  </a:lnTo>
                  <a:lnTo>
                    <a:pt x="96" y="16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7" name="Freeform 110"/>
            <p:cNvSpPr>
              <a:spLocks/>
            </p:cNvSpPr>
            <p:nvPr/>
          </p:nvSpPr>
          <p:spPr bwMode="auto">
            <a:xfrm>
              <a:off x="1007" y="1550"/>
              <a:ext cx="128" cy="254"/>
            </a:xfrm>
            <a:custGeom>
              <a:avLst/>
              <a:gdLst>
                <a:gd name="T0" fmla="*/ 60 w 128"/>
                <a:gd name="T1" fmla="*/ 0 h 254"/>
                <a:gd name="T2" fmla="*/ 60 w 128"/>
                <a:gd name="T3" fmla="*/ 42 h 254"/>
                <a:gd name="T4" fmla="*/ 122 w 128"/>
                <a:gd name="T5" fmla="*/ 42 h 254"/>
                <a:gd name="T6" fmla="*/ 106 w 128"/>
                <a:gd name="T7" fmla="*/ 60 h 254"/>
                <a:gd name="T8" fmla="*/ 58 w 128"/>
                <a:gd name="T9" fmla="*/ 60 h 254"/>
                <a:gd name="T10" fmla="*/ 58 w 128"/>
                <a:gd name="T11" fmla="*/ 188 h 254"/>
                <a:gd name="T12" fmla="*/ 58 w 128"/>
                <a:gd name="T13" fmla="*/ 188 h 254"/>
                <a:gd name="T14" fmla="*/ 58 w 128"/>
                <a:gd name="T15" fmla="*/ 200 h 254"/>
                <a:gd name="T16" fmla="*/ 60 w 128"/>
                <a:gd name="T17" fmla="*/ 208 h 254"/>
                <a:gd name="T18" fmla="*/ 64 w 128"/>
                <a:gd name="T19" fmla="*/ 216 h 254"/>
                <a:gd name="T20" fmla="*/ 68 w 128"/>
                <a:gd name="T21" fmla="*/ 224 h 254"/>
                <a:gd name="T22" fmla="*/ 74 w 128"/>
                <a:gd name="T23" fmla="*/ 228 h 254"/>
                <a:gd name="T24" fmla="*/ 82 w 128"/>
                <a:gd name="T25" fmla="*/ 232 h 254"/>
                <a:gd name="T26" fmla="*/ 90 w 128"/>
                <a:gd name="T27" fmla="*/ 234 h 254"/>
                <a:gd name="T28" fmla="*/ 100 w 128"/>
                <a:gd name="T29" fmla="*/ 236 h 254"/>
                <a:gd name="T30" fmla="*/ 100 w 128"/>
                <a:gd name="T31" fmla="*/ 236 h 254"/>
                <a:gd name="T32" fmla="*/ 110 w 128"/>
                <a:gd name="T33" fmla="*/ 234 h 254"/>
                <a:gd name="T34" fmla="*/ 116 w 128"/>
                <a:gd name="T35" fmla="*/ 232 h 254"/>
                <a:gd name="T36" fmla="*/ 116 w 128"/>
                <a:gd name="T37" fmla="*/ 232 h 254"/>
                <a:gd name="T38" fmla="*/ 128 w 128"/>
                <a:gd name="T39" fmla="*/ 224 h 254"/>
                <a:gd name="T40" fmla="*/ 128 w 128"/>
                <a:gd name="T41" fmla="*/ 224 h 254"/>
                <a:gd name="T42" fmla="*/ 128 w 128"/>
                <a:gd name="T43" fmla="*/ 228 h 254"/>
                <a:gd name="T44" fmla="*/ 126 w 128"/>
                <a:gd name="T45" fmla="*/ 234 h 254"/>
                <a:gd name="T46" fmla="*/ 114 w 128"/>
                <a:gd name="T47" fmla="*/ 244 h 254"/>
                <a:gd name="T48" fmla="*/ 114 w 128"/>
                <a:gd name="T49" fmla="*/ 244 h 254"/>
                <a:gd name="T50" fmla="*/ 108 w 128"/>
                <a:gd name="T51" fmla="*/ 248 h 254"/>
                <a:gd name="T52" fmla="*/ 100 w 128"/>
                <a:gd name="T53" fmla="*/ 252 h 254"/>
                <a:gd name="T54" fmla="*/ 92 w 128"/>
                <a:gd name="T55" fmla="*/ 254 h 254"/>
                <a:gd name="T56" fmla="*/ 82 w 128"/>
                <a:gd name="T57" fmla="*/ 254 h 254"/>
                <a:gd name="T58" fmla="*/ 82 w 128"/>
                <a:gd name="T59" fmla="*/ 254 h 254"/>
                <a:gd name="T60" fmla="*/ 70 w 128"/>
                <a:gd name="T61" fmla="*/ 254 h 254"/>
                <a:gd name="T62" fmla="*/ 58 w 128"/>
                <a:gd name="T63" fmla="*/ 250 h 254"/>
                <a:gd name="T64" fmla="*/ 46 w 128"/>
                <a:gd name="T65" fmla="*/ 244 h 254"/>
                <a:gd name="T66" fmla="*/ 38 w 128"/>
                <a:gd name="T67" fmla="*/ 236 h 254"/>
                <a:gd name="T68" fmla="*/ 38 w 128"/>
                <a:gd name="T69" fmla="*/ 236 h 254"/>
                <a:gd name="T70" fmla="*/ 30 w 128"/>
                <a:gd name="T71" fmla="*/ 228 h 254"/>
                <a:gd name="T72" fmla="*/ 24 w 128"/>
                <a:gd name="T73" fmla="*/ 216 h 254"/>
                <a:gd name="T74" fmla="*/ 20 w 128"/>
                <a:gd name="T75" fmla="*/ 204 h 254"/>
                <a:gd name="T76" fmla="*/ 20 w 128"/>
                <a:gd name="T77" fmla="*/ 188 h 254"/>
                <a:gd name="T78" fmla="*/ 20 w 128"/>
                <a:gd name="T79" fmla="*/ 60 h 254"/>
                <a:gd name="T80" fmla="*/ 0 w 128"/>
                <a:gd name="T81" fmla="*/ 60 h 254"/>
                <a:gd name="T82" fmla="*/ 60 w 128"/>
                <a:gd name="T83" fmla="*/ 0 h 254"/>
                <a:gd name="T84" fmla="*/ 60 w 128"/>
                <a:gd name="T85" fmla="*/ 0 h 2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128" h="254">
                  <a:moveTo>
                    <a:pt x="60" y="0"/>
                  </a:moveTo>
                  <a:lnTo>
                    <a:pt x="60" y="42"/>
                  </a:lnTo>
                  <a:lnTo>
                    <a:pt x="122" y="42"/>
                  </a:lnTo>
                  <a:lnTo>
                    <a:pt x="106" y="60"/>
                  </a:lnTo>
                  <a:lnTo>
                    <a:pt x="58" y="60"/>
                  </a:lnTo>
                  <a:lnTo>
                    <a:pt x="58" y="188"/>
                  </a:lnTo>
                  <a:lnTo>
                    <a:pt x="58" y="188"/>
                  </a:lnTo>
                  <a:lnTo>
                    <a:pt x="58" y="200"/>
                  </a:lnTo>
                  <a:lnTo>
                    <a:pt x="60" y="208"/>
                  </a:lnTo>
                  <a:lnTo>
                    <a:pt x="64" y="216"/>
                  </a:lnTo>
                  <a:lnTo>
                    <a:pt x="68" y="224"/>
                  </a:lnTo>
                  <a:lnTo>
                    <a:pt x="74" y="228"/>
                  </a:lnTo>
                  <a:lnTo>
                    <a:pt x="82" y="232"/>
                  </a:lnTo>
                  <a:lnTo>
                    <a:pt x="90" y="234"/>
                  </a:lnTo>
                  <a:lnTo>
                    <a:pt x="100" y="236"/>
                  </a:lnTo>
                  <a:lnTo>
                    <a:pt x="100" y="236"/>
                  </a:lnTo>
                  <a:lnTo>
                    <a:pt x="110" y="234"/>
                  </a:lnTo>
                  <a:lnTo>
                    <a:pt x="116" y="232"/>
                  </a:lnTo>
                  <a:lnTo>
                    <a:pt x="116" y="232"/>
                  </a:lnTo>
                  <a:lnTo>
                    <a:pt x="128" y="224"/>
                  </a:lnTo>
                  <a:lnTo>
                    <a:pt x="128" y="224"/>
                  </a:lnTo>
                  <a:lnTo>
                    <a:pt x="128" y="228"/>
                  </a:lnTo>
                  <a:lnTo>
                    <a:pt x="126" y="234"/>
                  </a:lnTo>
                  <a:lnTo>
                    <a:pt x="114" y="244"/>
                  </a:lnTo>
                  <a:lnTo>
                    <a:pt x="114" y="244"/>
                  </a:lnTo>
                  <a:lnTo>
                    <a:pt x="108" y="248"/>
                  </a:lnTo>
                  <a:lnTo>
                    <a:pt x="100" y="252"/>
                  </a:lnTo>
                  <a:lnTo>
                    <a:pt x="92" y="254"/>
                  </a:lnTo>
                  <a:lnTo>
                    <a:pt x="82" y="254"/>
                  </a:lnTo>
                  <a:lnTo>
                    <a:pt x="82" y="254"/>
                  </a:lnTo>
                  <a:lnTo>
                    <a:pt x="70" y="254"/>
                  </a:lnTo>
                  <a:lnTo>
                    <a:pt x="58" y="250"/>
                  </a:lnTo>
                  <a:lnTo>
                    <a:pt x="46" y="244"/>
                  </a:lnTo>
                  <a:lnTo>
                    <a:pt x="38" y="236"/>
                  </a:lnTo>
                  <a:lnTo>
                    <a:pt x="38" y="236"/>
                  </a:lnTo>
                  <a:lnTo>
                    <a:pt x="30" y="228"/>
                  </a:lnTo>
                  <a:lnTo>
                    <a:pt x="24" y="216"/>
                  </a:lnTo>
                  <a:lnTo>
                    <a:pt x="20" y="204"/>
                  </a:lnTo>
                  <a:lnTo>
                    <a:pt x="20" y="188"/>
                  </a:lnTo>
                  <a:lnTo>
                    <a:pt x="20" y="60"/>
                  </a:lnTo>
                  <a:lnTo>
                    <a:pt x="0" y="60"/>
                  </a:lnTo>
                  <a:lnTo>
                    <a:pt x="60" y="0"/>
                  </a:lnTo>
                  <a:lnTo>
                    <a:pt x="6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8" name="Freeform 111"/>
            <p:cNvSpPr>
              <a:spLocks/>
            </p:cNvSpPr>
            <p:nvPr/>
          </p:nvSpPr>
          <p:spPr bwMode="auto">
            <a:xfrm>
              <a:off x="1149" y="1488"/>
              <a:ext cx="204" cy="312"/>
            </a:xfrm>
            <a:custGeom>
              <a:avLst/>
              <a:gdLst>
                <a:gd name="T0" fmla="*/ 124 w 204"/>
                <a:gd name="T1" fmla="*/ 98 h 312"/>
                <a:gd name="T2" fmla="*/ 150 w 204"/>
                <a:gd name="T3" fmla="*/ 102 h 312"/>
                <a:gd name="T4" fmla="*/ 172 w 204"/>
                <a:gd name="T5" fmla="*/ 114 h 312"/>
                <a:gd name="T6" fmla="*/ 180 w 204"/>
                <a:gd name="T7" fmla="*/ 124 h 312"/>
                <a:gd name="T8" fmla="*/ 190 w 204"/>
                <a:gd name="T9" fmla="*/ 146 h 312"/>
                <a:gd name="T10" fmla="*/ 192 w 204"/>
                <a:gd name="T11" fmla="*/ 296 h 312"/>
                <a:gd name="T12" fmla="*/ 192 w 204"/>
                <a:gd name="T13" fmla="*/ 302 h 312"/>
                <a:gd name="T14" fmla="*/ 194 w 204"/>
                <a:gd name="T15" fmla="*/ 306 h 312"/>
                <a:gd name="T16" fmla="*/ 140 w 204"/>
                <a:gd name="T17" fmla="*/ 312 h 312"/>
                <a:gd name="T18" fmla="*/ 146 w 204"/>
                <a:gd name="T19" fmla="*/ 308 h 312"/>
                <a:gd name="T20" fmla="*/ 152 w 204"/>
                <a:gd name="T21" fmla="*/ 300 h 312"/>
                <a:gd name="T22" fmla="*/ 152 w 204"/>
                <a:gd name="T23" fmla="*/ 176 h 312"/>
                <a:gd name="T24" fmla="*/ 152 w 204"/>
                <a:gd name="T25" fmla="*/ 164 h 312"/>
                <a:gd name="T26" fmla="*/ 146 w 204"/>
                <a:gd name="T27" fmla="*/ 146 h 312"/>
                <a:gd name="T28" fmla="*/ 142 w 204"/>
                <a:gd name="T29" fmla="*/ 138 h 312"/>
                <a:gd name="T30" fmla="*/ 126 w 204"/>
                <a:gd name="T31" fmla="*/ 128 h 312"/>
                <a:gd name="T32" fmla="*/ 104 w 204"/>
                <a:gd name="T33" fmla="*/ 124 h 312"/>
                <a:gd name="T34" fmla="*/ 90 w 204"/>
                <a:gd name="T35" fmla="*/ 126 h 312"/>
                <a:gd name="T36" fmla="*/ 76 w 204"/>
                <a:gd name="T37" fmla="*/ 132 h 312"/>
                <a:gd name="T38" fmla="*/ 54 w 204"/>
                <a:gd name="T39" fmla="*/ 148 h 312"/>
                <a:gd name="T40" fmla="*/ 54 w 204"/>
                <a:gd name="T41" fmla="*/ 296 h 312"/>
                <a:gd name="T42" fmla="*/ 58 w 204"/>
                <a:gd name="T43" fmla="*/ 304 h 312"/>
                <a:gd name="T44" fmla="*/ 62 w 204"/>
                <a:gd name="T45" fmla="*/ 308 h 312"/>
                <a:gd name="T46" fmla="*/ 4 w 204"/>
                <a:gd name="T47" fmla="*/ 312 h 312"/>
                <a:gd name="T48" fmla="*/ 8 w 204"/>
                <a:gd name="T49" fmla="*/ 308 h 312"/>
                <a:gd name="T50" fmla="*/ 14 w 204"/>
                <a:gd name="T51" fmla="*/ 300 h 312"/>
                <a:gd name="T52" fmla="*/ 14 w 204"/>
                <a:gd name="T53" fmla="*/ 28 h 312"/>
                <a:gd name="T54" fmla="*/ 14 w 204"/>
                <a:gd name="T55" fmla="*/ 22 h 312"/>
                <a:gd name="T56" fmla="*/ 12 w 204"/>
                <a:gd name="T57" fmla="*/ 16 h 312"/>
                <a:gd name="T58" fmla="*/ 54 w 204"/>
                <a:gd name="T59" fmla="*/ 0 h 312"/>
                <a:gd name="T60" fmla="*/ 54 w 204"/>
                <a:gd name="T61" fmla="*/ 130 h 312"/>
                <a:gd name="T62" fmla="*/ 90 w 204"/>
                <a:gd name="T63" fmla="*/ 106 h 312"/>
                <a:gd name="T64" fmla="*/ 124 w 204"/>
                <a:gd name="T65" fmla="*/ 98 h 3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204" h="312">
                  <a:moveTo>
                    <a:pt x="124" y="98"/>
                  </a:moveTo>
                  <a:lnTo>
                    <a:pt x="124" y="98"/>
                  </a:lnTo>
                  <a:lnTo>
                    <a:pt x="136" y="98"/>
                  </a:lnTo>
                  <a:lnTo>
                    <a:pt x="150" y="102"/>
                  </a:lnTo>
                  <a:lnTo>
                    <a:pt x="162" y="108"/>
                  </a:lnTo>
                  <a:lnTo>
                    <a:pt x="172" y="114"/>
                  </a:lnTo>
                  <a:lnTo>
                    <a:pt x="172" y="114"/>
                  </a:lnTo>
                  <a:lnTo>
                    <a:pt x="180" y="124"/>
                  </a:lnTo>
                  <a:lnTo>
                    <a:pt x="186" y="134"/>
                  </a:lnTo>
                  <a:lnTo>
                    <a:pt x="190" y="146"/>
                  </a:lnTo>
                  <a:lnTo>
                    <a:pt x="192" y="160"/>
                  </a:lnTo>
                  <a:lnTo>
                    <a:pt x="192" y="296"/>
                  </a:lnTo>
                  <a:lnTo>
                    <a:pt x="192" y="296"/>
                  </a:lnTo>
                  <a:lnTo>
                    <a:pt x="192" y="302"/>
                  </a:lnTo>
                  <a:lnTo>
                    <a:pt x="194" y="306"/>
                  </a:lnTo>
                  <a:lnTo>
                    <a:pt x="194" y="306"/>
                  </a:lnTo>
                  <a:lnTo>
                    <a:pt x="204" y="312"/>
                  </a:lnTo>
                  <a:lnTo>
                    <a:pt x="140" y="312"/>
                  </a:lnTo>
                  <a:lnTo>
                    <a:pt x="140" y="312"/>
                  </a:lnTo>
                  <a:lnTo>
                    <a:pt x="146" y="308"/>
                  </a:lnTo>
                  <a:lnTo>
                    <a:pt x="150" y="304"/>
                  </a:lnTo>
                  <a:lnTo>
                    <a:pt x="152" y="300"/>
                  </a:lnTo>
                  <a:lnTo>
                    <a:pt x="152" y="296"/>
                  </a:lnTo>
                  <a:lnTo>
                    <a:pt x="152" y="176"/>
                  </a:lnTo>
                  <a:lnTo>
                    <a:pt x="152" y="176"/>
                  </a:lnTo>
                  <a:lnTo>
                    <a:pt x="152" y="164"/>
                  </a:lnTo>
                  <a:lnTo>
                    <a:pt x="150" y="154"/>
                  </a:lnTo>
                  <a:lnTo>
                    <a:pt x="146" y="146"/>
                  </a:lnTo>
                  <a:lnTo>
                    <a:pt x="142" y="138"/>
                  </a:lnTo>
                  <a:lnTo>
                    <a:pt x="142" y="138"/>
                  </a:lnTo>
                  <a:lnTo>
                    <a:pt x="134" y="132"/>
                  </a:lnTo>
                  <a:lnTo>
                    <a:pt x="126" y="128"/>
                  </a:lnTo>
                  <a:lnTo>
                    <a:pt x="116" y="126"/>
                  </a:lnTo>
                  <a:lnTo>
                    <a:pt x="104" y="124"/>
                  </a:lnTo>
                  <a:lnTo>
                    <a:pt x="104" y="124"/>
                  </a:lnTo>
                  <a:lnTo>
                    <a:pt x="90" y="126"/>
                  </a:lnTo>
                  <a:lnTo>
                    <a:pt x="76" y="132"/>
                  </a:lnTo>
                  <a:lnTo>
                    <a:pt x="76" y="132"/>
                  </a:lnTo>
                  <a:lnTo>
                    <a:pt x="64" y="138"/>
                  </a:lnTo>
                  <a:lnTo>
                    <a:pt x="54" y="148"/>
                  </a:lnTo>
                  <a:lnTo>
                    <a:pt x="54" y="296"/>
                  </a:lnTo>
                  <a:lnTo>
                    <a:pt x="54" y="296"/>
                  </a:lnTo>
                  <a:lnTo>
                    <a:pt x="56" y="300"/>
                  </a:lnTo>
                  <a:lnTo>
                    <a:pt x="58" y="304"/>
                  </a:lnTo>
                  <a:lnTo>
                    <a:pt x="58" y="304"/>
                  </a:lnTo>
                  <a:lnTo>
                    <a:pt x="62" y="308"/>
                  </a:lnTo>
                  <a:lnTo>
                    <a:pt x="68" y="312"/>
                  </a:lnTo>
                  <a:lnTo>
                    <a:pt x="4" y="312"/>
                  </a:lnTo>
                  <a:lnTo>
                    <a:pt x="4" y="312"/>
                  </a:lnTo>
                  <a:lnTo>
                    <a:pt x="8" y="308"/>
                  </a:lnTo>
                  <a:lnTo>
                    <a:pt x="12" y="304"/>
                  </a:lnTo>
                  <a:lnTo>
                    <a:pt x="14" y="300"/>
                  </a:lnTo>
                  <a:lnTo>
                    <a:pt x="14" y="296"/>
                  </a:lnTo>
                  <a:lnTo>
                    <a:pt x="14" y="28"/>
                  </a:lnTo>
                  <a:lnTo>
                    <a:pt x="14" y="28"/>
                  </a:lnTo>
                  <a:lnTo>
                    <a:pt x="14" y="22"/>
                  </a:lnTo>
                  <a:lnTo>
                    <a:pt x="12" y="16"/>
                  </a:lnTo>
                  <a:lnTo>
                    <a:pt x="12" y="16"/>
                  </a:lnTo>
                  <a:lnTo>
                    <a:pt x="0" y="10"/>
                  </a:lnTo>
                  <a:lnTo>
                    <a:pt x="54" y="0"/>
                  </a:lnTo>
                  <a:lnTo>
                    <a:pt x="54" y="130"/>
                  </a:lnTo>
                  <a:lnTo>
                    <a:pt x="54" y="130"/>
                  </a:lnTo>
                  <a:lnTo>
                    <a:pt x="72" y="116"/>
                  </a:lnTo>
                  <a:lnTo>
                    <a:pt x="90" y="106"/>
                  </a:lnTo>
                  <a:lnTo>
                    <a:pt x="108" y="100"/>
                  </a:lnTo>
                  <a:lnTo>
                    <a:pt x="124" y="98"/>
                  </a:lnTo>
                  <a:lnTo>
                    <a:pt x="124" y="98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9" name="Freeform 112"/>
            <p:cNvSpPr>
              <a:spLocks/>
            </p:cNvSpPr>
            <p:nvPr/>
          </p:nvSpPr>
          <p:spPr bwMode="auto">
            <a:xfrm>
              <a:off x="1557" y="1586"/>
              <a:ext cx="334" cy="214"/>
            </a:xfrm>
            <a:custGeom>
              <a:avLst/>
              <a:gdLst>
                <a:gd name="T0" fmla="*/ 256 w 334"/>
                <a:gd name="T1" fmla="*/ 0 h 214"/>
                <a:gd name="T2" fmla="*/ 280 w 334"/>
                <a:gd name="T3" fmla="*/ 4 h 214"/>
                <a:gd name="T4" fmla="*/ 302 w 334"/>
                <a:gd name="T5" fmla="*/ 16 h 214"/>
                <a:gd name="T6" fmla="*/ 312 w 334"/>
                <a:gd name="T7" fmla="*/ 26 h 214"/>
                <a:gd name="T8" fmla="*/ 322 w 334"/>
                <a:gd name="T9" fmla="*/ 48 h 214"/>
                <a:gd name="T10" fmla="*/ 322 w 334"/>
                <a:gd name="T11" fmla="*/ 198 h 214"/>
                <a:gd name="T12" fmla="*/ 324 w 334"/>
                <a:gd name="T13" fmla="*/ 202 h 214"/>
                <a:gd name="T14" fmla="*/ 326 w 334"/>
                <a:gd name="T15" fmla="*/ 206 h 214"/>
                <a:gd name="T16" fmla="*/ 272 w 334"/>
                <a:gd name="T17" fmla="*/ 214 h 214"/>
                <a:gd name="T18" fmla="*/ 276 w 334"/>
                <a:gd name="T19" fmla="*/ 210 h 214"/>
                <a:gd name="T20" fmla="*/ 284 w 334"/>
                <a:gd name="T21" fmla="*/ 202 h 214"/>
                <a:gd name="T22" fmla="*/ 284 w 334"/>
                <a:gd name="T23" fmla="*/ 76 h 214"/>
                <a:gd name="T24" fmla="*/ 284 w 334"/>
                <a:gd name="T25" fmla="*/ 64 h 214"/>
                <a:gd name="T26" fmla="*/ 278 w 334"/>
                <a:gd name="T27" fmla="*/ 46 h 214"/>
                <a:gd name="T28" fmla="*/ 272 w 334"/>
                <a:gd name="T29" fmla="*/ 40 h 214"/>
                <a:gd name="T30" fmla="*/ 258 w 334"/>
                <a:gd name="T31" fmla="*/ 30 h 214"/>
                <a:gd name="T32" fmla="*/ 236 w 334"/>
                <a:gd name="T33" fmla="*/ 26 h 214"/>
                <a:gd name="T34" fmla="*/ 222 w 334"/>
                <a:gd name="T35" fmla="*/ 28 h 214"/>
                <a:gd name="T36" fmla="*/ 198 w 334"/>
                <a:gd name="T37" fmla="*/ 42 h 214"/>
                <a:gd name="T38" fmla="*/ 188 w 334"/>
                <a:gd name="T39" fmla="*/ 54 h 214"/>
                <a:gd name="T40" fmla="*/ 188 w 334"/>
                <a:gd name="T41" fmla="*/ 198 h 214"/>
                <a:gd name="T42" fmla="*/ 190 w 334"/>
                <a:gd name="T43" fmla="*/ 202 h 214"/>
                <a:gd name="T44" fmla="*/ 192 w 334"/>
                <a:gd name="T45" fmla="*/ 206 h 214"/>
                <a:gd name="T46" fmla="*/ 136 w 334"/>
                <a:gd name="T47" fmla="*/ 214 h 214"/>
                <a:gd name="T48" fmla="*/ 142 w 334"/>
                <a:gd name="T49" fmla="*/ 210 h 214"/>
                <a:gd name="T50" fmla="*/ 148 w 334"/>
                <a:gd name="T51" fmla="*/ 202 h 214"/>
                <a:gd name="T52" fmla="*/ 148 w 334"/>
                <a:gd name="T53" fmla="*/ 74 h 214"/>
                <a:gd name="T54" fmla="*/ 148 w 334"/>
                <a:gd name="T55" fmla="*/ 62 h 214"/>
                <a:gd name="T56" fmla="*/ 142 w 334"/>
                <a:gd name="T57" fmla="*/ 44 h 214"/>
                <a:gd name="T58" fmla="*/ 130 w 334"/>
                <a:gd name="T59" fmla="*/ 32 h 214"/>
                <a:gd name="T60" fmla="*/ 112 w 334"/>
                <a:gd name="T61" fmla="*/ 26 h 214"/>
                <a:gd name="T62" fmla="*/ 102 w 334"/>
                <a:gd name="T63" fmla="*/ 26 h 214"/>
                <a:gd name="T64" fmla="*/ 76 w 334"/>
                <a:gd name="T65" fmla="*/ 32 h 214"/>
                <a:gd name="T66" fmla="*/ 56 w 334"/>
                <a:gd name="T67" fmla="*/ 48 h 214"/>
                <a:gd name="T68" fmla="*/ 56 w 334"/>
                <a:gd name="T69" fmla="*/ 198 h 214"/>
                <a:gd name="T70" fmla="*/ 58 w 334"/>
                <a:gd name="T71" fmla="*/ 206 h 214"/>
                <a:gd name="T72" fmla="*/ 68 w 334"/>
                <a:gd name="T73" fmla="*/ 214 h 214"/>
                <a:gd name="T74" fmla="*/ 4 w 334"/>
                <a:gd name="T75" fmla="*/ 214 h 214"/>
                <a:gd name="T76" fmla="*/ 14 w 334"/>
                <a:gd name="T77" fmla="*/ 206 h 214"/>
                <a:gd name="T78" fmla="*/ 16 w 334"/>
                <a:gd name="T79" fmla="*/ 198 h 214"/>
                <a:gd name="T80" fmla="*/ 16 w 334"/>
                <a:gd name="T81" fmla="*/ 28 h 214"/>
                <a:gd name="T82" fmla="*/ 12 w 334"/>
                <a:gd name="T83" fmla="*/ 16 h 214"/>
                <a:gd name="T84" fmla="*/ 6 w 334"/>
                <a:gd name="T85" fmla="*/ 12 h 214"/>
                <a:gd name="T86" fmla="*/ 56 w 334"/>
                <a:gd name="T87" fmla="*/ 0 h 214"/>
                <a:gd name="T88" fmla="*/ 56 w 334"/>
                <a:gd name="T89" fmla="*/ 30 h 214"/>
                <a:gd name="T90" fmla="*/ 86 w 334"/>
                <a:gd name="T91" fmla="*/ 10 h 214"/>
                <a:gd name="T92" fmla="*/ 94 w 334"/>
                <a:gd name="T93" fmla="*/ 6 h 214"/>
                <a:gd name="T94" fmla="*/ 112 w 334"/>
                <a:gd name="T95" fmla="*/ 0 h 214"/>
                <a:gd name="T96" fmla="*/ 122 w 334"/>
                <a:gd name="T97" fmla="*/ 0 h 214"/>
                <a:gd name="T98" fmla="*/ 142 w 334"/>
                <a:gd name="T99" fmla="*/ 2 h 214"/>
                <a:gd name="T100" fmla="*/ 160 w 334"/>
                <a:gd name="T101" fmla="*/ 10 h 214"/>
                <a:gd name="T102" fmla="*/ 168 w 334"/>
                <a:gd name="T103" fmla="*/ 16 h 214"/>
                <a:gd name="T104" fmla="*/ 180 w 334"/>
                <a:gd name="T105" fmla="*/ 30 h 214"/>
                <a:gd name="T106" fmla="*/ 184 w 334"/>
                <a:gd name="T107" fmla="*/ 40 h 214"/>
                <a:gd name="T108" fmla="*/ 216 w 334"/>
                <a:gd name="T109" fmla="*/ 12 h 214"/>
                <a:gd name="T110" fmla="*/ 226 w 334"/>
                <a:gd name="T111" fmla="*/ 6 h 214"/>
                <a:gd name="T112" fmla="*/ 246 w 334"/>
                <a:gd name="T113" fmla="*/ 0 h 214"/>
                <a:gd name="T114" fmla="*/ 256 w 334"/>
                <a:gd name="T115" fmla="*/ 0 h 2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334" h="214">
                  <a:moveTo>
                    <a:pt x="256" y="0"/>
                  </a:moveTo>
                  <a:lnTo>
                    <a:pt x="256" y="0"/>
                  </a:lnTo>
                  <a:lnTo>
                    <a:pt x="268" y="0"/>
                  </a:lnTo>
                  <a:lnTo>
                    <a:pt x="280" y="4"/>
                  </a:lnTo>
                  <a:lnTo>
                    <a:pt x="292" y="10"/>
                  </a:lnTo>
                  <a:lnTo>
                    <a:pt x="302" y="16"/>
                  </a:lnTo>
                  <a:lnTo>
                    <a:pt x="302" y="16"/>
                  </a:lnTo>
                  <a:lnTo>
                    <a:pt x="312" y="26"/>
                  </a:lnTo>
                  <a:lnTo>
                    <a:pt x="318" y="36"/>
                  </a:lnTo>
                  <a:lnTo>
                    <a:pt x="322" y="48"/>
                  </a:lnTo>
                  <a:lnTo>
                    <a:pt x="322" y="62"/>
                  </a:lnTo>
                  <a:lnTo>
                    <a:pt x="322" y="198"/>
                  </a:lnTo>
                  <a:lnTo>
                    <a:pt x="322" y="198"/>
                  </a:lnTo>
                  <a:lnTo>
                    <a:pt x="324" y="202"/>
                  </a:lnTo>
                  <a:lnTo>
                    <a:pt x="326" y="206"/>
                  </a:lnTo>
                  <a:lnTo>
                    <a:pt x="326" y="206"/>
                  </a:lnTo>
                  <a:lnTo>
                    <a:pt x="334" y="214"/>
                  </a:lnTo>
                  <a:lnTo>
                    <a:pt x="272" y="214"/>
                  </a:lnTo>
                  <a:lnTo>
                    <a:pt x="272" y="214"/>
                  </a:lnTo>
                  <a:lnTo>
                    <a:pt x="276" y="210"/>
                  </a:lnTo>
                  <a:lnTo>
                    <a:pt x="280" y="206"/>
                  </a:lnTo>
                  <a:lnTo>
                    <a:pt x="284" y="202"/>
                  </a:lnTo>
                  <a:lnTo>
                    <a:pt x="284" y="198"/>
                  </a:lnTo>
                  <a:lnTo>
                    <a:pt x="284" y="76"/>
                  </a:lnTo>
                  <a:lnTo>
                    <a:pt x="284" y="76"/>
                  </a:lnTo>
                  <a:lnTo>
                    <a:pt x="284" y="64"/>
                  </a:lnTo>
                  <a:lnTo>
                    <a:pt x="282" y="56"/>
                  </a:lnTo>
                  <a:lnTo>
                    <a:pt x="278" y="46"/>
                  </a:lnTo>
                  <a:lnTo>
                    <a:pt x="272" y="40"/>
                  </a:lnTo>
                  <a:lnTo>
                    <a:pt x="272" y="40"/>
                  </a:lnTo>
                  <a:lnTo>
                    <a:pt x="266" y="34"/>
                  </a:lnTo>
                  <a:lnTo>
                    <a:pt x="258" y="30"/>
                  </a:lnTo>
                  <a:lnTo>
                    <a:pt x="248" y="26"/>
                  </a:lnTo>
                  <a:lnTo>
                    <a:pt x="236" y="26"/>
                  </a:lnTo>
                  <a:lnTo>
                    <a:pt x="236" y="26"/>
                  </a:lnTo>
                  <a:lnTo>
                    <a:pt x="222" y="28"/>
                  </a:lnTo>
                  <a:lnTo>
                    <a:pt x="210" y="32"/>
                  </a:lnTo>
                  <a:lnTo>
                    <a:pt x="198" y="42"/>
                  </a:lnTo>
                  <a:lnTo>
                    <a:pt x="188" y="54"/>
                  </a:lnTo>
                  <a:lnTo>
                    <a:pt x="188" y="54"/>
                  </a:lnTo>
                  <a:lnTo>
                    <a:pt x="188" y="60"/>
                  </a:lnTo>
                  <a:lnTo>
                    <a:pt x="188" y="198"/>
                  </a:lnTo>
                  <a:lnTo>
                    <a:pt x="188" y="198"/>
                  </a:lnTo>
                  <a:lnTo>
                    <a:pt x="190" y="202"/>
                  </a:lnTo>
                  <a:lnTo>
                    <a:pt x="192" y="206"/>
                  </a:lnTo>
                  <a:lnTo>
                    <a:pt x="192" y="206"/>
                  </a:lnTo>
                  <a:lnTo>
                    <a:pt x="200" y="214"/>
                  </a:lnTo>
                  <a:lnTo>
                    <a:pt x="136" y="214"/>
                  </a:lnTo>
                  <a:lnTo>
                    <a:pt x="136" y="214"/>
                  </a:lnTo>
                  <a:lnTo>
                    <a:pt x="142" y="210"/>
                  </a:lnTo>
                  <a:lnTo>
                    <a:pt x="146" y="206"/>
                  </a:lnTo>
                  <a:lnTo>
                    <a:pt x="148" y="202"/>
                  </a:lnTo>
                  <a:lnTo>
                    <a:pt x="148" y="198"/>
                  </a:lnTo>
                  <a:lnTo>
                    <a:pt x="148" y="74"/>
                  </a:lnTo>
                  <a:lnTo>
                    <a:pt x="148" y="74"/>
                  </a:lnTo>
                  <a:lnTo>
                    <a:pt x="148" y="62"/>
                  </a:lnTo>
                  <a:lnTo>
                    <a:pt x="146" y="52"/>
                  </a:lnTo>
                  <a:lnTo>
                    <a:pt x="142" y="44"/>
                  </a:lnTo>
                  <a:lnTo>
                    <a:pt x="136" y="38"/>
                  </a:lnTo>
                  <a:lnTo>
                    <a:pt x="130" y="32"/>
                  </a:lnTo>
                  <a:lnTo>
                    <a:pt x="122" y="28"/>
                  </a:lnTo>
                  <a:lnTo>
                    <a:pt x="112" y="26"/>
                  </a:lnTo>
                  <a:lnTo>
                    <a:pt x="102" y="26"/>
                  </a:lnTo>
                  <a:lnTo>
                    <a:pt x="102" y="26"/>
                  </a:lnTo>
                  <a:lnTo>
                    <a:pt x="88" y="28"/>
                  </a:lnTo>
                  <a:lnTo>
                    <a:pt x="76" y="32"/>
                  </a:lnTo>
                  <a:lnTo>
                    <a:pt x="66" y="38"/>
                  </a:lnTo>
                  <a:lnTo>
                    <a:pt x="56" y="48"/>
                  </a:lnTo>
                  <a:lnTo>
                    <a:pt x="56" y="198"/>
                  </a:lnTo>
                  <a:lnTo>
                    <a:pt x="56" y="198"/>
                  </a:lnTo>
                  <a:lnTo>
                    <a:pt x="56" y="202"/>
                  </a:lnTo>
                  <a:lnTo>
                    <a:pt x="58" y="206"/>
                  </a:lnTo>
                  <a:lnTo>
                    <a:pt x="58" y="206"/>
                  </a:lnTo>
                  <a:lnTo>
                    <a:pt x="68" y="214"/>
                  </a:lnTo>
                  <a:lnTo>
                    <a:pt x="4" y="214"/>
                  </a:lnTo>
                  <a:lnTo>
                    <a:pt x="4" y="214"/>
                  </a:lnTo>
                  <a:lnTo>
                    <a:pt x="10" y="210"/>
                  </a:lnTo>
                  <a:lnTo>
                    <a:pt x="14" y="206"/>
                  </a:lnTo>
                  <a:lnTo>
                    <a:pt x="16" y="202"/>
                  </a:lnTo>
                  <a:lnTo>
                    <a:pt x="16" y="198"/>
                  </a:lnTo>
                  <a:lnTo>
                    <a:pt x="16" y="28"/>
                  </a:lnTo>
                  <a:lnTo>
                    <a:pt x="16" y="28"/>
                  </a:lnTo>
                  <a:lnTo>
                    <a:pt x="16" y="22"/>
                  </a:lnTo>
                  <a:lnTo>
                    <a:pt x="12" y="16"/>
                  </a:lnTo>
                  <a:lnTo>
                    <a:pt x="12" y="16"/>
                  </a:lnTo>
                  <a:lnTo>
                    <a:pt x="6" y="12"/>
                  </a:lnTo>
                  <a:lnTo>
                    <a:pt x="0" y="10"/>
                  </a:lnTo>
                  <a:lnTo>
                    <a:pt x="56" y="0"/>
                  </a:lnTo>
                  <a:lnTo>
                    <a:pt x="56" y="30"/>
                  </a:lnTo>
                  <a:lnTo>
                    <a:pt x="56" y="30"/>
                  </a:lnTo>
                  <a:lnTo>
                    <a:pt x="70" y="20"/>
                  </a:lnTo>
                  <a:lnTo>
                    <a:pt x="86" y="10"/>
                  </a:lnTo>
                  <a:lnTo>
                    <a:pt x="86" y="10"/>
                  </a:lnTo>
                  <a:lnTo>
                    <a:pt x="94" y="6"/>
                  </a:lnTo>
                  <a:lnTo>
                    <a:pt x="102" y="2"/>
                  </a:lnTo>
                  <a:lnTo>
                    <a:pt x="112" y="0"/>
                  </a:lnTo>
                  <a:lnTo>
                    <a:pt x="122" y="0"/>
                  </a:lnTo>
                  <a:lnTo>
                    <a:pt x="122" y="0"/>
                  </a:lnTo>
                  <a:lnTo>
                    <a:pt x="132" y="0"/>
                  </a:lnTo>
                  <a:lnTo>
                    <a:pt x="142" y="2"/>
                  </a:lnTo>
                  <a:lnTo>
                    <a:pt x="150" y="6"/>
                  </a:lnTo>
                  <a:lnTo>
                    <a:pt x="160" y="10"/>
                  </a:lnTo>
                  <a:lnTo>
                    <a:pt x="160" y="10"/>
                  </a:lnTo>
                  <a:lnTo>
                    <a:pt x="168" y="16"/>
                  </a:lnTo>
                  <a:lnTo>
                    <a:pt x="174" y="22"/>
                  </a:lnTo>
                  <a:lnTo>
                    <a:pt x="180" y="30"/>
                  </a:lnTo>
                  <a:lnTo>
                    <a:pt x="184" y="40"/>
                  </a:lnTo>
                  <a:lnTo>
                    <a:pt x="184" y="40"/>
                  </a:lnTo>
                  <a:lnTo>
                    <a:pt x="198" y="24"/>
                  </a:lnTo>
                  <a:lnTo>
                    <a:pt x="216" y="12"/>
                  </a:lnTo>
                  <a:lnTo>
                    <a:pt x="216" y="12"/>
                  </a:lnTo>
                  <a:lnTo>
                    <a:pt x="226" y="6"/>
                  </a:lnTo>
                  <a:lnTo>
                    <a:pt x="236" y="2"/>
                  </a:lnTo>
                  <a:lnTo>
                    <a:pt x="246" y="0"/>
                  </a:lnTo>
                  <a:lnTo>
                    <a:pt x="256" y="0"/>
                  </a:lnTo>
                  <a:lnTo>
                    <a:pt x="256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0" name="Freeform 113"/>
            <p:cNvSpPr>
              <a:spLocks/>
            </p:cNvSpPr>
            <p:nvPr/>
          </p:nvSpPr>
          <p:spPr bwMode="auto">
            <a:xfrm>
              <a:off x="2117" y="1550"/>
              <a:ext cx="130" cy="254"/>
            </a:xfrm>
            <a:custGeom>
              <a:avLst/>
              <a:gdLst>
                <a:gd name="T0" fmla="*/ 60 w 130"/>
                <a:gd name="T1" fmla="*/ 0 h 254"/>
                <a:gd name="T2" fmla="*/ 60 w 130"/>
                <a:gd name="T3" fmla="*/ 42 h 254"/>
                <a:gd name="T4" fmla="*/ 122 w 130"/>
                <a:gd name="T5" fmla="*/ 42 h 254"/>
                <a:gd name="T6" fmla="*/ 106 w 130"/>
                <a:gd name="T7" fmla="*/ 60 h 254"/>
                <a:gd name="T8" fmla="*/ 58 w 130"/>
                <a:gd name="T9" fmla="*/ 60 h 254"/>
                <a:gd name="T10" fmla="*/ 58 w 130"/>
                <a:gd name="T11" fmla="*/ 188 h 254"/>
                <a:gd name="T12" fmla="*/ 58 w 130"/>
                <a:gd name="T13" fmla="*/ 188 h 254"/>
                <a:gd name="T14" fmla="*/ 60 w 130"/>
                <a:gd name="T15" fmla="*/ 200 h 254"/>
                <a:gd name="T16" fmla="*/ 62 w 130"/>
                <a:gd name="T17" fmla="*/ 208 h 254"/>
                <a:gd name="T18" fmla="*/ 64 w 130"/>
                <a:gd name="T19" fmla="*/ 216 h 254"/>
                <a:gd name="T20" fmla="*/ 70 w 130"/>
                <a:gd name="T21" fmla="*/ 224 h 254"/>
                <a:gd name="T22" fmla="*/ 74 w 130"/>
                <a:gd name="T23" fmla="*/ 228 h 254"/>
                <a:gd name="T24" fmla="*/ 82 w 130"/>
                <a:gd name="T25" fmla="*/ 232 h 254"/>
                <a:gd name="T26" fmla="*/ 90 w 130"/>
                <a:gd name="T27" fmla="*/ 234 h 254"/>
                <a:gd name="T28" fmla="*/ 100 w 130"/>
                <a:gd name="T29" fmla="*/ 236 h 254"/>
                <a:gd name="T30" fmla="*/ 100 w 130"/>
                <a:gd name="T31" fmla="*/ 236 h 254"/>
                <a:gd name="T32" fmla="*/ 110 w 130"/>
                <a:gd name="T33" fmla="*/ 234 h 254"/>
                <a:gd name="T34" fmla="*/ 116 w 130"/>
                <a:gd name="T35" fmla="*/ 232 h 254"/>
                <a:gd name="T36" fmla="*/ 116 w 130"/>
                <a:gd name="T37" fmla="*/ 232 h 254"/>
                <a:gd name="T38" fmla="*/ 130 w 130"/>
                <a:gd name="T39" fmla="*/ 224 h 254"/>
                <a:gd name="T40" fmla="*/ 130 w 130"/>
                <a:gd name="T41" fmla="*/ 224 h 254"/>
                <a:gd name="T42" fmla="*/ 128 w 130"/>
                <a:gd name="T43" fmla="*/ 228 h 254"/>
                <a:gd name="T44" fmla="*/ 126 w 130"/>
                <a:gd name="T45" fmla="*/ 234 h 254"/>
                <a:gd name="T46" fmla="*/ 114 w 130"/>
                <a:gd name="T47" fmla="*/ 244 h 254"/>
                <a:gd name="T48" fmla="*/ 114 w 130"/>
                <a:gd name="T49" fmla="*/ 244 h 254"/>
                <a:gd name="T50" fmla="*/ 108 w 130"/>
                <a:gd name="T51" fmla="*/ 248 h 254"/>
                <a:gd name="T52" fmla="*/ 100 w 130"/>
                <a:gd name="T53" fmla="*/ 252 h 254"/>
                <a:gd name="T54" fmla="*/ 92 w 130"/>
                <a:gd name="T55" fmla="*/ 254 h 254"/>
                <a:gd name="T56" fmla="*/ 84 w 130"/>
                <a:gd name="T57" fmla="*/ 254 h 254"/>
                <a:gd name="T58" fmla="*/ 84 w 130"/>
                <a:gd name="T59" fmla="*/ 254 h 254"/>
                <a:gd name="T60" fmla="*/ 70 w 130"/>
                <a:gd name="T61" fmla="*/ 254 h 254"/>
                <a:gd name="T62" fmla="*/ 58 w 130"/>
                <a:gd name="T63" fmla="*/ 250 h 254"/>
                <a:gd name="T64" fmla="*/ 46 w 130"/>
                <a:gd name="T65" fmla="*/ 244 h 254"/>
                <a:gd name="T66" fmla="*/ 38 w 130"/>
                <a:gd name="T67" fmla="*/ 236 h 254"/>
                <a:gd name="T68" fmla="*/ 38 w 130"/>
                <a:gd name="T69" fmla="*/ 236 h 254"/>
                <a:gd name="T70" fmla="*/ 30 w 130"/>
                <a:gd name="T71" fmla="*/ 228 h 254"/>
                <a:gd name="T72" fmla="*/ 24 w 130"/>
                <a:gd name="T73" fmla="*/ 216 h 254"/>
                <a:gd name="T74" fmla="*/ 22 w 130"/>
                <a:gd name="T75" fmla="*/ 204 h 254"/>
                <a:gd name="T76" fmla="*/ 20 w 130"/>
                <a:gd name="T77" fmla="*/ 188 h 254"/>
                <a:gd name="T78" fmla="*/ 20 w 130"/>
                <a:gd name="T79" fmla="*/ 60 h 254"/>
                <a:gd name="T80" fmla="*/ 0 w 130"/>
                <a:gd name="T81" fmla="*/ 60 h 254"/>
                <a:gd name="T82" fmla="*/ 60 w 130"/>
                <a:gd name="T83" fmla="*/ 0 h 254"/>
                <a:gd name="T84" fmla="*/ 60 w 130"/>
                <a:gd name="T85" fmla="*/ 0 h 2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130" h="254">
                  <a:moveTo>
                    <a:pt x="60" y="0"/>
                  </a:moveTo>
                  <a:lnTo>
                    <a:pt x="60" y="42"/>
                  </a:lnTo>
                  <a:lnTo>
                    <a:pt x="122" y="42"/>
                  </a:lnTo>
                  <a:lnTo>
                    <a:pt x="106" y="60"/>
                  </a:lnTo>
                  <a:lnTo>
                    <a:pt x="58" y="60"/>
                  </a:lnTo>
                  <a:lnTo>
                    <a:pt x="58" y="188"/>
                  </a:lnTo>
                  <a:lnTo>
                    <a:pt x="58" y="188"/>
                  </a:lnTo>
                  <a:lnTo>
                    <a:pt x="60" y="200"/>
                  </a:lnTo>
                  <a:lnTo>
                    <a:pt x="62" y="208"/>
                  </a:lnTo>
                  <a:lnTo>
                    <a:pt x="64" y="216"/>
                  </a:lnTo>
                  <a:lnTo>
                    <a:pt x="70" y="224"/>
                  </a:lnTo>
                  <a:lnTo>
                    <a:pt x="74" y="228"/>
                  </a:lnTo>
                  <a:lnTo>
                    <a:pt x="82" y="232"/>
                  </a:lnTo>
                  <a:lnTo>
                    <a:pt x="90" y="234"/>
                  </a:lnTo>
                  <a:lnTo>
                    <a:pt x="100" y="236"/>
                  </a:lnTo>
                  <a:lnTo>
                    <a:pt x="100" y="236"/>
                  </a:lnTo>
                  <a:lnTo>
                    <a:pt x="110" y="234"/>
                  </a:lnTo>
                  <a:lnTo>
                    <a:pt x="116" y="232"/>
                  </a:lnTo>
                  <a:lnTo>
                    <a:pt x="116" y="232"/>
                  </a:lnTo>
                  <a:lnTo>
                    <a:pt x="130" y="224"/>
                  </a:lnTo>
                  <a:lnTo>
                    <a:pt x="130" y="224"/>
                  </a:lnTo>
                  <a:lnTo>
                    <a:pt x="128" y="228"/>
                  </a:lnTo>
                  <a:lnTo>
                    <a:pt x="126" y="234"/>
                  </a:lnTo>
                  <a:lnTo>
                    <a:pt x="114" y="244"/>
                  </a:lnTo>
                  <a:lnTo>
                    <a:pt x="114" y="244"/>
                  </a:lnTo>
                  <a:lnTo>
                    <a:pt x="108" y="248"/>
                  </a:lnTo>
                  <a:lnTo>
                    <a:pt x="100" y="252"/>
                  </a:lnTo>
                  <a:lnTo>
                    <a:pt x="92" y="254"/>
                  </a:lnTo>
                  <a:lnTo>
                    <a:pt x="84" y="254"/>
                  </a:lnTo>
                  <a:lnTo>
                    <a:pt x="84" y="254"/>
                  </a:lnTo>
                  <a:lnTo>
                    <a:pt x="70" y="254"/>
                  </a:lnTo>
                  <a:lnTo>
                    <a:pt x="58" y="250"/>
                  </a:lnTo>
                  <a:lnTo>
                    <a:pt x="46" y="244"/>
                  </a:lnTo>
                  <a:lnTo>
                    <a:pt x="38" y="236"/>
                  </a:lnTo>
                  <a:lnTo>
                    <a:pt x="38" y="236"/>
                  </a:lnTo>
                  <a:lnTo>
                    <a:pt x="30" y="228"/>
                  </a:lnTo>
                  <a:lnTo>
                    <a:pt x="24" y="216"/>
                  </a:lnTo>
                  <a:lnTo>
                    <a:pt x="22" y="204"/>
                  </a:lnTo>
                  <a:lnTo>
                    <a:pt x="20" y="188"/>
                  </a:lnTo>
                  <a:lnTo>
                    <a:pt x="20" y="60"/>
                  </a:lnTo>
                  <a:lnTo>
                    <a:pt x="0" y="60"/>
                  </a:lnTo>
                  <a:lnTo>
                    <a:pt x="60" y="0"/>
                  </a:lnTo>
                  <a:lnTo>
                    <a:pt x="6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1" name="Freeform 114"/>
            <p:cNvSpPr>
              <a:spLocks noEditPoints="1"/>
            </p:cNvSpPr>
            <p:nvPr/>
          </p:nvSpPr>
          <p:spPr bwMode="auto">
            <a:xfrm>
              <a:off x="2245" y="1586"/>
              <a:ext cx="200" cy="218"/>
            </a:xfrm>
            <a:custGeom>
              <a:avLst/>
              <a:gdLst>
                <a:gd name="T0" fmla="*/ 102 w 200"/>
                <a:gd name="T1" fmla="*/ 0 h 218"/>
                <a:gd name="T2" fmla="*/ 130 w 200"/>
                <a:gd name="T3" fmla="*/ 4 h 218"/>
                <a:gd name="T4" fmla="*/ 156 w 200"/>
                <a:gd name="T5" fmla="*/ 16 h 218"/>
                <a:gd name="T6" fmla="*/ 166 w 200"/>
                <a:gd name="T7" fmla="*/ 24 h 218"/>
                <a:gd name="T8" fmla="*/ 184 w 200"/>
                <a:gd name="T9" fmla="*/ 44 h 218"/>
                <a:gd name="T10" fmla="*/ 190 w 200"/>
                <a:gd name="T11" fmla="*/ 56 h 218"/>
                <a:gd name="T12" fmla="*/ 198 w 200"/>
                <a:gd name="T13" fmla="*/ 82 h 218"/>
                <a:gd name="T14" fmla="*/ 200 w 200"/>
                <a:gd name="T15" fmla="*/ 110 h 218"/>
                <a:gd name="T16" fmla="*/ 200 w 200"/>
                <a:gd name="T17" fmla="*/ 122 h 218"/>
                <a:gd name="T18" fmla="*/ 192 w 200"/>
                <a:gd name="T19" fmla="*/ 148 h 218"/>
                <a:gd name="T20" fmla="*/ 188 w 200"/>
                <a:gd name="T21" fmla="*/ 162 h 218"/>
                <a:gd name="T22" fmla="*/ 172 w 200"/>
                <a:gd name="T23" fmla="*/ 184 h 218"/>
                <a:gd name="T24" fmla="*/ 152 w 200"/>
                <a:gd name="T25" fmla="*/ 204 h 218"/>
                <a:gd name="T26" fmla="*/ 140 w 200"/>
                <a:gd name="T27" fmla="*/ 210 h 218"/>
                <a:gd name="T28" fmla="*/ 114 w 200"/>
                <a:gd name="T29" fmla="*/ 218 h 218"/>
                <a:gd name="T30" fmla="*/ 100 w 200"/>
                <a:gd name="T31" fmla="*/ 218 h 218"/>
                <a:gd name="T32" fmla="*/ 66 w 200"/>
                <a:gd name="T33" fmla="*/ 214 h 218"/>
                <a:gd name="T34" fmla="*/ 48 w 200"/>
                <a:gd name="T35" fmla="*/ 206 h 218"/>
                <a:gd name="T36" fmla="*/ 32 w 200"/>
                <a:gd name="T37" fmla="*/ 192 h 218"/>
                <a:gd name="T38" fmla="*/ 26 w 200"/>
                <a:gd name="T39" fmla="*/ 186 h 218"/>
                <a:gd name="T40" fmla="*/ 8 w 200"/>
                <a:gd name="T41" fmla="*/ 150 h 218"/>
                <a:gd name="T42" fmla="*/ 0 w 200"/>
                <a:gd name="T43" fmla="*/ 110 h 218"/>
                <a:gd name="T44" fmla="*/ 2 w 200"/>
                <a:gd name="T45" fmla="*/ 96 h 218"/>
                <a:gd name="T46" fmla="*/ 8 w 200"/>
                <a:gd name="T47" fmla="*/ 70 h 218"/>
                <a:gd name="T48" fmla="*/ 14 w 200"/>
                <a:gd name="T49" fmla="*/ 56 h 218"/>
                <a:gd name="T50" fmla="*/ 28 w 200"/>
                <a:gd name="T51" fmla="*/ 34 h 218"/>
                <a:gd name="T52" fmla="*/ 48 w 200"/>
                <a:gd name="T53" fmla="*/ 16 h 218"/>
                <a:gd name="T54" fmla="*/ 60 w 200"/>
                <a:gd name="T55" fmla="*/ 8 h 218"/>
                <a:gd name="T56" fmla="*/ 86 w 200"/>
                <a:gd name="T57" fmla="*/ 0 h 218"/>
                <a:gd name="T58" fmla="*/ 102 w 200"/>
                <a:gd name="T59" fmla="*/ 0 h 218"/>
                <a:gd name="T60" fmla="*/ 98 w 200"/>
                <a:gd name="T61" fmla="*/ 16 h 218"/>
                <a:gd name="T62" fmla="*/ 72 w 200"/>
                <a:gd name="T63" fmla="*/ 24 h 218"/>
                <a:gd name="T64" fmla="*/ 54 w 200"/>
                <a:gd name="T65" fmla="*/ 46 h 218"/>
                <a:gd name="T66" fmla="*/ 48 w 200"/>
                <a:gd name="T67" fmla="*/ 60 h 218"/>
                <a:gd name="T68" fmla="*/ 42 w 200"/>
                <a:gd name="T69" fmla="*/ 92 h 218"/>
                <a:gd name="T70" fmla="*/ 42 w 200"/>
                <a:gd name="T71" fmla="*/ 112 h 218"/>
                <a:gd name="T72" fmla="*/ 48 w 200"/>
                <a:gd name="T73" fmla="*/ 148 h 218"/>
                <a:gd name="T74" fmla="*/ 60 w 200"/>
                <a:gd name="T75" fmla="*/ 176 h 218"/>
                <a:gd name="T76" fmla="*/ 68 w 200"/>
                <a:gd name="T77" fmla="*/ 188 h 218"/>
                <a:gd name="T78" fmla="*/ 90 w 200"/>
                <a:gd name="T79" fmla="*/ 200 h 218"/>
                <a:gd name="T80" fmla="*/ 104 w 200"/>
                <a:gd name="T81" fmla="*/ 200 h 218"/>
                <a:gd name="T82" fmla="*/ 128 w 200"/>
                <a:gd name="T83" fmla="*/ 192 h 218"/>
                <a:gd name="T84" fmla="*/ 146 w 200"/>
                <a:gd name="T85" fmla="*/ 172 h 218"/>
                <a:gd name="T86" fmla="*/ 152 w 200"/>
                <a:gd name="T87" fmla="*/ 158 h 218"/>
                <a:gd name="T88" fmla="*/ 158 w 200"/>
                <a:gd name="T89" fmla="*/ 126 h 218"/>
                <a:gd name="T90" fmla="*/ 158 w 200"/>
                <a:gd name="T91" fmla="*/ 106 h 218"/>
                <a:gd name="T92" fmla="*/ 150 w 200"/>
                <a:gd name="T93" fmla="*/ 60 h 218"/>
                <a:gd name="T94" fmla="*/ 142 w 200"/>
                <a:gd name="T95" fmla="*/ 42 h 218"/>
                <a:gd name="T96" fmla="*/ 130 w 200"/>
                <a:gd name="T97" fmla="*/ 28 h 218"/>
                <a:gd name="T98" fmla="*/ 116 w 200"/>
                <a:gd name="T99" fmla="*/ 20 h 218"/>
                <a:gd name="T100" fmla="*/ 98 w 200"/>
                <a:gd name="T101" fmla="*/ 16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200" h="218">
                  <a:moveTo>
                    <a:pt x="102" y="0"/>
                  </a:moveTo>
                  <a:lnTo>
                    <a:pt x="102" y="0"/>
                  </a:lnTo>
                  <a:lnTo>
                    <a:pt x="116" y="0"/>
                  </a:lnTo>
                  <a:lnTo>
                    <a:pt x="130" y="4"/>
                  </a:lnTo>
                  <a:lnTo>
                    <a:pt x="144" y="8"/>
                  </a:lnTo>
                  <a:lnTo>
                    <a:pt x="156" y="16"/>
                  </a:lnTo>
                  <a:lnTo>
                    <a:pt x="156" y="16"/>
                  </a:lnTo>
                  <a:lnTo>
                    <a:pt x="166" y="24"/>
                  </a:lnTo>
                  <a:lnTo>
                    <a:pt x="176" y="34"/>
                  </a:lnTo>
                  <a:lnTo>
                    <a:pt x="184" y="44"/>
                  </a:lnTo>
                  <a:lnTo>
                    <a:pt x="190" y="56"/>
                  </a:lnTo>
                  <a:lnTo>
                    <a:pt x="190" y="56"/>
                  </a:lnTo>
                  <a:lnTo>
                    <a:pt x="194" y="70"/>
                  </a:lnTo>
                  <a:lnTo>
                    <a:pt x="198" y="82"/>
                  </a:lnTo>
                  <a:lnTo>
                    <a:pt x="200" y="96"/>
                  </a:lnTo>
                  <a:lnTo>
                    <a:pt x="200" y="110"/>
                  </a:lnTo>
                  <a:lnTo>
                    <a:pt x="200" y="110"/>
                  </a:lnTo>
                  <a:lnTo>
                    <a:pt x="200" y="122"/>
                  </a:lnTo>
                  <a:lnTo>
                    <a:pt x="196" y="136"/>
                  </a:lnTo>
                  <a:lnTo>
                    <a:pt x="192" y="148"/>
                  </a:lnTo>
                  <a:lnTo>
                    <a:pt x="188" y="162"/>
                  </a:lnTo>
                  <a:lnTo>
                    <a:pt x="188" y="162"/>
                  </a:lnTo>
                  <a:lnTo>
                    <a:pt x="180" y="174"/>
                  </a:lnTo>
                  <a:lnTo>
                    <a:pt x="172" y="184"/>
                  </a:lnTo>
                  <a:lnTo>
                    <a:pt x="162" y="194"/>
                  </a:lnTo>
                  <a:lnTo>
                    <a:pt x="152" y="204"/>
                  </a:lnTo>
                  <a:lnTo>
                    <a:pt x="152" y="204"/>
                  </a:lnTo>
                  <a:lnTo>
                    <a:pt x="140" y="210"/>
                  </a:lnTo>
                  <a:lnTo>
                    <a:pt x="128" y="214"/>
                  </a:lnTo>
                  <a:lnTo>
                    <a:pt x="114" y="218"/>
                  </a:lnTo>
                  <a:lnTo>
                    <a:pt x="100" y="218"/>
                  </a:lnTo>
                  <a:lnTo>
                    <a:pt x="100" y="218"/>
                  </a:lnTo>
                  <a:lnTo>
                    <a:pt x="78" y="216"/>
                  </a:lnTo>
                  <a:lnTo>
                    <a:pt x="66" y="214"/>
                  </a:lnTo>
                  <a:lnTo>
                    <a:pt x="58" y="210"/>
                  </a:lnTo>
                  <a:lnTo>
                    <a:pt x="48" y="206"/>
                  </a:lnTo>
                  <a:lnTo>
                    <a:pt x="40" y="200"/>
                  </a:lnTo>
                  <a:lnTo>
                    <a:pt x="32" y="192"/>
                  </a:lnTo>
                  <a:lnTo>
                    <a:pt x="26" y="186"/>
                  </a:lnTo>
                  <a:lnTo>
                    <a:pt x="26" y="186"/>
                  </a:lnTo>
                  <a:lnTo>
                    <a:pt x="14" y="168"/>
                  </a:lnTo>
                  <a:lnTo>
                    <a:pt x="8" y="150"/>
                  </a:lnTo>
                  <a:lnTo>
                    <a:pt x="2" y="130"/>
                  </a:lnTo>
                  <a:lnTo>
                    <a:pt x="0" y="110"/>
                  </a:lnTo>
                  <a:lnTo>
                    <a:pt x="0" y="110"/>
                  </a:lnTo>
                  <a:lnTo>
                    <a:pt x="2" y="96"/>
                  </a:lnTo>
                  <a:lnTo>
                    <a:pt x="4" y="82"/>
                  </a:lnTo>
                  <a:lnTo>
                    <a:pt x="8" y="70"/>
                  </a:lnTo>
                  <a:lnTo>
                    <a:pt x="14" y="56"/>
                  </a:lnTo>
                  <a:lnTo>
                    <a:pt x="14" y="56"/>
                  </a:lnTo>
                  <a:lnTo>
                    <a:pt x="20" y="44"/>
                  </a:lnTo>
                  <a:lnTo>
                    <a:pt x="28" y="34"/>
                  </a:lnTo>
                  <a:lnTo>
                    <a:pt x="38" y="24"/>
                  </a:lnTo>
                  <a:lnTo>
                    <a:pt x="48" y="16"/>
                  </a:lnTo>
                  <a:lnTo>
                    <a:pt x="48" y="16"/>
                  </a:lnTo>
                  <a:lnTo>
                    <a:pt x="60" y="8"/>
                  </a:lnTo>
                  <a:lnTo>
                    <a:pt x="74" y="4"/>
                  </a:lnTo>
                  <a:lnTo>
                    <a:pt x="86" y="0"/>
                  </a:lnTo>
                  <a:lnTo>
                    <a:pt x="102" y="0"/>
                  </a:lnTo>
                  <a:lnTo>
                    <a:pt x="102" y="0"/>
                  </a:lnTo>
                  <a:close/>
                  <a:moveTo>
                    <a:pt x="98" y="16"/>
                  </a:moveTo>
                  <a:lnTo>
                    <a:pt x="98" y="16"/>
                  </a:lnTo>
                  <a:lnTo>
                    <a:pt x="84" y="18"/>
                  </a:lnTo>
                  <a:lnTo>
                    <a:pt x="72" y="24"/>
                  </a:lnTo>
                  <a:lnTo>
                    <a:pt x="62" y="34"/>
                  </a:lnTo>
                  <a:lnTo>
                    <a:pt x="54" y="46"/>
                  </a:lnTo>
                  <a:lnTo>
                    <a:pt x="54" y="46"/>
                  </a:lnTo>
                  <a:lnTo>
                    <a:pt x="48" y="60"/>
                  </a:lnTo>
                  <a:lnTo>
                    <a:pt x="44" y="76"/>
                  </a:lnTo>
                  <a:lnTo>
                    <a:pt x="42" y="92"/>
                  </a:lnTo>
                  <a:lnTo>
                    <a:pt x="42" y="112"/>
                  </a:lnTo>
                  <a:lnTo>
                    <a:pt x="42" y="112"/>
                  </a:lnTo>
                  <a:lnTo>
                    <a:pt x="44" y="130"/>
                  </a:lnTo>
                  <a:lnTo>
                    <a:pt x="48" y="148"/>
                  </a:lnTo>
                  <a:lnTo>
                    <a:pt x="52" y="162"/>
                  </a:lnTo>
                  <a:lnTo>
                    <a:pt x="60" y="176"/>
                  </a:lnTo>
                  <a:lnTo>
                    <a:pt x="60" y="176"/>
                  </a:lnTo>
                  <a:lnTo>
                    <a:pt x="68" y="188"/>
                  </a:lnTo>
                  <a:lnTo>
                    <a:pt x="80" y="196"/>
                  </a:lnTo>
                  <a:lnTo>
                    <a:pt x="90" y="200"/>
                  </a:lnTo>
                  <a:lnTo>
                    <a:pt x="104" y="200"/>
                  </a:lnTo>
                  <a:lnTo>
                    <a:pt x="104" y="200"/>
                  </a:lnTo>
                  <a:lnTo>
                    <a:pt x="116" y="198"/>
                  </a:lnTo>
                  <a:lnTo>
                    <a:pt x="128" y="192"/>
                  </a:lnTo>
                  <a:lnTo>
                    <a:pt x="138" y="184"/>
                  </a:lnTo>
                  <a:lnTo>
                    <a:pt x="146" y="172"/>
                  </a:lnTo>
                  <a:lnTo>
                    <a:pt x="146" y="172"/>
                  </a:lnTo>
                  <a:lnTo>
                    <a:pt x="152" y="158"/>
                  </a:lnTo>
                  <a:lnTo>
                    <a:pt x="156" y="142"/>
                  </a:lnTo>
                  <a:lnTo>
                    <a:pt x="158" y="126"/>
                  </a:lnTo>
                  <a:lnTo>
                    <a:pt x="158" y="106"/>
                  </a:lnTo>
                  <a:lnTo>
                    <a:pt x="158" y="106"/>
                  </a:lnTo>
                  <a:lnTo>
                    <a:pt x="156" y="82"/>
                  </a:lnTo>
                  <a:lnTo>
                    <a:pt x="150" y="60"/>
                  </a:lnTo>
                  <a:lnTo>
                    <a:pt x="150" y="60"/>
                  </a:lnTo>
                  <a:lnTo>
                    <a:pt x="142" y="42"/>
                  </a:lnTo>
                  <a:lnTo>
                    <a:pt x="130" y="28"/>
                  </a:lnTo>
                  <a:lnTo>
                    <a:pt x="130" y="28"/>
                  </a:lnTo>
                  <a:lnTo>
                    <a:pt x="124" y="22"/>
                  </a:lnTo>
                  <a:lnTo>
                    <a:pt x="116" y="20"/>
                  </a:lnTo>
                  <a:lnTo>
                    <a:pt x="106" y="16"/>
                  </a:lnTo>
                  <a:lnTo>
                    <a:pt x="98" y="16"/>
                  </a:lnTo>
                  <a:lnTo>
                    <a:pt x="98" y="16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2" name="Freeform 115"/>
            <p:cNvSpPr>
              <a:spLocks/>
            </p:cNvSpPr>
            <p:nvPr/>
          </p:nvSpPr>
          <p:spPr bwMode="auto">
            <a:xfrm>
              <a:off x="2453" y="1586"/>
              <a:ext cx="200" cy="214"/>
            </a:xfrm>
            <a:custGeom>
              <a:avLst/>
              <a:gdLst>
                <a:gd name="T0" fmla="*/ 120 w 200"/>
                <a:gd name="T1" fmla="*/ 0 h 214"/>
                <a:gd name="T2" fmla="*/ 154 w 200"/>
                <a:gd name="T3" fmla="*/ 8 h 214"/>
                <a:gd name="T4" fmla="*/ 168 w 200"/>
                <a:gd name="T5" fmla="*/ 16 h 214"/>
                <a:gd name="T6" fmla="*/ 178 w 200"/>
                <a:gd name="T7" fmla="*/ 30 h 214"/>
                <a:gd name="T8" fmla="*/ 186 w 200"/>
                <a:gd name="T9" fmla="*/ 44 h 214"/>
                <a:gd name="T10" fmla="*/ 188 w 200"/>
                <a:gd name="T11" fmla="*/ 62 h 214"/>
                <a:gd name="T12" fmla="*/ 188 w 200"/>
                <a:gd name="T13" fmla="*/ 198 h 214"/>
                <a:gd name="T14" fmla="*/ 190 w 200"/>
                <a:gd name="T15" fmla="*/ 206 h 214"/>
                <a:gd name="T16" fmla="*/ 200 w 200"/>
                <a:gd name="T17" fmla="*/ 214 h 214"/>
                <a:gd name="T18" fmla="*/ 138 w 200"/>
                <a:gd name="T19" fmla="*/ 214 h 214"/>
                <a:gd name="T20" fmla="*/ 146 w 200"/>
                <a:gd name="T21" fmla="*/ 206 h 214"/>
                <a:gd name="T22" fmla="*/ 150 w 200"/>
                <a:gd name="T23" fmla="*/ 198 h 214"/>
                <a:gd name="T24" fmla="*/ 150 w 200"/>
                <a:gd name="T25" fmla="*/ 78 h 214"/>
                <a:gd name="T26" fmla="*/ 146 w 200"/>
                <a:gd name="T27" fmla="*/ 56 h 214"/>
                <a:gd name="T28" fmla="*/ 138 w 200"/>
                <a:gd name="T29" fmla="*/ 40 h 214"/>
                <a:gd name="T30" fmla="*/ 122 w 200"/>
                <a:gd name="T31" fmla="*/ 30 h 214"/>
                <a:gd name="T32" fmla="*/ 102 w 200"/>
                <a:gd name="T33" fmla="*/ 26 h 214"/>
                <a:gd name="T34" fmla="*/ 88 w 200"/>
                <a:gd name="T35" fmla="*/ 28 h 214"/>
                <a:gd name="T36" fmla="*/ 76 w 200"/>
                <a:gd name="T37" fmla="*/ 34 h 214"/>
                <a:gd name="T38" fmla="*/ 56 w 200"/>
                <a:gd name="T39" fmla="*/ 50 h 214"/>
                <a:gd name="T40" fmla="*/ 56 w 200"/>
                <a:gd name="T41" fmla="*/ 198 h 214"/>
                <a:gd name="T42" fmla="*/ 58 w 200"/>
                <a:gd name="T43" fmla="*/ 206 h 214"/>
                <a:gd name="T44" fmla="*/ 68 w 200"/>
                <a:gd name="T45" fmla="*/ 214 h 214"/>
                <a:gd name="T46" fmla="*/ 4 w 200"/>
                <a:gd name="T47" fmla="*/ 214 h 214"/>
                <a:gd name="T48" fmla="*/ 12 w 200"/>
                <a:gd name="T49" fmla="*/ 206 h 214"/>
                <a:gd name="T50" fmla="*/ 16 w 200"/>
                <a:gd name="T51" fmla="*/ 198 h 214"/>
                <a:gd name="T52" fmla="*/ 16 w 200"/>
                <a:gd name="T53" fmla="*/ 28 h 214"/>
                <a:gd name="T54" fmla="*/ 12 w 200"/>
                <a:gd name="T55" fmla="*/ 18 h 214"/>
                <a:gd name="T56" fmla="*/ 0 w 200"/>
                <a:gd name="T57" fmla="*/ 10 h 214"/>
                <a:gd name="T58" fmla="*/ 56 w 200"/>
                <a:gd name="T59" fmla="*/ 32 h 214"/>
                <a:gd name="T60" fmla="*/ 68 w 200"/>
                <a:gd name="T61" fmla="*/ 20 h 214"/>
                <a:gd name="T62" fmla="*/ 84 w 200"/>
                <a:gd name="T63" fmla="*/ 10 h 214"/>
                <a:gd name="T64" fmla="*/ 102 w 200"/>
                <a:gd name="T65" fmla="*/ 2 h 214"/>
                <a:gd name="T66" fmla="*/ 120 w 200"/>
                <a:gd name="T67" fmla="*/ 0 h 2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200" h="214">
                  <a:moveTo>
                    <a:pt x="120" y="0"/>
                  </a:moveTo>
                  <a:lnTo>
                    <a:pt x="120" y="0"/>
                  </a:lnTo>
                  <a:lnTo>
                    <a:pt x="138" y="2"/>
                  </a:lnTo>
                  <a:lnTo>
                    <a:pt x="154" y="8"/>
                  </a:lnTo>
                  <a:lnTo>
                    <a:pt x="154" y="8"/>
                  </a:lnTo>
                  <a:lnTo>
                    <a:pt x="168" y="16"/>
                  </a:lnTo>
                  <a:lnTo>
                    <a:pt x="178" y="30"/>
                  </a:lnTo>
                  <a:lnTo>
                    <a:pt x="178" y="30"/>
                  </a:lnTo>
                  <a:lnTo>
                    <a:pt x="182" y="36"/>
                  </a:lnTo>
                  <a:lnTo>
                    <a:pt x="186" y="44"/>
                  </a:lnTo>
                  <a:lnTo>
                    <a:pt x="188" y="54"/>
                  </a:lnTo>
                  <a:lnTo>
                    <a:pt x="188" y="62"/>
                  </a:lnTo>
                  <a:lnTo>
                    <a:pt x="188" y="198"/>
                  </a:lnTo>
                  <a:lnTo>
                    <a:pt x="188" y="198"/>
                  </a:lnTo>
                  <a:lnTo>
                    <a:pt x="188" y="202"/>
                  </a:lnTo>
                  <a:lnTo>
                    <a:pt x="190" y="206"/>
                  </a:lnTo>
                  <a:lnTo>
                    <a:pt x="190" y="206"/>
                  </a:lnTo>
                  <a:lnTo>
                    <a:pt x="200" y="214"/>
                  </a:lnTo>
                  <a:lnTo>
                    <a:pt x="138" y="214"/>
                  </a:lnTo>
                  <a:lnTo>
                    <a:pt x="138" y="214"/>
                  </a:lnTo>
                  <a:lnTo>
                    <a:pt x="142" y="212"/>
                  </a:lnTo>
                  <a:lnTo>
                    <a:pt x="146" y="206"/>
                  </a:lnTo>
                  <a:lnTo>
                    <a:pt x="148" y="202"/>
                  </a:lnTo>
                  <a:lnTo>
                    <a:pt x="150" y="198"/>
                  </a:lnTo>
                  <a:lnTo>
                    <a:pt x="150" y="78"/>
                  </a:lnTo>
                  <a:lnTo>
                    <a:pt x="150" y="78"/>
                  </a:lnTo>
                  <a:lnTo>
                    <a:pt x="148" y="66"/>
                  </a:lnTo>
                  <a:lnTo>
                    <a:pt x="146" y="56"/>
                  </a:lnTo>
                  <a:lnTo>
                    <a:pt x="142" y="46"/>
                  </a:lnTo>
                  <a:lnTo>
                    <a:pt x="138" y="40"/>
                  </a:lnTo>
                  <a:lnTo>
                    <a:pt x="130" y="34"/>
                  </a:lnTo>
                  <a:lnTo>
                    <a:pt x="122" y="30"/>
                  </a:lnTo>
                  <a:lnTo>
                    <a:pt x="112" y="28"/>
                  </a:lnTo>
                  <a:lnTo>
                    <a:pt x="102" y="26"/>
                  </a:lnTo>
                  <a:lnTo>
                    <a:pt x="102" y="26"/>
                  </a:lnTo>
                  <a:lnTo>
                    <a:pt x="88" y="28"/>
                  </a:lnTo>
                  <a:lnTo>
                    <a:pt x="76" y="34"/>
                  </a:lnTo>
                  <a:lnTo>
                    <a:pt x="76" y="34"/>
                  </a:lnTo>
                  <a:lnTo>
                    <a:pt x="64" y="40"/>
                  </a:lnTo>
                  <a:lnTo>
                    <a:pt x="56" y="50"/>
                  </a:lnTo>
                  <a:lnTo>
                    <a:pt x="56" y="198"/>
                  </a:lnTo>
                  <a:lnTo>
                    <a:pt x="56" y="198"/>
                  </a:lnTo>
                  <a:lnTo>
                    <a:pt x="56" y="202"/>
                  </a:lnTo>
                  <a:lnTo>
                    <a:pt x="58" y="206"/>
                  </a:lnTo>
                  <a:lnTo>
                    <a:pt x="58" y="206"/>
                  </a:lnTo>
                  <a:lnTo>
                    <a:pt x="68" y="214"/>
                  </a:lnTo>
                  <a:lnTo>
                    <a:pt x="4" y="214"/>
                  </a:lnTo>
                  <a:lnTo>
                    <a:pt x="4" y="214"/>
                  </a:lnTo>
                  <a:lnTo>
                    <a:pt x="10" y="212"/>
                  </a:lnTo>
                  <a:lnTo>
                    <a:pt x="12" y="206"/>
                  </a:lnTo>
                  <a:lnTo>
                    <a:pt x="14" y="202"/>
                  </a:lnTo>
                  <a:lnTo>
                    <a:pt x="16" y="198"/>
                  </a:lnTo>
                  <a:lnTo>
                    <a:pt x="16" y="28"/>
                  </a:lnTo>
                  <a:lnTo>
                    <a:pt x="16" y="28"/>
                  </a:lnTo>
                  <a:lnTo>
                    <a:pt x="14" y="22"/>
                  </a:lnTo>
                  <a:lnTo>
                    <a:pt x="12" y="18"/>
                  </a:lnTo>
                  <a:lnTo>
                    <a:pt x="8" y="14"/>
                  </a:lnTo>
                  <a:lnTo>
                    <a:pt x="0" y="10"/>
                  </a:lnTo>
                  <a:lnTo>
                    <a:pt x="56" y="0"/>
                  </a:lnTo>
                  <a:lnTo>
                    <a:pt x="56" y="32"/>
                  </a:lnTo>
                  <a:lnTo>
                    <a:pt x="56" y="32"/>
                  </a:lnTo>
                  <a:lnTo>
                    <a:pt x="68" y="20"/>
                  </a:lnTo>
                  <a:lnTo>
                    <a:pt x="84" y="10"/>
                  </a:lnTo>
                  <a:lnTo>
                    <a:pt x="84" y="10"/>
                  </a:lnTo>
                  <a:lnTo>
                    <a:pt x="94" y="6"/>
                  </a:lnTo>
                  <a:lnTo>
                    <a:pt x="102" y="2"/>
                  </a:lnTo>
                  <a:lnTo>
                    <a:pt x="112" y="0"/>
                  </a:lnTo>
                  <a:lnTo>
                    <a:pt x="120" y="0"/>
                  </a:lnTo>
                  <a:lnTo>
                    <a:pt x="12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3" name="Freeform 116"/>
            <p:cNvSpPr>
              <a:spLocks/>
            </p:cNvSpPr>
            <p:nvPr/>
          </p:nvSpPr>
          <p:spPr bwMode="auto">
            <a:xfrm>
              <a:off x="1901" y="1586"/>
              <a:ext cx="206" cy="318"/>
            </a:xfrm>
            <a:custGeom>
              <a:avLst/>
              <a:gdLst>
                <a:gd name="T0" fmla="*/ 198 w 206"/>
                <a:gd name="T1" fmla="*/ 60 h 318"/>
                <a:gd name="T2" fmla="*/ 176 w 206"/>
                <a:gd name="T3" fmla="*/ 26 h 318"/>
                <a:gd name="T4" fmla="*/ 162 w 206"/>
                <a:gd name="T5" fmla="*/ 14 h 318"/>
                <a:gd name="T6" fmla="*/ 148 w 206"/>
                <a:gd name="T7" fmla="*/ 6 h 318"/>
                <a:gd name="T8" fmla="*/ 116 w 206"/>
                <a:gd name="T9" fmla="*/ 0 h 318"/>
                <a:gd name="T10" fmla="*/ 98 w 206"/>
                <a:gd name="T11" fmla="*/ 2 h 318"/>
                <a:gd name="T12" fmla="*/ 80 w 206"/>
                <a:gd name="T13" fmla="*/ 8 h 318"/>
                <a:gd name="T14" fmla="*/ 54 w 206"/>
                <a:gd name="T15" fmla="*/ 28 h 318"/>
                <a:gd name="T16" fmla="*/ 0 w 206"/>
                <a:gd name="T17" fmla="*/ 12 h 318"/>
                <a:gd name="T18" fmla="*/ 6 w 206"/>
                <a:gd name="T19" fmla="*/ 14 h 318"/>
                <a:gd name="T20" fmla="*/ 14 w 206"/>
                <a:gd name="T21" fmla="*/ 24 h 318"/>
                <a:gd name="T22" fmla="*/ 16 w 206"/>
                <a:gd name="T23" fmla="*/ 300 h 318"/>
                <a:gd name="T24" fmla="*/ 14 w 206"/>
                <a:gd name="T25" fmla="*/ 306 h 318"/>
                <a:gd name="T26" fmla="*/ 8 w 206"/>
                <a:gd name="T27" fmla="*/ 316 h 318"/>
                <a:gd name="T28" fmla="*/ 66 w 206"/>
                <a:gd name="T29" fmla="*/ 318 h 318"/>
                <a:gd name="T30" fmla="*/ 62 w 206"/>
                <a:gd name="T31" fmla="*/ 316 h 318"/>
                <a:gd name="T32" fmla="*/ 56 w 206"/>
                <a:gd name="T33" fmla="*/ 306 h 318"/>
                <a:gd name="T34" fmla="*/ 54 w 206"/>
                <a:gd name="T35" fmla="*/ 48 h 318"/>
                <a:gd name="T36" fmla="*/ 64 w 206"/>
                <a:gd name="T37" fmla="*/ 38 h 318"/>
                <a:gd name="T38" fmla="*/ 74 w 206"/>
                <a:gd name="T39" fmla="*/ 32 h 318"/>
                <a:gd name="T40" fmla="*/ 100 w 206"/>
                <a:gd name="T41" fmla="*/ 24 h 318"/>
                <a:gd name="T42" fmla="*/ 112 w 206"/>
                <a:gd name="T43" fmla="*/ 26 h 318"/>
                <a:gd name="T44" fmla="*/ 134 w 206"/>
                <a:gd name="T45" fmla="*/ 36 h 318"/>
                <a:gd name="T46" fmla="*/ 144 w 206"/>
                <a:gd name="T47" fmla="*/ 44 h 318"/>
                <a:gd name="T48" fmla="*/ 158 w 206"/>
                <a:gd name="T49" fmla="*/ 70 h 318"/>
                <a:gd name="T50" fmla="*/ 162 w 206"/>
                <a:gd name="T51" fmla="*/ 110 h 318"/>
                <a:gd name="T52" fmla="*/ 162 w 206"/>
                <a:gd name="T53" fmla="*/ 130 h 318"/>
                <a:gd name="T54" fmla="*/ 152 w 206"/>
                <a:gd name="T55" fmla="*/ 164 h 318"/>
                <a:gd name="T56" fmla="*/ 144 w 206"/>
                <a:gd name="T57" fmla="*/ 176 h 318"/>
                <a:gd name="T58" fmla="*/ 124 w 206"/>
                <a:gd name="T59" fmla="*/ 194 h 318"/>
                <a:gd name="T60" fmla="*/ 96 w 206"/>
                <a:gd name="T61" fmla="*/ 200 h 318"/>
                <a:gd name="T62" fmla="*/ 86 w 206"/>
                <a:gd name="T63" fmla="*/ 200 h 318"/>
                <a:gd name="T64" fmla="*/ 70 w 206"/>
                <a:gd name="T65" fmla="*/ 194 h 318"/>
                <a:gd name="T66" fmla="*/ 72 w 206"/>
                <a:gd name="T67" fmla="*/ 214 h 318"/>
                <a:gd name="T68" fmla="*/ 86 w 206"/>
                <a:gd name="T69" fmla="*/ 218 h 318"/>
                <a:gd name="T70" fmla="*/ 102 w 206"/>
                <a:gd name="T71" fmla="*/ 218 h 318"/>
                <a:gd name="T72" fmla="*/ 134 w 206"/>
                <a:gd name="T73" fmla="*/ 214 h 318"/>
                <a:gd name="T74" fmla="*/ 154 w 206"/>
                <a:gd name="T75" fmla="*/ 204 h 318"/>
                <a:gd name="T76" fmla="*/ 170 w 206"/>
                <a:gd name="T77" fmla="*/ 192 h 318"/>
                <a:gd name="T78" fmla="*/ 178 w 206"/>
                <a:gd name="T79" fmla="*/ 184 h 318"/>
                <a:gd name="T80" fmla="*/ 198 w 206"/>
                <a:gd name="T81" fmla="*/ 148 h 318"/>
                <a:gd name="T82" fmla="*/ 206 w 206"/>
                <a:gd name="T83" fmla="*/ 108 h 318"/>
                <a:gd name="T84" fmla="*/ 204 w 206"/>
                <a:gd name="T85" fmla="*/ 82 h 318"/>
                <a:gd name="T86" fmla="*/ 198 w 206"/>
                <a:gd name="T87" fmla="*/ 60 h 3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206" h="318">
                  <a:moveTo>
                    <a:pt x="198" y="60"/>
                  </a:moveTo>
                  <a:lnTo>
                    <a:pt x="198" y="60"/>
                  </a:lnTo>
                  <a:lnTo>
                    <a:pt x="188" y="40"/>
                  </a:lnTo>
                  <a:lnTo>
                    <a:pt x="176" y="26"/>
                  </a:lnTo>
                  <a:lnTo>
                    <a:pt x="176" y="26"/>
                  </a:lnTo>
                  <a:lnTo>
                    <a:pt x="162" y="14"/>
                  </a:lnTo>
                  <a:lnTo>
                    <a:pt x="148" y="6"/>
                  </a:lnTo>
                  <a:lnTo>
                    <a:pt x="148" y="6"/>
                  </a:lnTo>
                  <a:lnTo>
                    <a:pt x="132" y="2"/>
                  </a:lnTo>
                  <a:lnTo>
                    <a:pt x="116" y="0"/>
                  </a:lnTo>
                  <a:lnTo>
                    <a:pt x="116" y="0"/>
                  </a:lnTo>
                  <a:lnTo>
                    <a:pt x="98" y="2"/>
                  </a:lnTo>
                  <a:lnTo>
                    <a:pt x="80" y="8"/>
                  </a:lnTo>
                  <a:lnTo>
                    <a:pt x="80" y="8"/>
                  </a:lnTo>
                  <a:lnTo>
                    <a:pt x="66" y="18"/>
                  </a:lnTo>
                  <a:lnTo>
                    <a:pt x="54" y="28"/>
                  </a:lnTo>
                  <a:lnTo>
                    <a:pt x="54" y="0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6" y="14"/>
                  </a:lnTo>
                  <a:lnTo>
                    <a:pt x="12" y="18"/>
                  </a:lnTo>
                  <a:lnTo>
                    <a:pt x="14" y="24"/>
                  </a:lnTo>
                  <a:lnTo>
                    <a:pt x="16" y="30"/>
                  </a:lnTo>
                  <a:lnTo>
                    <a:pt x="16" y="300"/>
                  </a:lnTo>
                  <a:lnTo>
                    <a:pt x="16" y="300"/>
                  </a:lnTo>
                  <a:lnTo>
                    <a:pt x="14" y="306"/>
                  </a:lnTo>
                  <a:lnTo>
                    <a:pt x="12" y="312"/>
                  </a:lnTo>
                  <a:lnTo>
                    <a:pt x="8" y="316"/>
                  </a:lnTo>
                  <a:lnTo>
                    <a:pt x="4" y="318"/>
                  </a:lnTo>
                  <a:lnTo>
                    <a:pt x="66" y="318"/>
                  </a:lnTo>
                  <a:lnTo>
                    <a:pt x="66" y="318"/>
                  </a:lnTo>
                  <a:lnTo>
                    <a:pt x="62" y="316"/>
                  </a:lnTo>
                  <a:lnTo>
                    <a:pt x="58" y="312"/>
                  </a:lnTo>
                  <a:lnTo>
                    <a:pt x="56" y="306"/>
                  </a:lnTo>
                  <a:lnTo>
                    <a:pt x="54" y="300"/>
                  </a:lnTo>
                  <a:lnTo>
                    <a:pt x="54" y="48"/>
                  </a:lnTo>
                  <a:lnTo>
                    <a:pt x="54" y="48"/>
                  </a:lnTo>
                  <a:lnTo>
                    <a:pt x="64" y="38"/>
                  </a:lnTo>
                  <a:lnTo>
                    <a:pt x="74" y="32"/>
                  </a:lnTo>
                  <a:lnTo>
                    <a:pt x="74" y="32"/>
                  </a:lnTo>
                  <a:lnTo>
                    <a:pt x="86" y="26"/>
                  </a:lnTo>
                  <a:lnTo>
                    <a:pt x="100" y="24"/>
                  </a:lnTo>
                  <a:lnTo>
                    <a:pt x="100" y="24"/>
                  </a:lnTo>
                  <a:lnTo>
                    <a:pt x="112" y="26"/>
                  </a:lnTo>
                  <a:lnTo>
                    <a:pt x="122" y="30"/>
                  </a:lnTo>
                  <a:lnTo>
                    <a:pt x="134" y="36"/>
                  </a:lnTo>
                  <a:lnTo>
                    <a:pt x="144" y="44"/>
                  </a:lnTo>
                  <a:lnTo>
                    <a:pt x="144" y="44"/>
                  </a:lnTo>
                  <a:lnTo>
                    <a:pt x="152" y="56"/>
                  </a:lnTo>
                  <a:lnTo>
                    <a:pt x="158" y="70"/>
                  </a:lnTo>
                  <a:lnTo>
                    <a:pt x="162" y="88"/>
                  </a:lnTo>
                  <a:lnTo>
                    <a:pt x="162" y="110"/>
                  </a:lnTo>
                  <a:lnTo>
                    <a:pt x="162" y="110"/>
                  </a:lnTo>
                  <a:lnTo>
                    <a:pt x="162" y="130"/>
                  </a:lnTo>
                  <a:lnTo>
                    <a:pt x="158" y="148"/>
                  </a:lnTo>
                  <a:lnTo>
                    <a:pt x="152" y="164"/>
                  </a:lnTo>
                  <a:lnTo>
                    <a:pt x="144" y="176"/>
                  </a:lnTo>
                  <a:lnTo>
                    <a:pt x="144" y="176"/>
                  </a:lnTo>
                  <a:lnTo>
                    <a:pt x="134" y="188"/>
                  </a:lnTo>
                  <a:lnTo>
                    <a:pt x="124" y="194"/>
                  </a:lnTo>
                  <a:lnTo>
                    <a:pt x="110" y="200"/>
                  </a:lnTo>
                  <a:lnTo>
                    <a:pt x="96" y="200"/>
                  </a:lnTo>
                  <a:lnTo>
                    <a:pt x="96" y="200"/>
                  </a:lnTo>
                  <a:lnTo>
                    <a:pt x="86" y="200"/>
                  </a:lnTo>
                  <a:lnTo>
                    <a:pt x="78" y="198"/>
                  </a:lnTo>
                  <a:lnTo>
                    <a:pt x="70" y="194"/>
                  </a:lnTo>
                  <a:lnTo>
                    <a:pt x="62" y="186"/>
                  </a:lnTo>
                  <a:lnTo>
                    <a:pt x="72" y="214"/>
                  </a:lnTo>
                  <a:lnTo>
                    <a:pt x="72" y="214"/>
                  </a:lnTo>
                  <a:lnTo>
                    <a:pt x="86" y="218"/>
                  </a:lnTo>
                  <a:lnTo>
                    <a:pt x="102" y="218"/>
                  </a:lnTo>
                  <a:lnTo>
                    <a:pt x="102" y="218"/>
                  </a:lnTo>
                  <a:lnTo>
                    <a:pt x="124" y="216"/>
                  </a:lnTo>
                  <a:lnTo>
                    <a:pt x="134" y="214"/>
                  </a:lnTo>
                  <a:lnTo>
                    <a:pt x="144" y="210"/>
                  </a:lnTo>
                  <a:lnTo>
                    <a:pt x="154" y="204"/>
                  </a:lnTo>
                  <a:lnTo>
                    <a:pt x="162" y="200"/>
                  </a:lnTo>
                  <a:lnTo>
                    <a:pt x="170" y="192"/>
                  </a:lnTo>
                  <a:lnTo>
                    <a:pt x="178" y="184"/>
                  </a:lnTo>
                  <a:lnTo>
                    <a:pt x="178" y="184"/>
                  </a:lnTo>
                  <a:lnTo>
                    <a:pt x="190" y="166"/>
                  </a:lnTo>
                  <a:lnTo>
                    <a:pt x="198" y="148"/>
                  </a:lnTo>
                  <a:lnTo>
                    <a:pt x="204" y="128"/>
                  </a:lnTo>
                  <a:lnTo>
                    <a:pt x="206" y="108"/>
                  </a:lnTo>
                  <a:lnTo>
                    <a:pt x="206" y="108"/>
                  </a:lnTo>
                  <a:lnTo>
                    <a:pt x="204" y="82"/>
                  </a:lnTo>
                  <a:lnTo>
                    <a:pt x="198" y="60"/>
                  </a:lnTo>
                  <a:lnTo>
                    <a:pt x="198" y="6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4" name="Freeform 117"/>
            <p:cNvSpPr>
              <a:spLocks/>
            </p:cNvSpPr>
            <p:nvPr/>
          </p:nvSpPr>
          <p:spPr bwMode="auto">
            <a:xfrm>
              <a:off x="795" y="1586"/>
              <a:ext cx="146" cy="218"/>
            </a:xfrm>
            <a:custGeom>
              <a:avLst/>
              <a:gdLst>
                <a:gd name="T0" fmla="*/ 128 w 146"/>
                <a:gd name="T1" fmla="*/ 186 h 218"/>
                <a:gd name="T2" fmla="*/ 128 w 146"/>
                <a:gd name="T3" fmla="*/ 186 h 218"/>
                <a:gd name="T4" fmla="*/ 116 w 146"/>
                <a:gd name="T5" fmla="*/ 190 h 218"/>
                <a:gd name="T6" fmla="*/ 102 w 146"/>
                <a:gd name="T7" fmla="*/ 192 h 218"/>
                <a:gd name="T8" fmla="*/ 102 w 146"/>
                <a:gd name="T9" fmla="*/ 192 h 218"/>
                <a:gd name="T10" fmla="*/ 92 w 146"/>
                <a:gd name="T11" fmla="*/ 192 h 218"/>
                <a:gd name="T12" fmla="*/ 84 w 146"/>
                <a:gd name="T13" fmla="*/ 188 h 218"/>
                <a:gd name="T14" fmla="*/ 76 w 146"/>
                <a:gd name="T15" fmla="*/ 184 h 218"/>
                <a:gd name="T16" fmla="*/ 70 w 146"/>
                <a:gd name="T17" fmla="*/ 176 h 218"/>
                <a:gd name="T18" fmla="*/ 70 w 146"/>
                <a:gd name="T19" fmla="*/ 176 h 218"/>
                <a:gd name="T20" fmla="*/ 64 w 146"/>
                <a:gd name="T21" fmla="*/ 168 h 218"/>
                <a:gd name="T22" fmla="*/ 58 w 146"/>
                <a:gd name="T23" fmla="*/ 158 h 218"/>
                <a:gd name="T24" fmla="*/ 56 w 146"/>
                <a:gd name="T25" fmla="*/ 146 h 218"/>
                <a:gd name="T26" fmla="*/ 56 w 146"/>
                <a:gd name="T27" fmla="*/ 134 h 218"/>
                <a:gd name="T28" fmla="*/ 56 w 146"/>
                <a:gd name="T29" fmla="*/ 0 h 218"/>
                <a:gd name="T30" fmla="*/ 0 w 146"/>
                <a:gd name="T31" fmla="*/ 10 h 218"/>
                <a:gd name="T32" fmla="*/ 0 w 146"/>
                <a:gd name="T33" fmla="*/ 10 h 218"/>
                <a:gd name="T34" fmla="*/ 8 w 146"/>
                <a:gd name="T35" fmla="*/ 14 h 218"/>
                <a:gd name="T36" fmla="*/ 12 w 146"/>
                <a:gd name="T37" fmla="*/ 18 h 218"/>
                <a:gd name="T38" fmla="*/ 16 w 146"/>
                <a:gd name="T39" fmla="*/ 22 h 218"/>
                <a:gd name="T40" fmla="*/ 16 w 146"/>
                <a:gd name="T41" fmla="*/ 28 h 218"/>
                <a:gd name="T42" fmla="*/ 16 w 146"/>
                <a:gd name="T43" fmla="*/ 134 h 218"/>
                <a:gd name="T44" fmla="*/ 16 w 146"/>
                <a:gd name="T45" fmla="*/ 134 h 218"/>
                <a:gd name="T46" fmla="*/ 18 w 146"/>
                <a:gd name="T47" fmla="*/ 154 h 218"/>
                <a:gd name="T48" fmla="*/ 22 w 146"/>
                <a:gd name="T49" fmla="*/ 172 h 218"/>
                <a:gd name="T50" fmla="*/ 28 w 146"/>
                <a:gd name="T51" fmla="*/ 186 h 218"/>
                <a:gd name="T52" fmla="*/ 38 w 146"/>
                <a:gd name="T53" fmla="*/ 198 h 218"/>
                <a:gd name="T54" fmla="*/ 38 w 146"/>
                <a:gd name="T55" fmla="*/ 198 h 218"/>
                <a:gd name="T56" fmla="*/ 50 w 146"/>
                <a:gd name="T57" fmla="*/ 208 h 218"/>
                <a:gd name="T58" fmla="*/ 60 w 146"/>
                <a:gd name="T59" fmla="*/ 214 h 218"/>
                <a:gd name="T60" fmla="*/ 72 w 146"/>
                <a:gd name="T61" fmla="*/ 218 h 218"/>
                <a:gd name="T62" fmla="*/ 86 w 146"/>
                <a:gd name="T63" fmla="*/ 218 h 218"/>
                <a:gd name="T64" fmla="*/ 86 w 146"/>
                <a:gd name="T65" fmla="*/ 218 h 218"/>
                <a:gd name="T66" fmla="*/ 100 w 146"/>
                <a:gd name="T67" fmla="*/ 218 h 218"/>
                <a:gd name="T68" fmla="*/ 114 w 146"/>
                <a:gd name="T69" fmla="*/ 214 h 218"/>
                <a:gd name="T70" fmla="*/ 126 w 146"/>
                <a:gd name="T71" fmla="*/ 208 h 218"/>
                <a:gd name="T72" fmla="*/ 138 w 146"/>
                <a:gd name="T73" fmla="*/ 198 h 218"/>
                <a:gd name="T74" fmla="*/ 146 w 146"/>
                <a:gd name="T75" fmla="*/ 172 h 218"/>
                <a:gd name="T76" fmla="*/ 146 w 146"/>
                <a:gd name="T77" fmla="*/ 172 h 218"/>
                <a:gd name="T78" fmla="*/ 138 w 146"/>
                <a:gd name="T79" fmla="*/ 180 h 218"/>
                <a:gd name="T80" fmla="*/ 128 w 146"/>
                <a:gd name="T81" fmla="*/ 186 h 218"/>
                <a:gd name="T82" fmla="*/ 128 w 146"/>
                <a:gd name="T83" fmla="*/ 186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146" h="218">
                  <a:moveTo>
                    <a:pt x="128" y="186"/>
                  </a:moveTo>
                  <a:lnTo>
                    <a:pt x="128" y="186"/>
                  </a:lnTo>
                  <a:lnTo>
                    <a:pt x="116" y="190"/>
                  </a:lnTo>
                  <a:lnTo>
                    <a:pt x="102" y="192"/>
                  </a:lnTo>
                  <a:lnTo>
                    <a:pt x="102" y="192"/>
                  </a:lnTo>
                  <a:lnTo>
                    <a:pt x="92" y="192"/>
                  </a:lnTo>
                  <a:lnTo>
                    <a:pt x="84" y="188"/>
                  </a:lnTo>
                  <a:lnTo>
                    <a:pt x="76" y="184"/>
                  </a:lnTo>
                  <a:lnTo>
                    <a:pt x="70" y="176"/>
                  </a:lnTo>
                  <a:lnTo>
                    <a:pt x="70" y="176"/>
                  </a:lnTo>
                  <a:lnTo>
                    <a:pt x="64" y="168"/>
                  </a:lnTo>
                  <a:lnTo>
                    <a:pt x="58" y="158"/>
                  </a:lnTo>
                  <a:lnTo>
                    <a:pt x="56" y="146"/>
                  </a:lnTo>
                  <a:lnTo>
                    <a:pt x="56" y="134"/>
                  </a:lnTo>
                  <a:lnTo>
                    <a:pt x="56" y="0"/>
                  </a:lnTo>
                  <a:lnTo>
                    <a:pt x="0" y="10"/>
                  </a:lnTo>
                  <a:lnTo>
                    <a:pt x="0" y="10"/>
                  </a:lnTo>
                  <a:lnTo>
                    <a:pt x="8" y="14"/>
                  </a:lnTo>
                  <a:lnTo>
                    <a:pt x="12" y="18"/>
                  </a:lnTo>
                  <a:lnTo>
                    <a:pt x="16" y="22"/>
                  </a:lnTo>
                  <a:lnTo>
                    <a:pt x="16" y="28"/>
                  </a:lnTo>
                  <a:lnTo>
                    <a:pt x="16" y="134"/>
                  </a:lnTo>
                  <a:lnTo>
                    <a:pt x="16" y="134"/>
                  </a:lnTo>
                  <a:lnTo>
                    <a:pt x="18" y="154"/>
                  </a:lnTo>
                  <a:lnTo>
                    <a:pt x="22" y="172"/>
                  </a:lnTo>
                  <a:lnTo>
                    <a:pt x="28" y="186"/>
                  </a:lnTo>
                  <a:lnTo>
                    <a:pt x="38" y="198"/>
                  </a:lnTo>
                  <a:lnTo>
                    <a:pt x="38" y="198"/>
                  </a:lnTo>
                  <a:lnTo>
                    <a:pt x="50" y="208"/>
                  </a:lnTo>
                  <a:lnTo>
                    <a:pt x="60" y="214"/>
                  </a:lnTo>
                  <a:lnTo>
                    <a:pt x="72" y="218"/>
                  </a:lnTo>
                  <a:lnTo>
                    <a:pt x="86" y="218"/>
                  </a:lnTo>
                  <a:lnTo>
                    <a:pt x="86" y="218"/>
                  </a:lnTo>
                  <a:lnTo>
                    <a:pt x="100" y="218"/>
                  </a:lnTo>
                  <a:lnTo>
                    <a:pt x="114" y="214"/>
                  </a:lnTo>
                  <a:lnTo>
                    <a:pt x="126" y="208"/>
                  </a:lnTo>
                  <a:lnTo>
                    <a:pt x="138" y="198"/>
                  </a:lnTo>
                  <a:lnTo>
                    <a:pt x="146" y="172"/>
                  </a:lnTo>
                  <a:lnTo>
                    <a:pt x="146" y="172"/>
                  </a:lnTo>
                  <a:lnTo>
                    <a:pt x="138" y="180"/>
                  </a:lnTo>
                  <a:lnTo>
                    <a:pt x="128" y="186"/>
                  </a:lnTo>
                  <a:lnTo>
                    <a:pt x="128" y="186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5" name="Freeform 118"/>
            <p:cNvSpPr>
              <a:spLocks/>
            </p:cNvSpPr>
            <p:nvPr/>
          </p:nvSpPr>
          <p:spPr bwMode="auto">
            <a:xfrm>
              <a:off x="929" y="1586"/>
              <a:ext cx="74" cy="218"/>
            </a:xfrm>
            <a:custGeom>
              <a:avLst/>
              <a:gdLst>
                <a:gd name="T0" fmla="*/ 56 w 74"/>
                <a:gd name="T1" fmla="*/ 178 h 218"/>
                <a:gd name="T2" fmla="*/ 56 w 74"/>
                <a:gd name="T3" fmla="*/ 0 h 218"/>
                <a:gd name="T4" fmla="*/ 0 w 74"/>
                <a:gd name="T5" fmla="*/ 10 h 218"/>
                <a:gd name="T6" fmla="*/ 0 w 74"/>
                <a:gd name="T7" fmla="*/ 10 h 218"/>
                <a:gd name="T8" fmla="*/ 8 w 74"/>
                <a:gd name="T9" fmla="*/ 12 h 218"/>
                <a:gd name="T10" fmla="*/ 12 w 74"/>
                <a:gd name="T11" fmla="*/ 16 h 218"/>
                <a:gd name="T12" fmla="*/ 12 w 74"/>
                <a:gd name="T13" fmla="*/ 16 h 218"/>
                <a:gd name="T14" fmla="*/ 16 w 74"/>
                <a:gd name="T15" fmla="*/ 22 h 218"/>
                <a:gd name="T16" fmla="*/ 16 w 74"/>
                <a:gd name="T17" fmla="*/ 28 h 218"/>
                <a:gd name="T18" fmla="*/ 16 w 74"/>
                <a:gd name="T19" fmla="*/ 168 h 218"/>
                <a:gd name="T20" fmla="*/ 18 w 74"/>
                <a:gd name="T21" fmla="*/ 186 h 218"/>
                <a:gd name="T22" fmla="*/ 18 w 74"/>
                <a:gd name="T23" fmla="*/ 186 h 218"/>
                <a:gd name="T24" fmla="*/ 18 w 74"/>
                <a:gd name="T25" fmla="*/ 186 h 218"/>
                <a:gd name="T26" fmla="*/ 18 w 74"/>
                <a:gd name="T27" fmla="*/ 186 h 218"/>
                <a:gd name="T28" fmla="*/ 18 w 74"/>
                <a:gd name="T29" fmla="*/ 198 h 218"/>
                <a:gd name="T30" fmla="*/ 22 w 74"/>
                <a:gd name="T31" fmla="*/ 206 h 218"/>
                <a:gd name="T32" fmla="*/ 22 w 74"/>
                <a:gd name="T33" fmla="*/ 206 h 218"/>
                <a:gd name="T34" fmla="*/ 26 w 74"/>
                <a:gd name="T35" fmla="*/ 212 h 218"/>
                <a:gd name="T36" fmla="*/ 34 w 74"/>
                <a:gd name="T37" fmla="*/ 218 h 218"/>
                <a:gd name="T38" fmla="*/ 74 w 74"/>
                <a:gd name="T39" fmla="*/ 204 h 218"/>
                <a:gd name="T40" fmla="*/ 74 w 74"/>
                <a:gd name="T41" fmla="*/ 204 h 218"/>
                <a:gd name="T42" fmla="*/ 66 w 74"/>
                <a:gd name="T43" fmla="*/ 202 h 218"/>
                <a:gd name="T44" fmla="*/ 60 w 74"/>
                <a:gd name="T45" fmla="*/ 196 h 218"/>
                <a:gd name="T46" fmla="*/ 56 w 74"/>
                <a:gd name="T47" fmla="*/ 188 h 218"/>
                <a:gd name="T48" fmla="*/ 56 w 74"/>
                <a:gd name="T49" fmla="*/ 178 h 218"/>
                <a:gd name="T50" fmla="*/ 56 w 74"/>
                <a:gd name="T51" fmla="*/ 178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74" h="218">
                  <a:moveTo>
                    <a:pt x="56" y="178"/>
                  </a:moveTo>
                  <a:lnTo>
                    <a:pt x="56" y="0"/>
                  </a:lnTo>
                  <a:lnTo>
                    <a:pt x="0" y="10"/>
                  </a:lnTo>
                  <a:lnTo>
                    <a:pt x="0" y="10"/>
                  </a:lnTo>
                  <a:lnTo>
                    <a:pt x="8" y="12"/>
                  </a:lnTo>
                  <a:lnTo>
                    <a:pt x="12" y="16"/>
                  </a:lnTo>
                  <a:lnTo>
                    <a:pt x="12" y="16"/>
                  </a:lnTo>
                  <a:lnTo>
                    <a:pt x="16" y="22"/>
                  </a:lnTo>
                  <a:lnTo>
                    <a:pt x="16" y="28"/>
                  </a:lnTo>
                  <a:lnTo>
                    <a:pt x="16" y="168"/>
                  </a:lnTo>
                  <a:lnTo>
                    <a:pt x="18" y="186"/>
                  </a:lnTo>
                  <a:lnTo>
                    <a:pt x="18" y="186"/>
                  </a:lnTo>
                  <a:lnTo>
                    <a:pt x="18" y="186"/>
                  </a:lnTo>
                  <a:lnTo>
                    <a:pt x="18" y="186"/>
                  </a:lnTo>
                  <a:lnTo>
                    <a:pt x="18" y="198"/>
                  </a:lnTo>
                  <a:lnTo>
                    <a:pt x="22" y="206"/>
                  </a:lnTo>
                  <a:lnTo>
                    <a:pt x="22" y="206"/>
                  </a:lnTo>
                  <a:lnTo>
                    <a:pt x="26" y="212"/>
                  </a:lnTo>
                  <a:lnTo>
                    <a:pt x="34" y="218"/>
                  </a:lnTo>
                  <a:lnTo>
                    <a:pt x="74" y="204"/>
                  </a:lnTo>
                  <a:lnTo>
                    <a:pt x="74" y="204"/>
                  </a:lnTo>
                  <a:lnTo>
                    <a:pt x="66" y="202"/>
                  </a:lnTo>
                  <a:lnTo>
                    <a:pt x="60" y="196"/>
                  </a:lnTo>
                  <a:lnTo>
                    <a:pt x="56" y="188"/>
                  </a:lnTo>
                  <a:lnTo>
                    <a:pt x="56" y="178"/>
                  </a:lnTo>
                  <a:lnTo>
                    <a:pt x="56" y="178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6" name="Freeform 119"/>
            <p:cNvSpPr>
              <a:spLocks/>
            </p:cNvSpPr>
            <p:nvPr/>
          </p:nvSpPr>
          <p:spPr bwMode="auto">
            <a:xfrm>
              <a:off x="1371" y="1586"/>
              <a:ext cx="176" cy="218"/>
            </a:xfrm>
            <a:custGeom>
              <a:avLst/>
              <a:gdLst>
                <a:gd name="T0" fmla="*/ 164 w 176"/>
                <a:gd name="T1" fmla="*/ 196 h 218"/>
                <a:gd name="T2" fmla="*/ 162 w 176"/>
                <a:gd name="T3" fmla="*/ 182 h 218"/>
                <a:gd name="T4" fmla="*/ 162 w 176"/>
                <a:gd name="T5" fmla="*/ 60 h 218"/>
                <a:gd name="T6" fmla="*/ 156 w 176"/>
                <a:gd name="T7" fmla="*/ 32 h 218"/>
                <a:gd name="T8" fmla="*/ 140 w 176"/>
                <a:gd name="T9" fmla="*/ 12 h 218"/>
                <a:gd name="T10" fmla="*/ 130 w 176"/>
                <a:gd name="T11" fmla="*/ 8 h 218"/>
                <a:gd name="T12" fmla="*/ 104 w 176"/>
                <a:gd name="T13" fmla="*/ 0 h 218"/>
                <a:gd name="T14" fmla="*/ 90 w 176"/>
                <a:gd name="T15" fmla="*/ 0 h 218"/>
                <a:gd name="T16" fmla="*/ 54 w 176"/>
                <a:gd name="T17" fmla="*/ 6 h 218"/>
                <a:gd name="T18" fmla="*/ 20 w 176"/>
                <a:gd name="T19" fmla="*/ 22 h 218"/>
                <a:gd name="T20" fmla="*/ 20 w 176"/>
                <a:gd name="T21" fmla="*/ 78 h 218"/>
                <a:gd name="T22" fmla="*/ 30 w 176"/>
                <a:gd name="T23" fmla="*/ 52 h 218"/>
                <a:gd name="T24" fmla="*/ 44 w 176"/>
                <a:gd name="T25" fmla="*/ 34 h 218"/>
                <a:gd name="T26" fmla="*/ 52 w 176"/>
                <a:gd name="T27" fmla="*/ 26 h 218"/>
                <a:gd name="T28" fmla="*/ 74 w 176"/>
                <a:gd name="T29" fmla="*/ 18 h 218"/>
                <a:gd name="T30" fmla="*/ 86 w 176"/>
                <a:gd name="T31" fmla="*/ 16 h 218"/>
                <a:gd name="T32" fmla="*/ 102 w 176"/>
                <a:gd name="T33" fmla="*/ 20 h 218"/>
                <a:gd name="T34" fmla="*/ 114 w 176"/>
                <a:gd name="T35" fmla="*/ 28 h 218"/>
                <a:gd name="T36" fmla="*/ 120 w 176"/>
                <a:gd name="T37" fmla="*/ 34 h 218"/>
                <a:gd name="T38" fmla="*/ 124 w 176"/>
                <a:gd name="T39" fmla="*/ 48 h 218"/>
                <a:gd name="T40" fmla="*/ 124 w 176"/>
                <a:gd name="T41" fmla="*/ 56 h 218"/>
                <a:gd name="T42" fmla="*/ 122 w 176"/>
                <a:gd name="T43" fmla="*/ 76 h 218"/>
                <a:gd name="T44" fmla="*/ 116 w 176"/>
                <a:gd name="T45" fmla="*/ 82 h 218"/>
                <a:gd name="T46" fmla="*/ 106 w 176"/>
                <a:gd name="T47" fmla="*/ 86 h 218"/>
                <a:gd name="T48" fmla="*/ 68 w 176"/>
                <a:gd name="T49" fmla="*/ 98 h 218"/>
                <a:gd name="T50" fmla="*/ 30 w 176"/>
                <a:gd name="T51" fmla="*/ 112 h 218"/>
                <a:gd name="T52" fmla="*/ 16 w 176"/>
                <a:gd name="T53" fmla="*/ 122 h 218"/>
                <a:gd name="T54" fmla="*/ 2 w 176"/>
                <a:gd name="T55" fmla="*/ 148 h 218"/>
                <a:gd name="T56" fmla="*/ 0 w 176"/>
                <a:gd name="T57" fmla="*/ 164 h 218"/>
                <a:gd name="T58" fmla="*/ 4 w 176"/>
                <a:gd name="T59" fmla="*/ 182 h 218"/>
                <a:gd name="T60" fmla="*/ 14 w 176"/>
                <a:gd name="T61" fmla="*/ 200 h 218"/>
                <a:gd name="T62" fmla="*/ 22 w 176"/>
                <a:gd name="T63" fmla="*/ 208 h 218"/>
                <a:gd name="T64" fmla="*/ 42 w 176"/>
                <a:gd name="T65" fmla="*/ 218 h 218"/>
                <a:gd name="T66" fmla="*/ 54 w 176"/>
                <a:gd name="T67" fmla="*/ 218 h 218"/>
                <a:gd name="T68" fmla="*/ 84 w 176"/>
                <a:gd name="T69" fmla="*/ 214 h 218"/>
                <a:gd name="T70" fmla="*/ 112 w 176"/>
                <a:gd name="T71" fmla="*/ 196 h 218"/>
                <a:gd name="T72" fmla="*/ 120 w 176"/>
                <a:gd name="T73" fmla="*/ 174 h 218"/>
                <a:gd name="T74" fmla="*/ 98 w 176"/>
                <a:gd name="T75" fmla="*/ 188 h 218"/>
                <a:gd name="T76" fmla="*/ 72 w 176"/>
                <a:gd name="T77" fmla="*/ 192 h 218"/>
                <a:gd name="T78" fmla="*/ 66 w 176"/>
                <a:gd name="T79" fmla="*/ 192 h 218"/>
                <a:gd name="T80" fmla="*/ 52 w 176"/>
                <a:gd name="T81" fmla="*/ 188 h 218"/>
                <a:gd name="T82" fmla="*/ 48 w 176"/>
                <a:gd name="T83" fmla="*/ 182 h 218"/>
                <a:gd name="T84" fmla="*/ 40 w 176"/>
                <a:gd name="T85" fmla="*/ 170 h 218"/>
                <a:gd name="T86" fmla="*/ 38 w 176"/>
                <a:gd name="T87" fmla="*/ 156 h 218"/>
                <a:gd name="T88" fmla="*/ 38 w 176"/>
                <a:gd name="T89" fmla="*/ 148 h 218"/>
                <a:gd name="T90" fmla="*/ 44 w 176"/>
                <a:gd name="T91" fmla="*/ 136 h 218"/>
                <a:gd name="T92" fmla="*/ 48 w 176"/>
                <a:gd name="T93" fmla="*/ 130 h 218"/>
                <a:gd name="T94" fmla="*/ 76 w 176"/>
                <a:gd name="T95" fmla="*/ 114 h 218"/>
                <a:gd name="T96" fmla="*/ 108 w 176"/>
                <a:gd name="T97" fmla="*/ 104 h 218"/>
                <a:gd name="T98" fmla="*/ 124 w 176"/>
                <a:gd name="T99" fmla="*/ 170 h 218"/>
                <a:gd name="T100" fmla="*/ 124 w 176"/>
                <a:gd name="T101" fmla="*/ 184 h 218"/>
                <a:gd name="T102" fmla="*/ 126 w 176"/>
                <a:gd name="T103" fmla="*/ 198 h 218"/>
                <a:gd name="T104" fmla="*/ 128 w 176"/>
                <a:gd name="T105" fmla="*/ 206 h 218"/>
                <a:gd name="T106" fmla="*/ 140 w 176"/>
                <a:gd name="T107" fmla="*/ 218 h 218"/>
                <a:gd name="T108" fmla="*/ 176 w 176"/>
                <a:gd name="T109" fmla="*/ 204 h 218"/>
                <a:gd name="T110" fmla="*/ 164 w 176"/>
                <a:gd name="T111" fmla="*/ 196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176" h="218">
                  <a:moveTo>
                    <a:pt x="164" y="196"/>
                  </a:moveTo>
                  <a:lnTo>
                    <a:pt x="164" y="196"/>
                  </a:lnTo>
                  <a:lnTo>
                    <a:pt x="162" y="192"/>
                  </a:lnTo>
                  <a:lnTo>
                    <a:pt x="162" y="182"/>
                  </a:lnTo>
                  <a:lnTo>
                    <a:pt x="162" y="60"/>
                  </a:lnTo>
                  <a:lnTo>
                    <a:pt x="162" y="60"/>
                  </a:lnTo>
                  <a:lnTo>
                    <a:pt x="160" y="44"/>
                  </a:lnTo>
                  <a:lnTo>
                    <a:pt x="156" y="32"/>
                  </a:lnTo>
                  <a:lnTo>
                    <a:pt x="150" y="20"/>
                  </a:lnTo>
                  <a:lnTo>
                    <a:pt x="140" y="12"/>
                  </a:lnTo>
                  <a:lnTo>
                    <a:pt x="140" y="12"/>
                  </a:lnTo>
                  <a:lnTo>
                    <a:pt x="130" y="8"/>
                  </a:lnTo>
                  <a:lnTo>
                    <a:pt x="118" y="4"/>
                  </a:lnTo>
                  <a:lnTo>
                    <a:pt x="104" y="0"/>
                  </a:lnTo>
                  <a:lnTo>
                    <a:pt x="90" y="0"/>
                  </a:lnTo>
                  <a:lnTo>
                    <a:pt x="90" y="0"/>
                  </a:lnTo>
                  <a:lnTo>
                    <a:pt x="72" y="2"/>
                  </a:lnTo>
                  <a:lnTo>
                    <a:pt x="54" y="6"/>
                  </a:lnTo>
                  <a:lnTo>
                    <a:pt x="36" y="12"/>
                  </a:lnTo>
                  <a:lnTo>
                    <a:pt x="20" y="22"/>
                  </a:lnTo>
                  <a:lnTo>
                    <a:pt x="20" y="78"/>
                  </a:lnTo>
                  <a:lnTo>
                    <a:pt x="20" y="78"/>
                  </a:lnTo>
                  <a:lnTo>
                    <a:pt x="26" y="64"/>
                  </a:lnTo>
                  <a:lnTo>
                    <a:pt x="30" y="52"/>
                  </a:lnTo>
                  <a:lnTo>
                    <a:pt x="38" y="42"/>
                  </a:lnTo>
                  <a:lnTo>
                    <a:pt x="44" y="34"/>
                  </a:lnTo>
                  <a:lnTo>
                    <a:pt x="44" y="34"/>
                  </a:lnTo>
                  <a:lnTo>
                    <a:pt x="52" y="26"/>
                  </a:lnTo>
                  <a:lnTo>
                    <a:pt x="62" y="22"/>
                  </a:lnTo>
                  <a:lnTo>
                    <a:pt x="74" y="18"/>
                  </a:lnTo>
                  <a:lnTo>
                    <a:pt x="86" y="16"/>
                  </a:lnTo>
                  <a:lnTo>
                    <a:pt x="86" y="16"/>
                  </a:lnTo>
                  <a:lnTo>
                    <a:pt x="94" y="18"/>
                  </a:lnTo>
                  <a:lnTo>
                    <a:pt x="102" y="20"/>
                  </a:lnTo>
                  <a:lnTo>
                    <a:pt x="110" y="24"/>
                  </a:lnTo>
                  <a:lnTo>
                    <a:pt x="114" y="28"/>
                  </a:lnTo>
                  <a:lnTo>
                    <a:pt x="114" y="28"/>
                  </a:lnTo>
                  <a:lnTo>
                    <a:pt x="120" y="34"/>
                  </a:lnTo>
                  <a:lnTo>
                    <a:pt x="122" y="42"/>
                  </a:lnTo>
                  <a:lnTo>
                    <a:pt x="124" y="48"/>
                  </a:lnTo>
                  <a:lnTo>
                    <a:pt x="124" y="56"/>
                  </a:lnTo>
                  <a:lnTo>
                    <a:pt x="124" y="56"/>
                  </a:lnTo>
                  <a:lnTo>
                    <a:pt x="124" y="70"/>
                  </a:lnTo>
                  <a:lnTo>
                    <a:pt x="122" y="76"/>
                  </a:lnTo>
                  <a:lnTo>
                    <a:pt x="122" y="76"/>
                  </a:lnTo>
                  <a:lnTo>
                    <a:pt x="116" y="82"/>
                  </a:lnTo>
                  <a:lnTo>
                    <a:pt x="106" y="86"/>
                  </a:lnTo>
                  <a:lnTo>
                    <a:pt x="106" y="86"/>
                  </a:lnTo>
                  <a:lnTo>
                    <a:pt x="68" y="98"/>
                  </a:lnTo>
                  <a:lnTo>
                    <a:pt x="68" y="98"/>
                  </a:lnTo>
                  <a:lnTo>
                    <a:pt x="44" y="106"/>
                  </a:lnTo>
                  <a:lnTo>
                    <a:pt x="30" y="112"/>
                  </a:lnTo>
                  <a:lnTo>
                    <a:pt x="30" y="112"/>
                  </a:lnTo>
                  <a:lnTo>
                    <a:pt x="16" y="122"/>
                  </a:lnTo>
                  <a:lnTo>
                    <a:pt x="8" y="134"/>
                  </a:lnTo>
                  <a:lnTo>
                    <a:pt x="2" y="148"/>
                  </a:lnTo>
                  <a:lnTo>
                    <a:pt x="0" y="164"/>
                  </a:lnTo>
                  <a:lnTo>
                    <a:pt x="0" y="164"/>
                  </a:lnTo>
                  <a:lnTo>
                    <a:pt x="0" y="172"/>
                  </a:lnTo>
                  <a:lnTo>
                    <a:pt x="4" y="182"/>
                  </a:lnTo>
                  <a:lnTo>
                    <a:pt x="8" y="190"/>
                  </a:lnTo>
                  <a:lnTo>
                    <a:pt x="14" y="200"/>
                  </a:lnTo>
                  <a:lnTo>
                    <a:pt x="14" y="200"/>
                  </a:lnTo>
                  <a:lnTo>
                    <a:pt x="22" y="208"/>
                  </a:lnTo>
                  <a:lnTo>
                    <a:pt x="30" y="214"/>
                  </a:lnTo>
                  <a:lnTo>
                    <a:pt x="42" y="218"/>
                  </a:lnTo>
                  <a:lnTo>
                    <a:pt x="54" y="218"/>
                  </a:lnTo>
                  <a:lnTo>
                    <a:pt x="54" y="218"/>
                  </a:lnTo>
                  <a:lnTo>
                    <a:pt x="70" y="218"/>
                  </a:lnTo>
                  <a:lnTo>
                    <a:pt x="84" y="214"/>
                  </a:lnTo>
                  <a:lnTo>
                    <a:pt x="98" y="206"/>
                  </a:lnTo>
                  <a:lnTo>
                    <a:pt x="112" y="196"/>
                  </a:lnTo>
                  <a:lnTo>
                    <a:pt x="120" y="174"/>
                  </a:lnTo>
                  <a:lnTo>
                    <a:pt x="120" y="174"/>
                  </a:lnTo>
                  <a:lnTo>
                    <a:pt x="110" y="182"/>
                  </a:lnTo>
                  <a:lnTo>
                    <a:pt x="98" y="188"/>
                  </a:lnTo>
                  <a:lnTo>
                    <a:pt x="86" y="192"/>
                  </a:lnTo>
                  <a:lnTo>
                    <a:pt x="72" y="192"/>
                  </a:lnTo>
                  <a:lnTo>
                    <a:pt x="72" y="192"/>
                  </a:lnTo>
                  <a:lnTo>
                    <a:pt x="66" y="192"/>
                  </a:lnTo>
                  <a:lnTo>
                    <a:pt x="58" y="190"/>
                  </a:lnTo>
                  <a:lnTo>
                    <a:pt x="52" y="188"/>
                  </a:lnTo>
                  <a:lnTo>
                    <a:pt x="48" y="182"/>
                  </a:lnTo>
                  <a:lnTo>
                    <a:pt x="48" y="182"/>
                  </a:lnTo>
                  <a:lnTo>
                    <a:pt x="44" y="178"/>
                  </a:lnTo>
                  <a:lnTo>
                    <a:pt x="40" y="170"/>
                  </a:lnTo>
                  <a:lnTo>
                    <a:pt x="38" y="164"/>
                  </a:lnTo>
                  <a:lnTo>
                    <a:pt x="38" y="156"/>
                  </a:lnTo>
                  <a:lnTo>
                    <a:pt x="38" y="156"/>
                  </a:lnTo>
                  <a:lnTo>
                    <a:pt x="38" y="148"/>
                  </a:lnTo>
                  <a:lnTo>
                    <a:pt x="40" y="142"/>
                  </a:lnTo>
                  <a:lnTo>
                    <a:pt x="44" y="136"/>
                  </a:lnTo>
                  <a:lnTo>
                    <a:pt x="48" y="130"/>
                  </a:lnTo>
                  <a:lnTo>
                    <a:pt x="48" y="130"/>
                  </a:lnTo>
                  <a:lnTo>
                    <a:pt x="60" y="122"/>
                  </a:lnTo>
                  <a:lnTo>
                    <a:pt x="76" y="114"/>
                  </a:lnTo>
                  <a:lnTo>
                    <a:pt x="76" y="114"/>
                  </a:lnTo>
                  <a:lnTo>
                    <a:pt x="108" y="104"/>
                  </a:lnTo>
                  <a:lnTo>
                    <a:pt x="124" y="96"/>
                  </a:lnTo>
                  <a:lnTo>
                    <a:pt x="124" y="170"/>
                  </a:lnTo>
                  <a:lnTo>
                    <a:pt x="124" y="170"/>
                  </a:lnTo>
                  <a:lnTo>
                    <a:pt x="124" y="184"/>
                  </a:lnTo>
                  <a:lnTo>
                    <a:pt x="124" y="184"/>
                  </a:lnTo>
                  <a:lnTo>
                    <a:pt x="126" y="198"/>
                  </a:lnTo>
                  <a:lnTo>
                    <a:pt x="128" y="206"/>
                  </a:lnTo>
                  <a:lnTo>
                    <a:pt x="128" y="206"/>
                  </a:lnTo>
                  <a:lnTo>
                    <a:pt x="134" y="212"/>
                  </a:lnTo>
                  <a:lnTo>
                    <a:pt x="140" y="218"/>
                  </a:lnTo>
                  <a:lnTo>
                    <a:pt x="176" y="204"/>
                  </a:lnTo>
                  <a:lnTo>
                    <a:pt x="176" y="204"/>
                  </a:lnTo>
                  <a:lnTo>
                    <a:pt x="168" y="200"/>
                  </a:lnTo>
                  <a:lnTo>
                    <a:pt x="164" y="196"/>
                  </a:lnTo>
                  <a:lnTo>
                    <a:pt x="164" y="196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7" name="Freeform 120"/>
            <p:cNvSpPr>
              <a:spLocks/>
            </p:cNvSpPr>
            <p:nvPr/>
          </p:nvSpPr>
          <p:spPr bwMode="auto">
            <a:xfrm>
              <a:off x="1273" y="1414"/>
              <a:ext cx="96" cy="120"/>
            </a:xfrm>
            <a:custGeom>
              <a:avLst/>
              <a:gdLst>
                <a:gd name="T0" fmla="*/ 22 w 96"/>
                <a:gd name="T1" fmla="*/ 8 h 120"/>
                <a:gd name="T2" fmla="*/ 22 w 96"/>
                <a:gd name="T3" fmla="*/ 82 h 120"/>
                <a:gd name="T4" fmla="*/ 22 w 96"/>
                <a:gd name="T5" fmla="*/ 82 h 120"/>
                <a:gd name="T6" fmla="*/ 24 w 96"/>
                <a:gd name="T7" fmla="*/ 92 h 120"/>
                <a:gd name="T8" fmla="*/ 28 w 96"/>
                <a:gd name="T9" fmla="*/ 100 h 120"/>
                <a:gd name="T10" fmla="*/ 32 w 96"/>
                <a:gd name="T11" fmla="*/ 106 h 120"/>
                <a:gd name="T12" fmla="*/ 36 w 96"/>
                <a:gd name="T13" fmla="*/ 108 h 120"/>
                <a:gd name="T14" fmla="*/ 44 w 96"/>
                <a:gd name="T15" fmla="*/ 110 h 120"/>
                <a:gd name="T16" fmla="*/ 52 w 96"/>
                <a:gd name="T17" fmla="*/ 112 h 120"/>
                <a:gd name="T18" fmla="*/ 52 w 96"/>
                <a:gd name="T19" fmla="*/ 112 h 120"/>
                <a:gd name="T20" fmla="*/ 60 w 96"/>
                <a:gd name="T21" fmla="*/ 112 h 120"/>
                <a:gd name="T22" fmla="*/ 66 w 96"/>
                <a:gd name="T23" fmla="*/ 110 h 120"/>
                <a:gd name="T24" fmla="*/ 72 w 96"/>
                <a:gd name="T25" fmla="*/ 106 h 120"/>
                <a:gd name="T26" fmla="*/ 76 w 96"/>
                <a:gd name="T27" fmla="*/ 102 h 120"/>
                <a:gd name="T28" fmla="*/ 78 w 96"/>
                <a:gd name="T29" fmla="*/ 98 h 120"/>
                <a:gd name="T30" fmla="*/ 80 w 96"/>
                <a:gd name="T31" fmla="*/ 92 h 120"/>
                <a:gd name="T32" fmla="*/ 82 w 96"/>
                <a:gd name="T33" fmla="*/ 82 h 120"/>
                <a:gd name="T34" fmla="*/ 82 w 96"/>
                <a:gd name="T35" fmla="*/ 8 h 120"/>
                <a:gd name="T36" fmla="*/ 82 w 96"/>
                <a:gd name="T37" fmla="*/ 8 h 120"/>
                <a:gd name="T38" fmla="*/ 80 w 96"/>
                <a:gd name="T39" fmla="*/ 2 h 120"/>
                <a:gd name="T40" fmla="*/ 76 w 96"/>
                <a:gd name="T41" fmla="*/ 0 h 120"/>
                <a:gd name="T42" fmla="*/ 96 w 96"/>
                <a:gd name="T43" fmla="*/ 0 h 120"/>
                <a:gd name="T44" fmla="*/ 96 w 96"/>
                <a:gd name="T45" fmla="*/ 0 h 120"/>
                <a:gd name="T46" fmla="*/ 92 w 96"/>
                <a:gd name="T47" fmla="*/ 2 h 120"/>
                <a:gd name="T48" fmla="*/ 92 w 96"/>
                <a:gd name="T49" fmla="*/ 8 h 120"/>
                <a:gd name="T50" fmla="*/ 90 w 96"/>
                <a:gd name="T51" fmla="*/ 80 h 120"/>
                <a:gd name="T52" fmla="*/ 90 w 96"/>
                <a:gd name="T53" fmla="*/ 80 h 120"/>
                <a:gd name="T54" fmla="*/ 90 w 96"/>
                <a:gd name="T55" fmla="*/ 90 h 120"/>
                <a:gd name="T56" fmla="*/ 88 w 96"/>
                <a:gd name="T57" fmla="*/ 98 h 120"/>
                <a:gd name="T58" fmla="*/ 84 w 96"/>
                <a:gd name="T59" fmla="*/ 106 h 120"/>
                <a:gd name="T60" fmla="*/ 78 w 96"/>
                <a:gd name="T61" fmla="*/ 110 h 120"/>
                <a:gd name="T62" fmla="*/ 72 w 96"/>
                <a:gd name="T63" fmla="*/ 114 h 120"/>
                <a:gd name="T64" fmla="*/ 66 w 96"/>
                <a:gd name="T65" fmla="*/ 118 h 120"/>
                <a:gd name="T66" fmla="*/ 50 w 96"/>
                <a:gd name="T67" fmla="*/ 120 h 120"/>
                <a:gd name="T68" fmla="*/ 50 w 96"/>
                <a:gd name="T69" fmla="*/ 120 h 120"/>
                <a:gd name="T70" fmla="*/ 36 w 96"/>
                <a:gd name="T71" fmla="*/ 118 h 120"/>
                <a:gd name="T72" fmla="*/ 28 w 96"/>
                <a:gd name="T73" fmla="*/ 116 h 120"/>
                <a:gd name="T74" fmla="*/ 22 w 96"/>
                <a:gd name="T75" fmla="*/ 112 h 120"/>
                <a:gd name="T76" fmla="*/ 14 w 96"/>
                <a:gd name="T77" fmla="*/ 106 h 120"/>
                <a:gd name="T78" fmla="*/ 10 w 96"/>
                <a:gd name="T79" fmla="*/ 100 h 120"/>
                <a:gd name="T80" fmla="*/ 6 w 96"/>
                <a:gd name="T81" fmla="*/ 90 h 120"/>
                <a:gd name="T82" fmla="*/ 6 w 96"/>
                <a:gd name="T83" fmla="*/ 80 h 120"/>
                <a:gd name="T84" fmla="*/ 6 w 96"/>
                <a:gd name="T85" fmla="*/ 8 h 120"/>
                <a:gd name="T86" fmla="*/ 6 w 96"/>
                <a:gd name="T87" fmla="*/ 8 h 120"/>
                <a:gd name="T88" fmla="*/ 4 w 96"/>
                <a:gd name="T89" fmla="*/ 2 h 120"/>
                <a:gd name="T90" fmla="*/ 0 w 96"/>
                <a:gd name="T91" fmla="*/ 0 h 120"/>
                <a:gd name="T92" fmla="*/ 28 w 96"/>
                <a:gd name="T93" fmla="*/ 0 h 120"/>
                <a:gd name="T94" fmla="*/ 28 w 96"/>
                <a:gd name="T95" fmla="*/ 0 h 120"/>
                <a:gd name="T96" fmla="*/ 24 w 96"/>
                <a:gd name="T97" fmla="*/ 2 h 120"/>
                <a:gd name="T98" fmla="*/ 22 w 96"/>
                <a:gd name="T99" fmla="*/ 8 h 120"/>
                <a:gd name="T100" fmla="*/ 22 w 96"/>
                <a:gd name="T101" fmla="*/ 8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96" h="120">
                  <a:moveTo>
                    <a:pt x="22" y="8"/>
                  </a:moveTo>
                  <a:lnTo>
                    <a:pt x="22" y="82"/>
                  </a:lnTo>
                  <a:lnTo>
                    <a:pt x="22" y="82"/>
                  </a:lnTo>
                  <a:lnTo>
                    <a:pt x="24" y="92"/>
                  </a:lnTo>
                  <a:lnTo>
                    <a:pt x="28" y="100"/>
                  </a:lnTo>
                  <a:lnTo>
                    <a:pt x="32" y="106"/>
                  </a:lnTo>
                  <a:lnTo>
                    <a:pt x="36" y="108"/>
                  </a:lnTo>
                  <a:lnTo>
                    <a:pt x="44" y="110"/>
                  </a:lnTo>
                  <a:lnTo>
                    <a:pt x="52" y="112"/>
                  </a:lnTo>
                  <a:lnTo>
                    <a:pt x="52" y="112"/>
                  </a:lnTo>
                  <a:lnTo>
                    <a:pt x="60" y="112"/>
                  </a:lnTo>
                  <a:lnTo>
                    <a:pt x="66" y="110"/>
                  </a:lnTo>
                  <a:lnTo>
                    <a:pt x="72" y="106"/>
                  </a:lnTo>
                  <a:lnTo>
                    <a:pt x="76" y="102"/>
                  </a:lnTo>
                  <a:lnTo>
                    <a:pt x="78" y="98"/>
                  </a:lnTo>
                  <a:lnTo>
                    <a:pt x="80" y="92"/>
                  </a:lnTo>
                  <a:lnTo>
                    <a:pt x="82" y="82"/>
                  </a:lnTo>
                  <a:lnTo>
                    <a:pt x="82" y="8"/>
                  </a:lnTo>
                  <a:lnTo>
                    <a:pt x="82" y="8"/>
                  </a:lnTo>
                  <a:lnTo>
                    <a:pt x="80" y="2"/>
                  </a:lnTo>
                  <a:lnTo>
                    <a:pt x="76" y="0"/>
                  </a:lnTo>
                  <a:lnTo>
                    <a:pt x="96" y="0"/>
                  </a:lnTo>
                  <a:lnTo>
                    <a:pt x="96" y="0"/>
                  </a:lnTo>
                  <a:lnTo>
                    <a:pt x="92" y="2"/>
                  </a:lnTo>
                  <a:lnTo>
                    <a:pt x="92" y="8"/>
                  </a:lnTo>
                  <a:lnTo>
                    <a:pt x="90" y="80"/>
                  </a:lnTo>
                  <a:lnTo>
                    <a:pt x="90" y="80"/>
                  </a:lnTo>
                  <a:lnTo>
                    <a:pt x="90" y="90"/>
                  </a:lnTo>
                  <a:lnTo>
                    <a:pt x="88" y="98"/>
                  </a:lnTo>
                  <a:lnTo>
                    <a:pt x="84" y="106"/>
                  </a:lnTo>
                  <a:lnTo>
                    <a:pt x="78" y="110"/>
                  </a:lnTo>
                  <a:lnTo>
                    <a:pt x="72" y="114"/>
                  </a:lnTo>
                  <a:lnTo>
                    <a:pt x="66" y="118"/>
                  </a:lnTo>
                  <a:lnTo>
                    <a:pt x="50" y="120"/>
                  </a:lnTo>
                  <a:lnTo>
                    <a:pt x="50" y="120"/>
                  </a:lnTo>
                  <a:lnTo>
                    <a:pt x="36" y="118"/>
                  </a:lnTo>
                  <a:lnTo>
                    <a:pt x="28" y="116"/>
                  </a:lnTo>
                  <a:lnTo>
                    <a:pt x="22" y="112"/>
                  </a:lnTo>
                  <a:lnTo>
                    <a:pt x="14" y="106"/>
                  </a:lnTo>
                  <a:lnTo>
                    <a:pt x="10" y="100"/>
                  </a:lnTo>
                  <a:lnTo>
                    <a:pt x="6" y="90"/>
                  </a:lnTo>
                  <a:lnTo>
                    <a:pt x="6" y="80"/>
                  </a:lnTo>
                  <a:lnTo>
                    <a:pt x="6" y="8"/>
                  </a:lnTo>
                  <a:lnTo>
                    <a:pt x="6" y="8"/>
                  </a:lnTo>
                  <a:lnTo>
                    <a:pt x="4" y="2"/>
                  </a:lnTo>
                  <a:lnTo>
                    <a:pt x="0" y="0"/>
                  </a:lnTo>
                  <a:lnTo>
                    <a:pt x="28" y="0"/>
                  </a:lnTo>
                  <a:lnTo>
                    <a:pt x="28" y="0"/>
                  </a:lnTo>
                  <a:lnTo>
                    <a:pt x="24" y="2"/>
                  </a:lnTo>
                  <a:lnTo>
                    <a:pt x="22" y="8"/>
                  </a:lnTo>
                  <a:lnTo>
                    <a:pt x="22" y="8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8" name="Freeform 121"/>
            <p:cNvSpPr>
              <a:spLocks/>
            </p:cNvSpPr>
            <p:nvPr/>
          </p:nvSpPr>
          <p:spPr bwMode="auto">
            <a:xfrm>
              <a:off x="1379" y="1414"/>
              <a:ext cx="108" cy="122"/>
            </a:xfrm>
            <a:custGeom>
              <a:avLst/>
              <a:gdLst>
                <a:gd name="T0" fmla="*/ 94 w 108"/>
                <a:gd name="T1" fmla="*/ 8 h 122"/>
                <a:gd name="T2" fmla="*/ 94 w 108"/>
                <a:gd name="T3" fmla="*/ 8 h 122"/>
                <a:gd name="T4" fmla="*/ 94 w 108"/>
                <a:gd name="T5" fmla="*/ 2 h 122"/>
                <a:gd name="T6" fmla="*/ 90 w 108"/>
                <a:gd name="T7" fmla="*/ 0 h 122"/>
                <a:gd name="T8" fmla="*/ 108 w 108"/>
                <a:gd name="T9" fmla="*/ 0 h 122"/>
                <a:gd name="T10" fmla="*/ 108 w 108"/>
                <a:gd name="T11" fmla="*/ 0 h 122"/>
                <a:gd name="T12" fmla="*/ 104 w 108"/>
                <a:gd name="T13" fmla="*/ 2 h 122"/>
                <a:gd name="T14" fmla="*/ 104 w 108"/>
                <a:gd name="T15" fmla="*/ 8 h 122"/>
                <a:gd name="T16" fmla="*/ 104 w 108"/>
                <a:gd name="T17" fmla="*/ 122 h 122"/>
                <a:gd name="T18" fmla="*/ 104 w 108"/>
                <a:gd name="T19" fmla="*/ 122 h 122"/>
                <a:gd name="T20" fmla="*/ 62 w 108"/>
                <a:gd name="T21" fmla="*/ 70 h 122"/>
                <a:gd name="T22" fmla="*/ 20 w 108"/>
                <a:gd name="T23" fmla="*/ 18 h 122"/>
                <a:gd name="T24" fmla="*/ 20 w 108"/>
                <a:gd name="T25" fmla="*/ 110 h 122"/>
                <a:gd name="T26" fmla="*/ 20 w 108"/>
                <a:gd name="T27" fmla="*/ 110 h 122"/>
                <a:gd name="T28" fmla="*/ 22 w 108"/>
                <a:gd name="T29" fmla="*/ 116 h 122"/>
                <a:gd name="T30" fmla="*/ 24 w 108"/>
                <a:gd name="T31" fmla="*/ 118 h 122"/>
                <a:gd name="T32" fmla="*/ 6 w 108"/>
                <a:gd name="T33" fmla="*/ 118 h 122"/>
                <a:gd name="T34" fmla="*/ 6 w 108"/>
                <a:gd name="T35" fmla="*/ 118 h 122"/>
                <a:gd name="T36" fmla="*/ 10 w 108"/>
                <a:gd name="T37" fmla="*/ 116 h 122"/>
                <a:gd name="T38" fmla="*/ 10 w 108"/>
                <a:gd name="T39" fmla="*/ 110 h 122"/>
                <a:gd name="T40" fmla="*/ 10 w 108"/>
                <a:gd name="T41" fmla="*/ 14 h 122"/>
                <a:gd name="T42" fmla="*/ 10 w 108"/>
                <a:gd name="T43" fmla="*/ 14 h 122"/>
                <a:gd name="T44" fmla="*/ 10 w 108"/>
                <a:gd name="T45" fmla="*/ 10 h 122"/>
                <a:gd name="T46" fmla="*/ 8 w 108"/>
                <a:gd name="T47" fmla="*/ 6 h 122"/>
                <a:gd name="T48" fmla="*/ 8 w 108"/>
                <a:gd name="T49" fmla="*/ 6 h 122"/>
                <a:gd name="T50" fmla="*/ 6 w 108"/>
                <a:gd name="T51" fmla="*/ 2 h 122"/>
                <a:gd name="T52" fmla="*/ 0 w 108"/>
                <a:gd name="T53" fmla="*/ 0 h 122"/>
                <a:gd name="T54" fmla="*/ 26 w 108"/>
                <a:gd name="T55" fmla="*/ 0 h 122"/>
                <a:gd name="T56" fmla="*/ 94 w 108"/>
                <a:gd name="T57" fmla="*/ 84 h 122"/>
                <a:gd name="T58" fmla="*/ 94 w 108"/>
                <a:gd name="T59" fmla="*/ 8 h 122"/>
                <a:gd name="T60" fmla="*/ 94 w 108"/>
                <a:gd name="T61" fmla="*/ 8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108" h="122">
                  <a:moveTo>
                    <a:pt x="94" y="8"/>
                  </a:moveTo>
                  <a:lnTo>
                    <a:pt x="94" y="8"/>
                  </a:lnTo>
                  <a:lnTo>
                    <a:pt x="94" y="2"/>
                  </a:lnTo>
                  <a:lnTo>
                    <a:pt x="90" y="0"/>
                  </a:lnTo>
                  <a:lnTo>
                    <a:pt x="108" y="0"/>
                  </a:lnTo>
                  <a:lnTo>
                    <a:pt x="108" y="0"/>
                  </a:lnTo>
                  <a:lnTo>
                    <a:pt x="104" y="2"/>
                  </a:lnTo>
                  <a:lnTo>
                    <a:pt x="104" y="8"/>
                  </a:lnTo>
                  <a:lnTo>
                    <a:pt x="104" y="122"/>
                  </a:lnTo>
                  <a:lnTo>
                    <a:pt x="104" y="122"/>
                  </a:lnTo>
                  <a:lnTo>
                    <a:pt x="62" y="70"/>
                  </a:lnTo>
                  <a:lnTo>
                    <a:pt x="20" y="18"/>
                  </a:lnTo>
                  <a:lnTo>
                    <a:pt x="20" y="110"/>
                  </a:lnTo>
                  <a:lnTo>
                    <a:pt x="20" y="110"/>
                  </a:lnTo>
                  <a:lnTo>
                    <a:pt x="22" y="116"/>
                  </a:lnTo>
                  <a:lnTo>
                    <a:pt x="24" y="118"/>
                  </a:lnTo>
                  <a:lnTo>
                    <a:pt x="6" y="118"/>
                  </a:lnTo>
                  <a:lnTo>
                    <a:pt x="6" y="118"/>
                  </a:lnTo>
                  <a:lnTo>
                    <a:pt x="10" y="116"/>
                  </a:lnTo>
                  <a:lnTo>
                    <a:pt x="10" y="110"/>
                  </a:lnTo>
                  <a:lnTo>
                    <a:pt x="10" y="14"/>
                  </a:lnTo>
                  <a:lnTo>
                    <a:pt x="10" y="14"/>
                  </a:lnTo>
                  <a:lnTo>
                    <a:pt x="10" y="10"/>
                  </a:lnTo>
                  <a:lnTo>
                    <a:pt x="8" y="6"/>
                  </a:lnTo>
                  <a:lnTo>
                    <a:pt x="8" y="6"/>
                  </a:lnTo>
                  <a:lnTo>
                    <a:pt x="6" y="2"/>
                  </a:lnTo>
                  <a:lnTo>
                    <a:pt x="0" y="0"/>
                  </a:lnTo>
                  <a:lnTo>
                    <a:pt x="26" y="0"/>
                  </a:lnTo>
                  <a:lnTo>
                    <a:pt x="94" y="84"/>
                  </a:lnTo>
                  <a:lnTo>
                    <a:pt x="94" y="8"/>
                  </a:lnTo>
                  <a:lnTo>
                    <a:pt x="94" y="8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9" name="Freeform 122"/>
            <p:cNvSpPr>
              <a:spLocks/>
            </p:cNvSpPr>
            <p:nvPr/>
          </p:nvSpPr>
          <p:spPr bwMode="auto">
            <a:xfrm>
              <a:off x="1505" y="1414"/>
              <a:ext cx="26" cy="118"/>
            </a:xfrm>
            <a:custGeom>
              <a:avLst/>
              <a:gdLst>
                <a:gd name="T0" fmla="*/ 26 w 26"/>
                <a:gd name="T1" fmla="*/ 0 h 118"/>
                <a:gd name="T2" fmla="*/ 26 w 26"/>
                <a:gd name="T3" fmla="*/ 0 h 118"/>
                <a:gd name="T4" fmla="*/ 22 w 26"/>
                <a:gd name="T5" fmla="*/ 2 h 118"/>
                <a:gd name="T6" fmla="*/ 20 w 26"/>
                <a:gd name="T7" fmla="*/ 8 h 118"/>
                <a:gd name="T8" fmla="*/ 20 w 26"/>
                <a:gd name="T9" fmla="*/ 110 h 118"/>
                <a:gd name="T10" fmla="*/ 20 w 26"/>
                <a:gd name="T11" fmla="*/ 110 h 118"/>
                <a:gd name="T12" fmla="*/ 22 w 26"/>
                <a:gd name="T13" fmla="*/ 116 h 118"/>
                <a:gd name="T14" fmla="*/ 26 w 26"/>
                <a:gd name="T15" fmla="*/ 118 h 118"/>
                <a:gd name="T16" fmla="*/ 0 w 26"/>
                <a:gd name="T17" fmla="*/ 118 h 118"/>
                <a:gd name="T18" fmla="*/ 0 w 26"/>
                <a:gd name="T19" fmla="*/ 118 h 118"/>
                <a:gd name="T20" fmla="*/ 2 w 26"/>
                <a:gd name="T21" fmla="*/ 116 h 118"/>
                <a:gd name="T22" fmla="*/ 4 w 26"/>
                <a:gd name="T23" fmla="*/ 110 h 118"/>
                <a:gd name="T24" fmla="*/ 4 w 26"/>
                <a:gd name="T25" fmla="*/ 8 h 118"/>
                <a:gd name="T26" fmla="*/ 4 w 26"/>
                <a:gd name="T27" fmla="*/ 8 h 118"/>
                <a:gd name="T28" fmla="*/ 2 w 26"/>
                <a:gd name="T29" fmla="*/ 2 h 118"/>
                <a:gd name="T30" fmla="*/ 0 w 26"/>
                <a:gd name="T31" fmla="*/ 0 h 118"/>
                <a:gd name="T32" fmla="*/ 26 w 26"/>
                <a:gd name="T33" fmla="*/ 0 h 118"/>
                <a:gd name="T34" fmla="*/ 26 w 26"/>
                <a:gd name="T35" fmla="*/ 0 h 1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6" h="118">
                  <a:moveTo>
                    <a:pt x="26" y="0"/>
                  </a:moveTo>
                  <a:lnTo>
                    <a:pt x="26" y="0"/>
                  </a:lnTo>
                  <a:lnTo>
                    <a:pt x="22" y="2"/>
                  </a:lnTo>
                  <a:lnTo>
                    <a:pt x="20" y="8"/>
                  </a:lnTo>
                  <a:lnTo>
                    <a:pt x="20" y="110"/>
                  </a:lnTo>
                  <a:lnTo>
                    <a:pt x="20" y="110"/>
                  </a:lnTo>
                  <a:lnTo>
                    <a:pt x="22" y="116"/>
                  </a:lnTo>
                  <a:lnTo>
                    <a:pt x="26" y="118"/>
                  </a:lnTo>
                  <a:lnTo>
                    <a:pt x="0" y="118"/>
                  </a:lnTo>
                  <a:lnTo>
                    <a:pt x="0" y="118"/>
                  </a:lnTo>
                  <a:lnTo>
                    <a:pt x="2" y="116"/>
                  </a:lnTo>
                  <a:lnTo>
                    <a:pt x="4" y="110"/>
                  </a:lnTo>
                  <a:lnTo>
                    <a:pt x="4" y="8"/>
                  </a:lnTo>
                  <a:lnTo>
                    <a:pt x="4" y="8"/>
                  </a:lnTo>
                  <a:lnTo>
                    <a:pt x="2" y="2"/>
                  </a:lnTo>
                  <a:lnTo>
                    <a:pt x="0" y="0"/>
                  </a:lnTo>
                  <a:lnTo>
                    <a:pt x="26" y="0"/>
                  </a:lnTo>
                  <a:lnTo>
                    <a:pt x="26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0" name="Freeform 123"/>
            <p:cNvSpPr>
              <a:spLocks/>
            </p:cNvSpPr>
            <p:nvPr/>
          </p:nvSpPr>
          <p:spPr bwMode="auto">
            <a:xfrm>
              <a:off x="1539" y="1414"/>
              <a:ext cx="108" cy="122"/>
            </a:xfrm>
            <a:custGeom>
              <a:avLst/>
              <a:gdLst>
                <a:gd name="T0" fmla="*/ 92 w 108"/>
                <a:gd name="T1" fmla="*/ 8 h 122"/>
                <a:gd name="T2" fmla="*/ 92 w 108"/>
                <a:gd name="T3" fmla="*/ 8 h 122"/>
                <a:gd name="T4" fmla="*/ 92 w 108"/>
                <a:gd name="T5" fmla="*/ 2 h 122"/>
                <a:gd name="T6" fmla="*/ 88 w 108"/>
                <a:gd name="T7" fmla="*/ 0 h 122"/>
                <a:gd name="T8" fmla="*/ 108 w 108"/>
                <a:gd name="T9" fmla="*/ 0 h 122"/>
                <a:gd name="T10" fmla="*/ 108 w 108"/>
                <a:gd name="T11" fmla="*/ 0 h 122"/>
                <a:gd name="T12" fmla="*/ 104 w 108"/>
                <a:gd name="T13" fmla="*/ 4 h 122"/>
                <a:gd name="T14" fmla="*/ 100 w 108"/>
                <a:gd name="T15" fmla="*/ 8 h 122"/>
                <a:gd name="T16" fmla="*/ 100 w 108"/>
                <a:gd name="T17" fmla="*/ 8 h 122"/>
                <a:gd name="T18" fmla="*/ 58 w 108"/>
                <a:gd name="T19" fmla="*/ 122 h 122"/>
                <a:gd name="T20" fmla="*/ 58 w 108"/>
                <a:gd name="T21" fmla="*/ 122 h 122"/>
                <a:gd name="T22" fmla="*/ 10 w 108"/>
                <a:gd name="T23" fmla="*/ 8 h 122"/>
                <a:gd name="T24" fmla="*/ 10 w 108"/>
                <a:gd name="T25" fmla="*/ 8 h 122"/>
                <a:gd name="T26" fmla="*/ 6 w 108"/>
                <a:gd name="T27" fmla="*/ 4 h 122"/>
                <a:gd name="T28" fmla="*/ 0 w 108"/>
                <a:gd name="T29" fmla="*/ 0 h 122"/>
                <a:gd name="T30" fmla="*/ 32 w 108"/>
                <a:gd name="T31" fmla="*/ 0 h 122"/>
                <a:gd name="T32" fmla="*/ 32 w 108"/>
                <a:gd name="T33" fmla="*/ 0 h 122"/>
                <a:gd name="T34" fmla="*/ 30 w 108"/>
                <a:gd name="T35" fmla="*/ 2 h 122"/>
                <a:gd name="T36" fmla="*/ 28 w 108"/>
                <a:gd name="T37" fmla="*/ 4 h 122"/>
                <a:gd name="T38" fmla="*/ 30 w 108"/>
                <a:gd name="T39" fmla="*/ 10 h 122"/>
                <a:gd name="T40" fmla="*/ 30 w 108"/>
                <a:gd name="T41" fmla="*/ 10 h 122"/>
                <a:gd name="T42" fmla="*/ 60 w 108"/>
                <a:gd name="T43" fmla="*/ 90 h 122"/>
                <a:gd name="T44" fmla="*/ 60 w 108"/>
                <a:gd name="T45" fmla="*/ 90 h 122"/>
                <a:gd name="T46" fmla="*/ 92 w 108"/>
                <a:gd name="T47" fmla="*/ 8 h 122"/>
                <a:gd name="T48" fmla="*/ 92 w 108"/>
                <a:gd name="T49" fmla="*/ 8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08" h="122">
                  <a:moveTo>
                    <a:pt x="92" y="8"/>
                  </a:moveTo>
                  <a:lnTo>
                    <a:pt x="92" y="8"/>
                  </a:lnTo>
                  <a:lnTo>
                    <a:pt x="92" y="2"/>
                  </a:lnTo>
                  <a:lnTo>
                    <a:pt x="88" y="0"/>
                  </a:lnTo>
                  <a:lnTo>
                    <a:pt x="108" y="0"/>
                  </a:lnTo>
                  <a:lnTo>
                    <a:pt x="108" y="0"/>
                  </a:lnTo>
                  <a:lnTo>
                    <a:pt x="104" y="4"/>
                  </a:lnTo>
                  <a:lnTo>
                    <a:pt x="100" y="8"/>
                  </a:lnTo>
                  <a:lnTo>
                    <a:pt x="100" y="8"/>
                  </a:lnTo>
                  <a:lnTo>
                    <a:pt x="58" y="122"/>
                  </a:lnTo>
                  <a:lnTo>
                    <a:pt x="58" y="122"/>
                  </a:lnTo>
                  <a:lnTo>
                    <a:pt x="10" y="8"/>
                  </a:lnTo>
                  <a:lnTo>
                    <a:pt x="10" y="8"/>
                  </a:lnTo>
                  <a:lnTo>
                    <a:pt x="6" y="4"/>
                  </a:lnTo>
                  <a:lnTo>
                    <a:pt x="0" y="0"/>
                  </a:lnTo>
                  <a:lnTo>
                    <a:pt x="32" y="0"/>
                  </a:lnTo>
                  <a:lnTo>
                    <a:pt x="32" y="0"/>
                  </a:lnTo>
                  <a:lnTo>
                    <a:pt x="30" y="2"/>
                  </a:lnTo>
                  <a:lnTo>
                    <a:pt x="28" y="4"/>
                  </a:lnTo>
                  <a:lnTo>
                    <a:pt x="30" y="10"/>
                  </a:lnTo>
                  <a:lnTo>
                    <a:pt x="30" y="10"/>
                  </a:lnTo>
                  <a:lnTo>
                    <a:pt x="60" y="90"/>
                  </a:lnTo>
                  <a:lnTo>
                    <a:pt x="60" y="90"/>
                  </a:lnTo>
                  <a:lnTo>
                    <a:pt x="92" y="8"/>
                  </a:lnTo>
                  <a:lnTo>
                    <a:pt x="92" y="8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1" name="Freeform 124"/>
            <p:cNvSpPr>
              <a:spLocks/>
            </p:cNvSpPr>
            <p:nvPr/>
          </p:nvSpPr>
          <p:spPr bwMode="auto">
            <a:xfrm>
              <a:off x="1653" y="1414"/>
              <a:ext cx="74" cy="118"/>
            </a:xfrm>
            <a:custGeom>
              <a:avLst/>
              <a:gdLst>
                <a:gd name="T0" fmla="*/ 66 w 74"/>
                <a:gd name="T1" fmla="*/ 16 h 118"/>
                <a:gd name="T2" fmla="*/ 66 w 74"/>
                <a:gd name="T3" fmla="*/ 16 h 118"/>
                <a:gd name="T4" fmla="*/ 60 w 74"/>
                <a:gd name="T5" fmla="*/ 10 h 118"/>
                <a:gd name="T6" fmla="*/ 52 w 74"/>
                <a:gd name="T7" fmla="*/ 8 h 118"/>
                <a:gd name="T8" fmla="*/ 52 w 74"/>
                <a:gd name="T9" fmla="*/ 8 h 118"/>
                <a:gd name="T10" fmla="*/ 22 w 74"/>
                <a:gd name="T11" fmla="*/ 8 h 118"/>
                <a:gd name="T12" fmla="*/ 22 w 74"/>
                <a:gd name="T13" fmla="*/ 48 h 118"/>
                <a:gd name="T14" fmla="*/ 50 w 74"/>
                <a:gd name="T15" fmla="*/ 48 h 118"/>
                <a:gd name="T16" fmla="*/ 50 w 74"/>
                <a:gd name="T17" fmla="*/ 48 h 118"/>
                <a:gd name="T18" fmla="*/ 54 w 74"/>
                <a:gd name="T19" fmla="*/ 46 h 118"/>
                <a:gd name="T20" fmla="*/ 56 w 74"/>
                <a:gd name="T21" fmla="*/ 44 h 118"/>
                <a:gd name="T22" fmla="*/ 56 w 74"/>
                <a:gd name="T23" fmla="*/ 62 h 118"/>
                <a:gd name="T24" fmla="*/ 56 w 74"/>
                <a:gd name="T25" fmla="*/ 62 h 118"/>
                <a:gd name="T26" fmla="*/ 54 w 74"/>
                <a:gd name="T27" fmla="*/ 58 h 118"/>
                <a:gd name="T28" fmla="*/ 50 w 74"/>
                <a:gd name="T29" fmla="*/ 58 h 118"/>
                <a:gd name="T30" fmla="*/ 22 w 74"/>
                <a:gd name="T31" fmla="*/ 58 h 118"/>
                <a:gd name="T32" fmla="*/ 22 w 74"/>
                <a:gd name="T33" fmla="*/ 108 h 118"/>
                <a:gd name="T34" fmla="*/ 22 w 74"/>
                <a:gd name="T35" fmla="*/ 108 h 118"/>
                <a:gd name="T36" fmla="*/ 42 w 74"/>
                <a:gd name="T37" fmla="*/ 110 h 118"/>
                <a:gd name="T38" fmla="*/ 42 w 74"/>
                <a:gd name="T39" fmla="*/ 110 h 118"/>
                <a:gd name="T40" fmla="*/ 54 w 74"/>
                <a:gd name="T41" fmla="*/ 110 h 118"/>
                <a:gd name="T42" fmla="*/ 62 w 74"/>
                <a:gd name="T43" fmla="*/ 108 h 118"/>
                <a:gd name="T44" fmla="*/ 68 w 74"/>
                <a:gd name="T45" fmla="*/ 104 h 118"/>
                <a:gd name="T46" fmla="*/ 74 w 74"/>
                <a:gd name="T47" fmla="*/ 98 h 118"/>
                <a:gd name="T48" fmla="*/ 70 w 74"/>
                <a:gd name="T49" fmla="*/ 118 h 118"/>
                <a:gd name="T50" fmla="*/ 0 w 74"/>
                <a:gd name="T51" fmla="*/ 118 h 118"/>
                <a:gd name="T52" fmla="*/ 0 w 74"/>
                <a:gd name="T53" fmla="*/ 118 h 118"/>
                <a:gd name="T54" fmla="*/ 4 w 74"/>
                <a:gd name="T55" fmla="*/ 116 h 118"/>
                <a:gd name="T56" fmla="*/ 6 w 74"/>
                <a:gd name="T57" fmla="*/ 110 h 118"/>
                <a:gd name="T58" fmla="*/ 6 w 74"/>
                <a:gd name="T59" fmla="*/ 8 h 118"/>
                <a:gd name="T60" fmla="*/ 6 w 74"/>
                <a:gd name="T61" fmla="*/ 8 h 118"/>
                <a:gd name="T62" fmla="*/ 4 w 74"/>
                <a:gd name="T63" fmla="*/ 2 h 118"/>
                <a:gd name="T64" fmla="*/ 0 w 74"/>
                <a:gd name="T65" fmla="*/ 0 h 118"/>
                <a:gd name="T66" fmla="*/ 66 w 74"/>
                <a:gd name="T67" fmla="*/ 0 h 118"/>
                <a:gd name="T68" fmla="*/ 66 w 74"/>
                <a:gd name="T69" fmla="*/ 16 h 118"/>
                <a:gd name="T70" fmla="*/ 66 w 74"/>
                <a:gd name="T71" fmla="*/ 16 h 1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74" h="118">
                  <a:moveTo>
                    <a:pt x="66" y="16"/>
                  </a:moveTo>
                  <a:lnTo>
                    <a:pt x="66" y="16"/>
                  </a:lnTo>
                  <a:lnTo>
                    <a:pt x="60" y="10"/>
                  </a:lnTo>
                  <a:lnTo>
                    <a:pt x="52" y="8"/>
                  </a:lnTo>
                  <a:lnTo>
                    <a:pt x="52" y="8"/>
                  </a:lnTo>
                  <a:lnTo>
                    <a:pt x="22" y="8"/>
                  </a:lnTo>
                  <a:lnTo>
                    <a:pt x="22" y="48"/>
                  </a:lnTo>
                  <a:lnTo>
                    <a:pt x="50" y="48"/>
                  </a:lnTo>
                  <a:lnTo>
                    <a:pt x="50" y="48"/>
                  </a:lnTo>
                  <a:lnTo>
                    <a:pt x="54" y="46"/>
                  </a:lnTo>
                  <a:lnTo>
                    <a:pt x="56" y="44"/>
                  </a:lnTo>
                  <a:lnTo>
                    <a:pt x="56" y="62"/>
                  </a:lnTo>
                  <a:lnTo>
                    <a:pt x="56" y="62"/>
                  </a:lnTo>
                  <a:lnTo>
                    <a:pt x="54" y="58"/>
                  </a:lnTo>
                  <a:lnTo>
                    <a:pt x="50" y="58"/>
                  </a:lnTo>
                  <a:lnTo>
                    <a:pt x="22" y="58"/>
                  </a:lnTo>
                  <a:lnTo>
                    <a:pt x="22" y="108"/>
                  </a:lnTo>
                  <a:lnTo>
                    <a:pt x="22" y="108"/>
                  </a:lnTo>
                  <a:lnTo>
                    <a:pt x="42" y="110"/>
                  </a:lnTo>
                  <a:lnTo>
                    <a:pt x="42" y="110"/>
                  </a:lnTo>
                  <a:lnTo>
                    <a:pt x="54" y="110"/>
                  </a:lnTo>
                  <a:lnTo>
                    <a:pt x="62" y="108"/>
                  </a:lnTo>
                  <a:lnTo>
                    <a:pt x="68" y="104"/>
                  </a:lnTo>
                  <a:lnTo>
                    <a:pt x="74" y="98"/>
                  </a:lnTo>
                  <a:lnTo>
                    <a:pt x="70" y="118"/>
                  </a:lnTo>
                  <a:lnTo>
                    <a:pt x="0" y="118"/>
                  </a:lnTo>
                  <a:lnTo>
                    <a:pt x="0" y="118"/>
                  </a:lnTo>
                  <a:lnTo>
                    <a:pt x="4" y="116"/>
                  </a:lnTo>
                  <a:lnTo>
                    <a:pt x="6" y="110"/>
                  </a:lnTo>
                  <a:lnTo>
                    <a:pt x="6" y="8"/>
                  </a:lnTo>
                  <a:lnTo>
                    <a:pt x="6" y="8"/>
                  </a:lnTo>
                  <a:lnTo>
                    <a:pt x="4" y="2"/>
                  </a:lnTo>
                  <a:lnTo>
                    <a:pt x="0" y="0"/>
                  </a:lnTo>
                  <a:lnTo>
                    <a:pt x="66" y="0"/>
                  </a:lnTo>
                  <a:lnTo>
                    <a:pt x="66" y="16"/>
                  </a:lnTo>
                  <a:lnTo>
                    <a:pt x="66" y="16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2" name="Freeform 125"/>
            <p:cNvSpPr>
              <a:spLocks noEditPoints="1"/>
            </p:cNvSpPr>
            <p:nvPr/>
          </p:nvSpPr>
          <p:spPr bwMode="auto">
            <a:xfrm>
              <a:off x="1735" y="1414"/>
              <a:ext cx="102" cy="118"/>
            </a:xfrm>
            <a:custGeom>
              <a:avLst/>
              <a:gdLst>
                <a:gd name="T0" fmla="*/ 48 w 102"/>
                <a:gd name="T1" fmla="*/ 58 h 118"/>
                <a:gd name="T2" fmla="*/ 60 w 102"/>
                <a:gd name="T3" fmla="*/ 64 h 118"/>
                <a:gd name="T4" fmla="*/ 66 w 102"/>
                <a:gd name="T5" fmla="*/ 72 h 118"/>
                <a:gd name="T6" fmla="*/ 84 w 102"/>
                <a:gd name="T7" fmla="*/ 102 h 118"/>
                <a:gd name="T8" fmla="*/ 92 w 102"/>
                <a:gd name="T9" fmla="*/ 112 h 118"/>
                <a:gd name="T10" fmla="*/ 102 w 102"/>
                <a:gd name="T11" fmla="*/ 118 h 118"/>
                <a:gd name="T12" fmla="*/ 84 w 102"/>
                <a:gd name="T13" fmla="*/ 118 h 118"/>
                <a:gd name="T14" fmla="*/ 76 w 102"/>
                <a:gd name="T15" fmla="*/ 116 h 118"/>
                <a:gd name="T16" fmla="*/ 70 w 102"/>
                <a:gd name="T17" fmla="*/ 110 h 118"/>
                <a:gd name="T18" fmla="*/ 50 w 102"/>
                <a:gd name="T19" fmla="*/ 78 h 118"/>
                <a:gd name="T20" fmla="*/ 38 w 102"/>
                <a:gd name="T21" fmla="*/ 64 h 118"/>
                <a:gd name="T22" fmla="*/ 32 w 102"/>
                <a:gd name="T23" fmla="*/ 64 h 118"/>
                <a:gd name="T24" fmla="*/ 22 w 102"/>
                <a:gd name="T25" fmla="*/ 110 h 118"/>
                <a:gd name="T26" fmla="*/ 24 w 102"/>
                <a:gd name="T27" fmla="*/ 116 h 118"/>
                <a:gd name="T28" fmla="*/ 0 w 102"/>
                <a:gd name="T29" fmla="*/ 118 h 118"/>
                <a:gd name="T30" fmla="*/ 4 w 102"/>
                <a:gd name="T31" fmla="*/ 116 h 118"/>
                <a:gd name="T32" fmla="*/ 6 w 102"/>
                <a:gd name="T33" fmla="*/ 8 h 118"/>
                <a:gd name="T34" fmla="*/ 4 w 102"/>
                <a:gd name="T35" fmla="*/ 2 h 118"/>
                <a:gd name="T36" fmla="*/ 34 w 102"/>
                <a:gd name="T37" fmla="*/ 0 h 118"/>
                <a:gd name="T38" fmla="*/ 46 w 102"/>
                <a:gd name="T39" fmla="*/ 0 h 118"/>
                <a:gd name="T40" fmla="*/ 62 w 102"/>
                <a:gd name="T41" fmla="*/ 6 h 118"/>
                <a:gd name="T42" fmla="*/ 72 w 102"/>
                <a:gd name="T43" fmla="*/ 14 h 118"/>
                <a:gd name="T44" fmla="*/ 76 w 102"/>
                <a:gd name="T45" fmla="*/ 28 h 118"/>
                <a:gd name="T46" fmla="*/ 76 w 102"/>
                <a:gd name="T47" fmla="*/ 36 h 118"/>
                <a:gd name="T48" fmla="*/ 70 w 102"/>
                <a:gd name="T49" fmla="*/ 46 h 118"/>
                <a:gd name="T50" fmla="*/ 58 w 102"/>
                <a:gd name="T51" fmla="*/ 56 h 118"/>
                <a:gd name="T52" fmla="*/ 48 w 102"/>
                <a:gd name="T53" fmla="*/ 58 h 118"/>
                <a:gd name="T54" fmla="*/ 22 w 102"/>
                <a:gd name="T55" fmla="*/ 54 h 118"/>
                <a:gd name="T56" fmla="*/ 32 w 102"/>
                <a:gd name="T57" fmla="*/ 54 h 118"/>
                <a:gd name="T58" fmla="*/ 42 w 102"/>
                <a:gd name="T59" fmla="*/ 54 h 118"/>
                <a:gd name="T60" fmla="*/ 54 w 102"/>
                <a:gd name="T61" fmla="*/ 46 h 118"/>
                <a:gd name="T62" fmla="*/ 58 w 102"/>
                <a:gd name="T63" fmla="*/ 36 h 118"/>
                <a:gd name="T64" fmla="*/ 58 w 102"/>
                <a:gd name="T65" fmla="*/ 30 h 118"/>
                <a:gd name="T66" fmla="*/ 54 w 102"/>
                <a:gd name="T67" fmla="*/ 14 h 118"/>
                <a:gd name="T68" fmla="*/ 42 w 102"/>
                <a:gd name="T69" fmla="*/ 8 h 118"/>
                <a:gd name="T70" fmla="*/ 34 w 102"/>
                <a:gd name="T71" fmla="*/ 6 h 118"/>
                <a:gd name="T72" fmla="*/ 22 w 102"/>
                <a:gd name="T73" fmla="*/ 8 h 1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102" h="118">
                  <a:moveTo>
                    <a:pt x="48" y="58"/>
                  </a:moveTo>
                  <a:lnTo>
                    <a:pt x="48" y="58"/>
                  </a:lnTo>
                  <a:lnTo>
                    <a:pt x="54" y="60"/>
                  </a:lnTo>
                  <a:lnTo>
                    <a:pt x="60" y="64"/>
                  </a:lnTo>
                  <a:lnTo>
                    <a:pt x="66" y="72"/>
                  </a:lnTo>
                  <a:lnTo>
                    <a:pt x="66" y="72"/>
                  </a:lnTo>
                  <a:lnTo>
                    <a:pt x="76" y="88"/>
                  </a:lnTo>
                  <a:lnTo>
                    <a:pt x="84" y="102"/>
                  </a:lnTo>
                  <a:lnTo>
                    <a:pt x="92" y="112"/>
                  </a:lnTo>
                  <a:lnTo>
                    <a:pt x="92" y="112"/>
                  </a:lnTo>
                  <a:lnTo>
                    <a:pt x="98" y="116"/>
                  </a:lnTo>
                  <a:lnTo>
                    <a:pt x="102" y="118"/>
                  </a:lnTo>
                  <a:lnTo>
                    <a:pt x="84" y="118"/>
                  </a:lnTo>
                  <a:lnTo>
                    <a:pt x="84" y="118"/>
                  </a:lnTo>
                  <a:lnTo>
                    <a:pt x="80" y="118"/>
                  </a:lnTo>
                  <a:lnTo>
                    <a:pt x="76" y="116"/>
                  </a:lnTo>
                  <a:lnTo>
                    <a:pt x="70" y="110"/>
                  </a:lnTo>
                  <a:lnTo>
                    <a:pt x="70" y="110"/>
                  </a:lnTo>
                  <a:lnTo>
                    <a:pt x="50" y="78"/>
                  </a:lnTo>
                  <a:lnTo>
                    <a:pt x="50" y="78"/>
                  </a:lnTo>
                  <a:lnTo>
                    <a:pt x="42" y="68"/>
                  </a:lnTo>
                  <a:lnTo>
                    <a:pt x="38" y="64"/>
                  </a:lnTo>
                  <a:lnTo>
                    <a:pt x="32" y="64"/>
                  </a:lnTo>
                  <a:lnTo>
                    <a:pt x="32" y="64"/>
                  </a:lnTo>
                  <a:lnTo>
                    <a:pt x="22" y="64"/>
                  </a:lnTo>
                  <a:lnTo>
                    <a:pt x="22" y="110"/>
                  </a:lnTo>
                  <a:lnTo>
                    <a:pt x="22" y="110"/>
                  </a:lnTo>
                  <a:lnTo>
                    <a:pt x="24" y="116"/>
                  </a:lnTo>
                  <a:lnTo>
                    <a:pt x="26" y="118"/>
                  </a:lnTo>
                  <a:lnTo>
                    <a:pt x="0" y="118"/>
                  </a:lnTo>
                  <a:lnTo>
                    <a:pt x="0" y="118"/>
                  </a:lnTo>
                  <a:lnTo>
                    <a:pt x="4" y="116"/>
                  </a:lnTo>
                  <a:lnTo>
                    <a:pt x="6" y="110"/>
                  </a:lnTo>
                  <a:lnTo>
                    <a:pt x="6" y="8"/>
                  </a:lnTo>
                  <a:lnTo>
                    <a:pt x="6" y="8"/>
                  </a:lnTo>
                  <a:lnTo>
                    <a:pt x="4" y="2"/>
                  </a:lnTo>
                  <a:lnTo>
                    <a:pt x="0" y="0"/>
                  </a:lnTo>
                  <a:lnTo>
                    <a:pt x="34" y="0"/>
                  </a:lnTo>
                  <a:lnTo>
                    <a:pt x="34" y="0"/>
                  </a:lnTo>
                  <a:lnTo>
                    <a:pt x="46" y="0"/>
                  </a:lnTo>
                  <a:lnTo>
                    <a:pt x="54" y="2"/>
                  </a:lnTo>
                  <a:lnTo>
                    <a:pt x="62" y="6"/>
                  </a:lnTo>
                  <a:lnTo>
                    <a:pt x="68" y="10"/>
                  </a:lnTo>
                  <a:lnTo>
                    <a:pt x="72" y="14"/>
                  </a:lnTo>
                  <a:lnTo>
                    <a:pt x="74" y="20"/>
                  </a:lnTo>
                  <a:lnTo>
                    <a:pt x="76" y="28"/>
                  </a:lnTo>
                  <a:lnTo>
                    <a:pt x="76" y="28"/>
                  </a:lnTo>
                  <a:lnTo>
                    <a:pt x="76" y="36"/>
                  </a:lnTo>
                  <a:lnTo>
                    <a:pt x="74" y="42"/>
                  </a:lnTo>
                  <a:lnTo>
                    <a:pt x="70" y="46"/>
                  </a:lnTo>
                  <a:lnTo>
                    <a:pt x="66" y="50"/>
                  </a:lnTo>
                  <a:lnTo>
                    <a:pt x="58" y="56"/>
                  </a:lnTo>
                  <a:lnTo>
                    <a:pt x="48" y="58"/>
                  </a:lnTo>
                  <a:lnTo>
                    <a:pt x="48" y="58"/>
                  </a:lnTo>
                  <a:close/>
                  <a:moveTo>
                    <a:pt x="22" y="8"/>
                  </a:moveTo>
                  <a:lnTo>
                    <a:pt x="22" y="54"/>
                  </a:lnTo>
                  <a:lnTo>
                    <a:pt x="22" y="54"/>
                  </a:lnTo>
                  <a:lnTo>
                    <a:pt x="32" y="54"/>
                  </a:lnTo>
                  <a:lnTo>
                    <a:pt x="32" y="54"/>
                  </a:lnTo>
                  <a:lnTo>
                    <a:pt x="42" y="54"/>
                  </a:lnTo>
                  <a:lnTo>
                    <a:pt x="50" y="48"/>
                  </a:lnTo>
                  <a:lnTo>
                    <a:pt x="54" y="46"/>
                  </a:lnTo>
                  <a:lnTo>
                    <a:pt x="56" y="40"/>
                  </a:lnTo>
                  <a:lnTo>
                    <a:pt x="58" y="36"/>
                  </a:lnTo>
                  <a:lnTo>
                    <a:pt x="58" y="30"/>
                  </a:lnTo>
                  <a:lnTo>
                    <a:pt x="58" y="30"/>
                  </a:lnTo>
                  <a:lnTo>
                    <a:pt x="58" y="22"/>
                  </a:lnTo>
                  <a:lnTo>
                    <a:pt x="54" y="14"/>
                  </a:lnTo>
                  <a:lnTo>
                    <a:pt x="46" y="8"/>
                  </a:lnTo>
                  <a:lnTo>
                    <a:pt x="42" y="8"/>
                  </a:lnTo>
                  <a:lnTo>
                    <a:pt x="34" y="6"/>
                  </a:lnTo>
                  <a:lnTo>
                    <a:pt x="34" y="6"/>
                  </a:lnTo>
                  <a:lnTo>
                    <a:pt x="22" y="8"/>
                  </a:lnTo>
                  <a:lnTo>
                    <a:pt x="22" y="8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3" name="Freeform 126"/>
            <p:cNvSpPr>
              <a:spLocks/>
            </p:cNvSpPr>
            <p:nvPr/>
          </p:nvSpPr>
          <p:spPr bwMode="auto">
            <a:xfrm>
              <a:off x="1837" y="1412"/>
              <a:ext cx="72" cy="122"/>
            </a:xfrm>
            <a:custGeom>
              <a:avLst/>
              <a:gdLst>
                <a:gd name="T0" fmla="*/ 72 w 72"/>
                <a:gd name="T1" fmla="*/ 86 h 122"/>
                <a:gd name="T2" fmla="*/ 68 w 72"/>
                <a:gd name="T3" fmla="*/ 100 h 122"/>
                <a:gd name="T4" fmla="*/ 60 w 72"/>
                <a:gd name="T5" fmla="*/ 112 h 122"/>
                <a:gd name="T6" fmla="*/ 48 w 72"/>
                <a:gd name="T7" fmla="*/ 120 h 122"/>
                <a:gd name="T8" fmla="*/ 34 w 72"/>
                <a:gd name="T9" fmla="*/ 122 h 122"/>
                <a:gd name="T10" fmla="*/ 24 w 72"/>
                <a:gd name="T11" fmla="*/ 120 h 122"/>
                <a:gd name="T12" fmla="*/ 2 w 72"/>
                <a:gd name="T13" fmla="*/ 112 h 122"/>
                <a:gd name="T14" fmla="*/ 0 w 72"/>
                <a:gd name="T15" fmla="*/ 86 h 122"/>
                <a:gd name="T16" fmla="*/ 10 w 72"/>
                <a:gd name="T17" fmla="*/ 104 h 122"/>
                <a:gd name="T18" fmla="*/ 26 w 72"/>
                <a:gd name="T19" fmla="*/ 114 h 122"/>
                <a:gd name="T20" fmla="*/ 32 w 72"/>
                <a:gd name="T21" fmla="*/ 114 h 122"/>
                <a:gd name="T22" fmla="*/ 44 w 72"/>
                <a:gd name="T23" fmla="*/ 112 h 122"/>
                <a:gd name="T24" fmla="*/ 52 w 72"/>
                <a:gd name="T25" fmla="*/ 106 h 122"/>
                <a:gd name="T26" fmla="*/ 56 w 72"/>
                <a:gd name="T27" fmla="*/ 92 h 122"/>
                <a:gd name="T28" fmla="*/ 56 w 72"/>
                <a:gd name="T29" fmla="*/ 86 h 122"/>
                <a:gd name="T30" fmla="*/ 48 w 72"/>
                <a:gd name="T31" fmla="*/ 74 h 122"/>
                <a:gd name="T32" fmla="*/ 26 w 72"/>
                <a:gd name="T33" fmla="*/ 62 h 122"/>
                <a:gd name="T34" fmla="*/ 16 w 72"/>
                <a:gd name="T35" fmla="*/ 56 h 122"/>
                <a:gd name="T36" fmla="*/ 2 w 72"/>
                <a:gd name="T37" fmla="*/ 40 h 122"/>
                <a:gd name="T38" fmla="*/ 2 w 72"/>
                <a:gd name="T39" fmla="*/ 30 h 122"/>
                <a:gd name="T40" fmla="*/ 4 w 72"/>
                <a:gd name="T41" fmla="*/ 18 h 122"/>
                <a:gd name="T42" fmla="*/ 14 w 72"/>
                <a:gd name="T43" fmla="*/ 8 h 122"/>
                <a:gd name="T44" fmla="*/ 38 w 72"/>
                <a:gd name="T45" fmla="*/ 0 h 122"/>
                <a:gd name="T46" fmla="*/ 50 w 72"/>
                <a:gd name="T47" fmla="*/ 2 h 122"/>
                <a:gd name="T48" fmla="*/ 62 w 72"/>
                <a:gd name="T49" fmla="*/ 6 h 122"/>
                <a:gd name="T50" fmla="*/ 64 w 72"/>
                <a:gd name="T51" fmla="*/ 30 h 122"/>
                <a:gd name="T52" fmla="*/ 54 w 72"/>
                <a:gd name="T53" fmla="*/ 16 h 122"/>
                <a:gd name="T54" fmla="*/ 40 w 72"/>
                <a:gd name="T55" fmla="*/ 8 h 122"/>
                <a:gd name="T56" fmla="*/ 34 w 72"/>
                <a:gd name="T57" fmla="*/ 8 h 122"/>
                <a:gd name="T58" fmla="*/ 20 w 72"/>
                <a:gd name="T59" fmla="*/ 14 h 122"/>
                <a:gd name="T60" fmla="*/ 16 w 72"/>
                <a:gd name="T61" fmla="*/ 26 h 122"/>
                <a:gd name="T62" fmla="*/ 16 w 72"/>
                <a:gd name="T63" fmla="*/ 32 h 122"/>
                <a:gd name="T64" fmla="*/ 28 w 72"/>
                <a:gd name="T65" fmla="*/ 44 h 122"/>
                <a:gd name="T66" fmla="*/ 40 w 72"/>
                <a:gd name="T67" fmla="*/ 48 h 122"/>
                <a:gd name="T68" fmla="*/ 62 w 72"/>
                <a:gd name="T69" fmla="*/ 62 h 122"/>
                <a:gd name="T70" fmla="*/ 70 w 72"/>
                <a:gd name="T71" fmla="*/ 72 h 122"/>
                <a:gd name="T72" fmla="*/ 72 w 72"/>
                <a:gd name="T73" fmla="*/ 86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72" h="122">
                  <a:moveTo>
                    <a:pt x="72" y="86"/>
                  </a:moveTo>
                  <a:lnTo>
                    <a:pt x="72" y="86"/>
                  </a:lnTo>
                  <a:lnTo>
                    <a:pt x="72" y="94"/>
                  </a:lnTo>
                  <a:lnTo>
                    <a:pt x="68" y="100"/>
                  </a:lnTo>
                  <a:lnTo>
                    <a:pt x="64" y="106"/>
                  </a:lnTo>
                  <a:lnTo>
                    <a:pt x="60" y="112"/>
                  </a:lnTo>
                  <a:lnTo>
                    <a:pt x="54" y="116"/>
                  </a:lnTo>
                  <a:lnTo>
                    <a:pt x="48" y="120"/>
                  </a:lnTo>
                  <a:lnTo>
                    <a:pt x="40" y="122"/>
                  </a:lnTo>
                  <a:lnTo>
                    <a:pt x="34" y="122"/>
                  </a:lnTo>
                  <a:lnTo>
                    <a:pt x="34" y="122"/>
                  </a:lnTo>
                  <a:lnTo>
                    <a:pt x="24" y="120"/>
                  </a:lnTo>
                  <a:lnTo>
                    <a:pt x="14" y="118"/>
                  </a:lnTo>
                  <a:lnTo>
                    <a:pt x="2" y="112"/>
                  </a:lnTo>
                  <a:lnTo>
                    <a:pt x="0" y="86"/>
                  </a:lnTo>
                  <a:lnTo>
                    <a:pt x="0" y="86"/>
                  </a:lnTo>
                  <a:lnTo>
                    <a:pt x="4" y="96"/>
                  </a:lnTo>
                  <a:lnTo>
                    <a:pt x="10" y="104"/>
                  </a:lnTo>
                  <a:lnTo>
                    <a:pt x="20" y="112"/>
                  </a:lnTo>
                  <a:lnTo>
                    <a:pt x="26" y="114"/>
                  </a:lnTo>
                  <a:lnTo>
                    <a:pt x="32" y="114"/>
                  </a:lnTo>
                  <a:lnTo>
                    <a:pt x="32" y="114"/>
                  </a:lnTo>
                  <a:lnTo>
                    <a:pt x="38" y="114"/>
                  </a:lnTo>
                  <a:lnTo>
                    <a:pt x="44" y="112"/>
                  </a:lnTo>
                  <a:lnTo>
                    <a:pt x="48" y="110"/>
                  </a:lnTo>
                  <a:lnTo>
                    <a:pt x="52" y="106"/>
                  </a:lnTo>
                  <a:lnTo>
                    <a:pt x="56" y="98"/>
                  </a:lnTo>
                  <a:lnTo>
                    <a:pt x="56" y="92"/>
                  </a:lnTo>
                  <a:lnTo>
                    <a:pt x="56" y="92"/>
                  </a:lnTo>
                  <a:lnTo>
                    <a:pt x="56" y="86"/>
                  </a:lnTo>
                  <a:lnTo>
                    <a:pt x="54" y="80"/>
                  </a:lnTo>
                  <a:lnTo>
                    <a:pt x="48" y="74"/>
                  </a:lnTo>
                  <a:lnTo>
                    <a:pt x="38" y="68"/>
                  </a:lnTo>
                  <a:lnTo>
                    <a:pt x="26" y="62"/>
                  </a:lnTo>
                  <a:lnTo>
                    <a:pt x="26" y="62"/>
                  </a:lnTo>
                  <a:lnTo>
                    <a:pt x="16" y="56"/>
                  </a:lnTo>
                  <a:lnTo>
                    <a:pt x="8" y="48"/>
                  </a:lnTo>
                  <a:lnTo>
                    <a:pt x="2" y="40"/>
                  </a:lnTo>
                  <a:lnTo>
                    <a:pt x="2" y="30"/>
                  </a:lnTo>
                  <a:lnTo>
                    <a:pt x="2" y="30"/>
                  </a:lnTo>
                  <a:lnTo>
                    <a:pt x="2" y="24"/>
                  </a:lnTo>
                  <a:lnTo>
                    <a:pt x="4" y="18"/>
                  </a:lnTo>
                  <a:lnTo>
                    <a:pt x="8" y="12"/>
                  </a:lnTo>
                  <a:lnTo>
                    <a:pt x="14" y="8"/>
                  </a:lnTo>
                  <a:lnTo>
                    <a:pt x="24" y="2"/>
                  </a:lnTo>
                  <a:lnTo>
                    <a:pt x="38" y="0"/>
                  </a:lnTo>
                  <a:lnTo>
                    <a:pt x="38" y="0"/>
                  </a:lnTo>
                  <a:lnTo>
                    <a:pt x="50" y="2"/>
                  </a:lnTo>
                  <a:lnTo>
                    <a:pt x="56" y="4"/>
                  </a:lnTo>
                  <a:lnTo>
                    <a:pt x="62" y="6"/>
                  </a:lnTo>
                  <a:lnTo>
                    <a:pt x="64" y="30"/>
                  </a:lnTo>
                  <a:lnTo>
                    <a:pt x="64" y="30"/>
                  </a:lnTo>
                  <a:lnTo>
                    <a:pt x="60" y="22"/>
                  </a:lnTo>
                  <a:lnTo>
                    <a:pt x="54" y="16"/>
                  </a:lnTo>
                  <a:lnTo>
                    <a:pt x="46" y="10"/>
                  </a:lnTo>
                  <a:lnTo>
                    <a:pt x="40" y="8"/>
                  </a:lnTo>
                  <a:lnTo>
                    <a:pt x="34" y="8"/>
                  </a:lnTo>
                  <a:lnTo>
                    <a:pt x="34" y="8"/>
                  </a:lnTo>
                  <a:lnTo>
                    <a:pt x="26" y="8"/>
                  </a:lnTo>
                  <a:lnTo>
                    <a:pt x="20" y="14"/>
                  </a:lnTo>
                  <a:lnTo>
                    <a:pt x="16" y="20"/>
                  </a:lnTo>
                  <a:lnTo>
                    <a:pt x="16" y="26"/>
                  </a:lnTo>
                  <a:lnTo>
                    <a:pt x="16" y="26"/>
                  </a:lnTo>
                  <a:lnTo>
                    <a:pt x="16" y="32"/>
                  </a:lnTo>
                  <a:lnTo>
                    <a:pt x="22" y="38"/>
                  </a:lnTo>
                  <a:lnTo>
                    <a:pt x="28" y="44"/>
                  </a:lnTo>
                  <a:lnTo>
                    <a:pt x="40" y="48"/>
                  </a:lnTo>
                  <a:lnTo>
                    <a:pt x="40" y="48"/>
                  </a:lnTo>
                  <a:lnTo>
                    <a:pt x="52" y="54"/>
                  </a:lnTo>
                  <a:lnTo>
                    <a:pt x="62" y="62"/>
                  </a:lnTo>
                  <a:lnTo>
                    <a:pt x="66" y="66"/>
                  </a:lnTo>
                  <a:lnTo>
                    <a:pt x="70" y="72"/>
                  </a:lnTo>
                  <a:lnTo>
                    <a:pt x="72" y="78"/>
                  </a:lnTo>
                  <a:lnTo>
                    <a:pt x="72" y="86"/>
                  </a:lnTo>
                  <a:lnTo>
                    <a:pt x="72" y="86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4" name="Freeform 127"/>
            <p:cNvSpPr>
              <a:spLocks/>
            </p:cNvSpPr>
            <p:nvPr/>
          </p:nvSpPr>
          <p:spPr bwMode="auto">
            <a:xfrm>
              <a:off x="1921" y="1414"/>
              <a:ext cx="26" cy="118"/>
            </a:xfrm>
            <a:custGeom>
              <a:avLst/>
              <a:gdLst>
                <a:gd name="T0" fmla="*/ 26 w 26"/>
                <a:gd name="T1" fmla="*/ 0 h 118"/>
                <a:gd name="T2" fmla="*/ 26 w 26"/>
                <a:gd name="T3" fmla="*/ 0 h 118"/>
                <a:gd name="T4" fmla="*/ 22 w 26"/>
                <a:gd name="T5" fmla="*/ 2 h 118"/>
                <a:gd name="T6" fmla="*/ 20 w 26"/>
                <a:gd name="T7" fmla="*/ 8 h 118"/>
                <a:gd name="T8" fmla="*/ 20 w 26"/>
                <a:gd name="T9" fmla="*/ 110 h 118"/>
                <a:gd name="T10" fmla="*/ 20 w 26"/>
                <a:gd name="T11" fmla="*/ 110 h 118"/>
                <a:gd name="T12" fmla="*/ 22 w 26"/>
                <a:gd name="T13" fmla="*/ 116 h 118"/>
                <a:gd name="T14" fmla="*/ 26 w 26"/>
                <a:gd name="T15" fmla="*/ 118 h 118"/>
                <a:gd name="T16" fmla="*/ 0 w 26"/>
                <a:gd name="T17" fmla="*/ 118 h 118"/>
                <a:gd name="T18" fmla="*/ 0 w 26"/>
                <a:gd name="T19" fmla="*/ 118 h 118"/>
                <a:gd name="T20" fmla="*/ 2 w 26"/>
                <a:gd name="T21" fmla="*/ 116 h 118"/>
                <a:gd name="T22" fmla="*/ 4 w 26"/>
                <a:gd name="T23" fmla="*/ 110 h 118"/>
                <a:gd name="T24" fmla="*/ 4 w 26"/>
                <a:gd name="T25" fmla="*/ 8 h 118"/>
                <a:gd name="T26" fmla="*/ 4 w 26"/>
                <a:gd name="T27" fmla="*/ 8 h 118"/>
                <a:gd name="T28" fmla="*/ 2 w 26"/>
                <a:gd name="T29" fmla="*/ 2 h 118"/>
                <a:gd name="T30" fmla="*/ 0 w 26"/>
                <a:gd name="T31" fmla="*/ 0 h 118"/>
                <a:gd name="T32" fmla="*/ 26 w 26"/>
                <a:gd name="T33" fmla="*/ 0 h 118"/>
                <a:gd name="T34" fmla="*/ 26 w 26"/>
                <a:gd name="T35" fmla="*/ 0 h 1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6" h="118">
                  <a:moveTo>
                    <a:pt x="26" y="0"/>
                  </a:moveTo>
                  <a:lnTo>
                    <a:pt x="26" y="0"/>
                  </a:lnTo>
                  <a:lnTo>
                    <a:pt x="22" y="2"/>
                  </a:lnTo>
                  <a:lnTo>
                    <a:pt x="20" y="8"/>
                  </a:lnTo>
                  <a:lnTo>
                    <a:pt x="20" y="110"/>
                  </a:lnTo>
                  <a:lnTo>
                    <a:pt x="20" y="110"/>
                  </a:lnTo>
                  <a:lnTo>
                    <a:pt x="22" y="116"/>
                  </a:lnTo>
                  <a:lnTo>
                    <a:pt x="26" y="118"/>
                  </a:lnTo>
                  <a:lnTo>
                    <a:pt x="0" y="118"/>
                  </a:lnTo>
                  <a:lnTo>
                    <a:pt x="0" y="118"/>
                  </a:lnTo>
                  <a:lnTo>
                    <a:pt x="2" y="116"/>
                  </a:lnTo>
                  <a:lnTo>
                    <a:pt x="4" y="110"/>
                  </a:lnTo>
                  <a:lnTo>
                    <a:pt x="4" y="8"/>
                  </a:lnTo>
                  <a:lnTo>
                    <a:pt x="4" y="8"/>
                  </a:lnTo>
                  <a:lnTo>
                    <a:pt x="2" y="2"/>
                  </a:lnTo>
                  <a:lnTo>
                    <a:pt x="0" y="0"/>
                  </a:lnTo>
                  <a:lnTo>
                    <a:pt x="26" y="0"/>
                  </a:lnTo>
                  <a:lnTo>
                    <a:pt x="26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5" name="Freeform 128"/>
            <p:cNvSpPr>
              <a:spLocks/>
            </p:cNvSpPr>
            <p:nvPr/>
          </p:nvSpPr>
          <p:spPr bwMode="auto">
            <a:xfrm>
              <a:off x="1955" y="1414"/>
              <a:ext cx="92" cy="118"/>
            </a:xfrm>
            <a:custGeom>
              <a:avLst/>
              <a:gdLst>
                <a:gd name="T0" fmla="*/ 56 w 92"/>
                <a:gd name="T1" fmla="*/ 8 h 118"/>
                <a:gd name="T2" fmla="*/ 56 w 92"/>
                <a:gd name="T3" fmla="*/ 110 h 118"/>
                <a:gd name="T4" fmla="*/ 56 w 92"/>
                <a:gd name="T5" fmla="*/ 110 h 118"/>
                <a:gd name="T6" fmla="*/ 56 w 92"/>
                <a:gd name="T7" fmla="*/ 116 h 118"/>
                <a:gd name="T8" fmla="*/ 60 w 92"/>
                <a:gd name="T9" fmla="*/ 118 h 118"/>
                <a:gd name="T10" fmla="*/ 34 w 92"/>
                <a:gd name="T11" fmla="*/ 118 h 118"/>
                <a:gd name="T12" fmla="*/ 34 w 92"/>
                <a:gd name="T13" fmla="*/ 118 h 118"/>
                <a:gd name="T14" fmla="*/ 38 w 92"/>
                <a:gd name="T15" fmla="*/ 116 h 118"/>
                <a:gd name="T16" fmla="*/ 38 w 92"/>
                <a:gd name="T17" fmla="*/ 110 h 118"/>
                <a:gd name="T18" fmla="*/ 38 w 92"/>
                <a:gd name="T19" fmla="*/ 8 h 118"/>
                <a:gd name="T20" fmla="*/ 38 w 92"/>
                <a:gd name="T21" fmla="*/ 8 h 118"/>
                <a:gd name="T22" fmla="*/ 10 w 92"/>
                <a:gd name="T23" fmla="*/ 10 h 118"/>
                <a:gd name="T24" fmla="*/ 10 w 92"/>
                <a:gd name="T25" fmla="*/ 10 h 118"/>
                <a:gd name="T26" fmla="*/ 8 w 92"/>
                <a:gd name="T27" fmla="*/ 10 h 118"/>
                <a:gd name="T28" fmla="*/ 4 w 92"/>
                <a:gd name="T29" fmla="*/ 12 h 118"/>
                <a:gd name="T30" fmla="*/ 0 w 92"/>
                <a:gd name="T31" fmla="*/ 16 h 118"/>
                <a:gd name="T32" fmla="*/ 0 w 92"/>
                <a:gd name="T33" fmla="*/ 0 h 118"/>
                <a:gd name="T34" fmla="*/ 92 w 92"/>
                <a:gd name="T35" fmla="*/ 0 h 118"/>
                <a:gd name="T36" fmla="*/ 92 w 92"/>
                <a:gd name="T37" fmla="*/ 16 h 118"/>
                <a:gd name="T38" fmla="*/ 92 w 92"/>
                <a:gd name="T39" fmla="*/ 16 h 118"/>
                <a:gd name="T40" fmla="*/ 90 w 92"/>
                <a:gd name="T41" fmla="*/ 12 h 118"/>
                <a:gd name="T42" fmla="*/ 84 w 92"/>
                <a:gd name="T43" fmla="*/ 10 h 118"/>
                <a:gd name="T44" fmla="*/ 84 w 92"/>
                <a:gd name="T45" fmla="*/ 10 h 118"/>
                <a:gd name="T46" fmla="*/ 56 w 92"/>
                <a:gd name="T47" fmla="*/ 8 h 118"/>
                <a:gd name="T48" fmla="*/ 56 w 92"/>
                <a:gd name="T49" fmla="*/ 8 h 1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92" h="118">
                  <a:moveTo>
                    <a:pt x="56" y="8"/>
                  </a:moveTo>
                  <a:lnTo>
                    <a:pt x="56" y="110"/>
                  </a:lnTo>
                  <a:lnTo>
                    <a:pt x="56" y="110"/>
                  </a:lnTo>
                  <a:lnTo>
                    <a:pt x="56" y="116"/>
                  </a:lnTo>
                  <a:lnTo>
                    <a:pt x="60" y="118"/>
                  </a:lnTo>
                  <a:lnTo>
                    <a:pt x="34" y="118"/>
                  </a:lnTo>
                  <a:lnTo>
                    <a:pt x="34" y="118"/>
                  </a:lnTo>
                  <a:lnTo>
                    <a:pt x="38" y="116"/>
                  </a:lnTo>
                  <a:lnTo>
                    <a:pt x="38" y="110"/>
                  </a:lnTo>
                  <a:lnTo>
                    <a:pt x="38" y="8"/>
                  </a:lnTo>
                  <a:lnTo>
                    <a:pt x="38" y="8"/>
                  </a:lnTo>
                  <a:lnTo>
                    <a:pt x="10" y="10"/>
                  </a:lnTo>
                  <a:lnTo>
                    <a:pt x="10" y="10"/>
                  </a:lnTo>
                  <a:lnTo>
                    <a:pt x="8" y="10"/>
                  </a:lnTo>
                  <a:lnTo>
                    <a:pt x="4" y="12"/>
                  </a:lnTo>
                  <a:lnTo>
                    <a:pt x="0" y="16"/>
                  </a:lnTo>
                  <a:lnTo>
                    <a:pt x="0" y="0"/>
                  </a:lnTo>
                  <a:lnTo>
                    <a:pt x="92" y="0"/>
                  </a:lnTo>
                  <a:lnTo>
                    <a:pt x="92" y="16"/>
                  </a:lnTo>
                  <a:lnTo>
                    <a:pt x="92" y="16"/>
                  </a:lnTo>
                  <a:lnTo>
                    <a:pt x="90" y="12"/>
                  </a:lnTo>
                  <a:lnTo>
                    <a:pt x="84" y="10"/>
                  </a:lnTo>
                  <a:lnTo>
                    <a:pt x="84" y="10"/>
                  </a:lnTo>
                  <a:lnTo>
                    <a:pt x="56" y="8"/>
                  </a:lnTo>
                  <a:lnTo>
                    <a:pt x="56" y="8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6" name="Freeform 129"/>
            <p:cNvSpPr>
              <a:spLocks/>
            </p:cNvSpPr>
            <p:nvPr/>
          </p:nvSpPr>
          <p:spPr bwMode="auto">
            <a:xfrm>
              <a:off x="2051" y="1414"/>
              <a:ext cx="100" cy="118"/>
            </a:xfrm>
            <a:custGeom>
              <a:avLst/>
              <a:gdLst>
                <a:gd name="T0" fmla="*/ 100 w 100"/>
                <a:gd name="T1" fmla="*/ 0 h 118"/>
                <a:gd name="T2" fmla="*/ 100 w 100"/>
                <a:gd name="T3" fmla="*/ 0 h 118"/>
                <a:gd name="T4" fmla="*/ 92 w 100"/>
                <a:gd name="T5" fmla="*/ 4 h 118"/>
                <a:gd name="T6" fmla="*/ 88 w 100"/>
                <a:gd name="T7" fmla="*/ 10 h 118"/>
                <a:gd name="T8" fmla="*/ 60 w 100"/>
                <a:gd name="T9" fmla="*/ 62 h 118"/>
                <a:gd name="T10" fmla="*/ 60 w 100"/>
                <a:gd name="T11" fmla="*/ 110 h 118"/>
                <a:gd name="T12" fmla="*/ 60 w 100"/>
                <a:gd name="T13" fmla="*/ 110 h 118"/>
                <a:gd name="T14" fmla="*/ 62 w 100"/>
                <a:gd name="T15" fmla="*/ 116 h 118"/>
                <a:gd name="T16" fmla="*/ 68 w 100"/>
                <a:gd name="T17" fmla="*/ 118 h 118"/>
                <a:gd name="T18" fmla="*/ 38 w 100"/>
                <a:gd name="T19" fmla="*/ 118 h 118"/>
                <a:gd name="T20" fmla="*/ 38 w 100"/>
                <a:gd name="T21" fmla="*/ 118 h 118"/>
                <a:gd name="T22" fmla="*/ 42 w 100"/>
                <a:gd name="T23" fmla="*/ 116 h 118"/>
                <a:gd name="T24" fmla="*/ 44 w 100"/>
                <a:gd name="T25" fmla="*/ 114 h 118"/>
                <a:gd name="T26" fmla="*/ 44 w 100"/>
                <a:gd name="T27" fmla="*/ 110 h 118"/>
                <a:gd name="T28" fmla="*/ 44 w 100"/>
                <a:gd name="T29" fmla="*/ 62 h 118"/>
                <a:gd name="T30" fmla="*/ 10 w 100"/>
                <a:gd name="T31" fmla="*/ 8 h 118"/>
                <a:gd name="T32" fmla="*/ 10 w 100"/>
                <a:gd name="T33" fmla="*/ 8 h 118"/>
                <a:gd name="T34" fmla="*/ 6 w 100"/>
                <a:gd name="T35" fmla="*/ 4 h 118"/>
                <a:gd name="T36" fmla="*/ 0 w 100"/>
                <a:gd name="T37" fmla="*/ 0 h 118"/>
                <a:gd name="T38" fmla="*/ 34 w 100"/>
                <a:gd name="T39" fmla="*/ 0 h 118"/>
                <a:gd name="T40" fmla="*/ 34 w 100"/>
                <a:gd name="T41" fmla="*/ 0 h 118"/>
                <a:gd name="T42" fmla="*/ 32 w 100"/>
                <a:gd name="T43" fmla="*/ 0 h 118"/>
                <a:gd name="T44" fmla="*/ 30 w 100"/>
                <a:gd name="T45" fmla="*/ 2 h 118"/>
                <a:gd name="T46" fmla="*/ 30 w 100"/>
                <a:gd name="T47" fmla="*/ 6 h 118"/>
                <a:gd name="T48" fmla="*/ 32 w 100"/>
                <a:gd name="T49" fmla="*/ 10 h 118"/>
                <a:gd name="T50" fmla="*/ 56 w 100"/>
                <a:gd name="T51" fmla="*/ 54 h 118"/>
                <a:gd name="T52" fmla="*/ 80 w 100"/>
                <a:gd name="T53" fmla="*/ 8 h 118"/>
                <a:gd name="T54" fmla="*/ 80 w 100"/>
                <a:gd name="T55" fmla="*/ 8 h 118"/>
                <a:gd name="T56" fmla="*/ 80 w 100"/>
                <a:gd name="T57" fmla="*/ 4 h 118"/>
                <a:gd name="T58" fmla="*/ 80 w 100"/>
                <a:gd name="T59" fmla="*/ 2 h 118"/>
                <a:gd name="T60" fmla="*/ 76 w 100"/>
                <a:gd name="T61" fmla="*/ 0 h 118"/>
                <a:gd name="T62" fmla="*/ 100 w 100"/>
                <a:gd name="T63" fmla="*/ 0 h 118"/>
                <a:gd name="T64" fmla="*/ 100 w 100"/>
                <a:gd name="T65" fmla="*/ 0 h 1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00" h="118">
                  <a:moveTo>
                    <a:pt x="100" y="0"/>
                  </a:moveTo>
                  <a:lnTo>
                    <a:pt x="100" y="0"/>
                  </a:lnTo>
                  <a:lnTo>
                    <a:pt x="92" y="4"/>
                  </a:lnTo>
                  <a:lnTo>
                    <a:pt x="88" y="10"/>
                  </a:lnTo>
                  <a:lnTo>
                    <a:pt x="60" y="62"/>
                  </a:lnTo>
                  <a:lnTo>
                    <a:pt x="60" y="110"/>
                  </a:lnTo>
                  <a:lnTo>
                    <a:pt x="60" y="110"/>
                  </a:lnTo>
                  <a:lnTo>
                    <a:pt x="62" y="116"/>
                  </a:lnTo>
                  <a:lnTo>
                    <a:pt x="68" y="118"/>
                  </a:lnTo>
                  <a:lnTo>
                    <a:pt x="38" y="118"/>
                  </a:lnTo>
                  <a:lnTo>
                    <a:pt x="38" y="118"/>
                  </a:lnTo>
                  <a:lnTo>
                    <a:pt x="42" y="116"/>
                  </a:lnTo>
                  <a:lnTo>
                    <a:pt x="44" y="114"/>
                  </a:lnTo>
                  <a:lnTo>
                    <a:pt x="44" y="110"/>
                  </a:lnTo>
                  <a:lnTo>
                    <a:pt x="44" y="62"/>
                  </a:lnTo>
                  <a:lnTo>
                    <a:pt x="10" y="8"/>
                  </a:lnTo>
                  <a:lnTo>
                    <a:pt x="10" y="8"/>
                  </a:lnTo>
                  <a:lnTo>
                    <a:pt x="6" y="4"/>
                  </a:lnTo>
                  <a:lnTo>
                    <a:pt x="0" y="0"/>
                  </a:lnTo>
                  <a:lnTo>
                    <a:pt x="34" y="0"/>
                  </a:lnTo>
                  <a:lnTo>
                    <a:pt x="34" y="0"/>
                  </a:lnTo>
                  <a:lnTo>
                    <a:pt x="32" y="0"/>
                  </a:lnTo>
                  <a:lnTo>
                    <a:pt x="30" y="2"/>
                  </a:lnTo>
                  <a:lnTo>
                    <a:pt x="30" y="6"/>
                  </a:lnTo>
                  <a:lnTo>
                    <a:pt x="32" y="10"/>
                  </a:lnTo>
                  <a:lnTo>
                    <a:pt x="56" y="54"/>
                  </a:lnTo>
                  <a:lnTo>
                    <a:pt x="80" y="8"/>
                  </a:lnTo>
                  <a:lnTo>
                    <a:pt x="80" y="8"/>
                  </a:lnTo>
                  <a:lnTo>
                    <a:pt x="80" y="4"/>
                  </a:lnTo>
                  <a:lnTo>
                    <a:pt x="80" y="2"/>
                  </a:lnTo>
                  <a:lnTo>
                    <a:pt x="76" y="0"/>
                  </a:lnTo>
                  <a:lnTo>
                    <a:pt x="100" y="0"/>
                  </a:lnTo>
                  <a:lnTo>
                    <a:pt x="10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7" name="Freeform 130"/>
            <p:cNvSpPr>
              <a:spLocks noEditPoints="1"/>
            </p:cNvSpPr>
            <p:nvPr/>
          </p:nvSpPr>
          <p:spPr bwMode="auto">
            <a:xfrm>
              <a:off x="2203" y="1412"/>
              <a:ext cx="110" cy="122"/>
            </a:xfrm>
            <a:custGeom>
              <a:avLst/>
              <a:gdLst>
                <a:gd name="T0" fmla="*/ 54 w 110"/>
                <a:gd name="T1" fmla="*/ 122 h 122"/>
                <a:gd name="T2" fmla="*/ 34 w 110"/>
                <a:gd name="T3" fmla="*/ 116 h 122"/>
                <a:gd name="T4" fmla="*/ 16 w 110"/>
                <a:gd name="T5" fmla="*/ 104 h 122"/>
                <a:gd name="T6" fmla="*/ 4 w 110"/>
                <a:gd name="T7" fmla="*/ 84 h 122"/>
                <a:gd name="T8" fmla="*/ 0 w 110"/>
                <a:gd name="T9" fmla="*/ 60 h 122"/>
                <a:gd name="T10" fmla="*/ 2 w 110"/>
                <a:gd name="T11" fmla="*/ 48 h 122"/>
                <a:gd name="T12" fmla="*/ 10 w 110"/>
                <a:gd name="T13" fmla="*/ 28 h 122"/>
                <a:gd name="T14" fmla="*/ 24 w 110"/>
                <a:gd name="T15" fmla="*/ 10 h 122"/>
                <a:gd name="T16" fmla="*/ 44 w 110"/>
                <a:gd name="T17" fmla="*/ 2 h 122"/>
                <a:gd name="T18" fmla="*/ 58 w 110"/>
                <a:gd name="T19" fmla="*/ 0 h 122"/>
                <a:gd name="T20" fmla="*/ 76 w 110"/>
                <a:gd name="T21" fmla="*/ 4 h 122"/>
                <a:gd name="T22" fmla="*/ 94 w 110"/>
                <a:gd name="T23" fmla="*/ 16 h 122"/>
                <a:gd name="T24" fmla="*/ 106 w 110"/>
                <a:gd name="T25" fmla="*/ 36 h 122"/>
                <a:gd name="T26" fmla="*/ 110 w 110"/>
                <a:gd name="T27" fmla="*/ 62 h 122"/>
                <a:gd name="T28" fmla="*/ 110 w 110"/>
                <a:gd name="T29" fmla="*/ 76 h 122"/>
                <a:gd name="T30" fmla="*/ 100 w 110"/>
                <a:gd name="T31" fmla="*/ 98 h 122"/>
                <a:gd name="T32" fmla="*/ 84 w 110"/>
                <a:gd name="T33" fmla="*/ 114 h 122"/>
                <a:gd name="T34" fmla="*/ 64 w 110"/>
                <a:gd name="T35" fmla="*/ 122 h 122"/>
                <a:gd name="T36" fmla="*/ 54 w 110"/>
                <a:gd name="T37" fmla="*/ 122 h 122"/>
                <a:gd name="T38" fmla="*/ 18 w 110"/>
                <a:gd name="T39" fmla="*/ 58 h 122"/>
                <a:gd name="T40" fmla="*/ 22 w 110"/>
                <a:gd name="T41" fmla="*/ 84 h 122"/>
                <a:gd name="T42" fmla="*/ 30 w 110"/>
                <a:gd name="T43" fmla="*/ 100 h 122"/>
                <a:gd name="T44" fmla="*/ 42 w 110"/>
                <a:gd name="T45" fmla="*/ 110 h 122"/>
                <a:gd name="T46" fmla="*/ 56 w 110"/>
                <a:gd name="T47" fmla="*/ 114 h 122"/>
                <a:gd name="T48" fmla="*/ 64 w 110"/>
                <a:gd name="T49" fmla="*/ 112 h 122"/>
                <a:gd name="T50" fmla="*/ 78 w 110"/>
                <a:gd name="T51" fmla="*/ 106 h 122"/>
                <a:gd name="T52" fmla="*/ 86 w 110"/>
                <a:gd name="T53" fmla="*/ 92 h 122"/>
                <a:gd name="T54" fmla="*/ 92 w 110"/>
                <a:gd name="T55" fmla="*/ 74 h 122"/>
                <a:gd name="T56" fmla="*/ 92 w 110"/>
                <a:gd name="T57" fmla="*/ 62 h 122"/>
                <a:gd name="T58" fmla="*/ 90 w 110"/>
                <a:gd name="T59" fmla="*/ 40 h 122"/>
                <a:gd name="T60" fmla="*/ 82 w 110"/>
                <a:gd name="T61" fmla="*/ 22 h 122"/>
                <a:gd name="T62" fmla="*/ 72 w 110"/>
                <a:gd name="T63" fmla="*/ 12 h 122"/>
                <a:gd name="T64" fmla="*/ 56 w 110"/>
                <a:gd name="T65" fmla="*/ 8 h 122"/>
                <a:gd name="T66" fmla="*/ 48 w 110"/>
                <a:gd name="T67" fmla="*/ 8 h 122"/>
                <a:gd name="T68" fmla="*/ 34 w 110"/>
                <a:gd name="T69" fmla="*/ 16 h 122"/>
                <a:gd name="T70" fmla="*/ 24 w 110"/>
                <a:gd name="T71" fmla="*/ 28 h 122"/>
                <a:gd name="T72" fmla="*/ 20 w 110"/>
                <a:gd name="T73" fmla="*/ 46 h 122"/>
                <a:gd name="T74" fmla="*/ 18 w 110"/>
                <a:gd name="T75" fmla="*/ 58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110" h="122">
                  <a:moveTo>
                    <a:pt x="54" y="122"/>
                  </a:moveTo>
                  <a:lnTo>
                    <a:pt x="54" y="122"/>
                  </a:lnTo>
                  <a:lnTo>
                    <a:pt x="44" y="120"/>
                  </a:lnTo>
                  <a:lnTo>
                    <a:pt x="34" y="116"/>
                  </a:lnTo>
                  <a:lnTo>
                    <a:pt x="24" y="112"/>
                  </a:lnTo>
                  <a:lnTo>
                    <a:pt x="16" y="104"/>
                  </a:lnTo>
                  <a:lnTo>
                    <a:pt x="10" y="94"/>
                  </a:lnTo>
                  <a:lnTo>
                    <a:pt x="4" y="84"/>
                  </a:lnTo>
                  <a:lnTo>
                    <a:pt x="2" y="72"/>
                  </a:lnTo>
                  <a:lnTo>
                    <a:pt x="0" y="60"/>
                  </a:lnTo>
                  <a:lnTo>
                    <a:pt x="0" y="60"/>
                  </a:lnTo>
                  <a:lnTo>
                    <a:pt x="2" y="48"/>
                  </a:lnTo>
                  <a:lnTo>
                    <a:pt x="4" y="38"/>
                  </a:lnTo>
                  <a:lnTo>
                    <a:pt x="10" y="28"/>
                  </a:lnTo>
                  <a:lnTo>
                    <a:pt x="16" y="18"/>
                  </a:lnTo>
                  <a:lnTo>
                    <a:pt x="24" y="10"/>
                  </a:lnTo>
                  <a:lnTo>
                    <a:pt x="34" y="4"/>
                  </a:lnTo>
                  <a:lnTo>
                    <a:pt x="44" y="2"/>
                  </a:lnTo>
                  <a:lnTo>
                    <a:pt x="58" y="0"/>
                  </a:lnTo>
                  <a:lnTo>
                    <a:pt x="58" y="0"/>
                  </a:lnTo>
                  <a:lnTo>
                    <a:pt x="66" y="2"/>
                  </a:lnTo>
                  <a:lnTo>
                    <a:pt x="76" y="4"/>
                  </a:lnTo>
                  <a:lnTo>
                    <a:pt x="86" y="10"/>
                  </a:lnTo>
                  <a:lnTo>
                    <a:pt x="94" y="16"/>
                  </a:lnTo>
                  <a:lnTo>
                    <a:pt x="100" y="26"/>
                  </a:lnTo>
                  <a:lnTo>
                    <a:pt x="106" y="36"/>
                  </a:lnTo>
                  <a:lnTo>
                    <a:pt x="110" y="48"/>
                  </a:lnTo>
                  <a:lnTo>
                    <a:pt x="110" y="62"/>
                  </a:lnTo>
                  <a:lnTo>
                    <a:pt x="110" y="62"/>
                  </a:lnTo>
                  <a:lnTo>
                    <a:pt x="110" y="76"/>
                  </a:lnTo>
                  <a:lnTo>
                    <a:pt x="106" y="88"/>
                  </a:lnTo>
                  <a:lnTo>
                    <a:pt x="100" y="98"/>
                  </a:lnTo>
                  <a:lnTo>
                    <a:pt x="92" y="108"/>
                  </a:lnTo>
                  <a:lnTo>
                    <a:pt x="84" y="114"/>
                  </a:lnTo>
                  <a:lnTo>
                    <a:pt x="74" y="118"/>
                  </a:lnTo>
                  <a:lnTo>
                    <a:pt x="64" y="122"/>
                  </a:lnTo>
                  <a:lnTo>
                    <a:pt x="54" y="122"/>
                  </a:lnTo>
                  <a:lnTo>
                    <a:pt x="54" y="122"/>
                  </a:lnTo>
                  <a:close/>
                  <a:moveTo>
                    <a:pt x="18" y="58"/>
                  </a:moveTo>
                  <a:lnTo>
                    <a:pt x="18" y="58"/>
                  </a:lnTo>
                  <a:lnTo>
                    <a:pt x="20" y="72"/>
                  </a:lnTo>
                  <a:lnTo>
                    <a:pt x="22" y="84"/>
                  </a:lnTo>
                  <a:lnTo>
                    <a:pt x="26" y="92"/>
                  </a:lnTo>
                  <a:lnTo>
                    <a:pt x="30" y="100"/>
                  </a:lnTo>
                  <a:lnTo>
                    <a:pt x="36" y="106"/>
                  </a:lnTo>
                  <a:lnTo>
                    <a:pt x="42" y="110"/>
                  </a:lnTo>
                  <a:lnTo>
                    <a:pt x="50" y="112"/>
                  </a:lnTo>
                  <a:lnTo>
                    <a:pt x="56" y="114"/>
                  </a:lnTo>
                  <a:lnTo>
                    <a:pt x="56" y="114"/>
                  </a:lnTo>
                  <a:lnTo>
                    <a:pt x="64" y="112"/>
                  </a:lnTo>
                  <a:lnTo>
                    <a:pt x="72" y="110"/>
                  </a:lnTo>
                  <a:lnTo>
                    <a:pt x="78" y="106"/>
                  </a:lnTo>
                  <a:lnTo>
                    <a:pt x="82" y="100"/>
                  </a:lnTo>
                  <a:lnTo>
                    <a:pt x="86" y="92"/>
                  </a:lnTo>
                  <a:lnTo>
                    <a:pt x="90" y="84"/>
                  </a:lnTo>
                  <a:lnTo>
                    <a:pt x="92" y="74"/>
                  </a:lnTo>
                  <a:lnTo>
                    <a:pt x="92" y="62"/>
                  </a:lnTo>
                  <a:lnTo>
                    <a:pt x="92" y="62"/>
                  </a:lnTo>
                  <a:lnTo>
                    <a:pt x="92" y="50"/>
                  </a:lnTo>
                  <a:lnTo>
                    <a:pt x="90" y="40"/>
                  </a:lnTo>
                  <a:lnTo>
                    <a:pt x="86" y="30"/>
                  </a:lnTo>
                  <a:lnTo>
                    <a:pt x="82" y="22"/>
                  </a:lnTo>
                  <a:lnTo>
                    <a:pt x="78" y="16"/>
                  </a:lnTo>
                  <a:lnTo>
                    <a:pt x="72" y="12"/>
                  </a:lnTo>
                  <a:lnTo>
                    <a:pt x="64" y="8"/>
                  </a:lnTo>
                  <a:lnTo>
                    <a:pt x="56" y="8"/>
                  </a:lnTo>
                  <a:lnTo>
                    <a:pt x="56" y="8"/>
                  </a:lnTo>
                  <a:lnTo>
                    <a:pt x="48" y="8"/>
                  </a:lnTo>
                  <a:lnTo>
                    <a:pt x="40" y="10"/>
                  </a:lnTo>
                  <a:lnTo>
                    <a:pt x="34" y="16"/>
                  </a:lnTo>
                  <a:lnTo>
                    <a:pt x="28" y="20"/>
                  </a:lnTo>
                  <a:lnTo>
                    <a:pt x="24" y="28"/>
                  </a:lnTo>
                  <a:lnTo>
                    <a:pt x="22" y="36"/>
                  </a:lnTo>
                  <a:lnTo>
                    <a:pt x="20" y="46"/>
                  </a:lnTo>
                  <a:lnTo>
                    <a:pt x="18" y="58"/>
                  </a:lnTo>
                  <a:lnTo>
                    <a:pt x="18" y="58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8" name="Freeform 131"/>
            <p:cNvSpPr>
              <a:spLocks/>
            </p:cNvSpPr>
            <p:nvPr/>
          </p:nvSpPr>
          <p:spPr bwMode="auto">
            <a:xfrm>
              <a:off x="2325" y="1414"/>
              <a:ext cx="70" cy="118"/>
            </a:xfrm>
            <a:custGeom>
              <a:avLst/>
              <a:gdLst>
                <a:gd name="T0" fmla="*/ 26 w 70"/>
                <a:gd name="T1" fmla="*/ 118 h 118"/>
                <a:gd name="T2" fmla="*/ 0 w 70"/>
                <a:gd name="T3" fmla="*/ 118 h 118"/>
                <a:gd name="T4" fmla="*/ 0 w 70"/>
                <a:gd name="T5" fmla="*/ 118 h 118"/>
                <a:gd name="T6" fmla="*/ 4 w 70"/>
                <a:gd name="T7" fmla="*/ 116 h 118"/>
                <a:gd name="T8" fmla="*/ 4 w 70"/>
                <a:gd name="T9" fmla="*/ 110 h 118"/>
                <a:gd name="T10" fmla="*/ 4 w 70"/>
                <a:gd name="T11" fmla="*/ 8 h 118"/>
                <a:gd name="T12" fmla="*/ 4 w 70"/>
                <a:gd name="T13" fmla="*/ 8 h 118"/>
                <a:gd name="T14" fmla="*/ 4 w 70"/>
                <a:gd name="T15" fmla="*/ 2 h 118"/>
                <a:gd name="T16" fmla="*/ 0 w 70"/>
                <a:gd name="T17" fmla="*/ 0 h 118"/>
                <a:gd name="T18" fmla="*/ 70 w 70"/>
                <a:gd name="T19" fmla="*/ 0 h 118"/>
                <a:gd name="T20" fmla="*/ 70 w 70"/>
                <a:gd name="T21" fmla="*/ 16 h 118"/>
                <a:gd name="T22" fmla="*/ 70 w 70"/>
                <a:gd name="T23" fmla="*/ 16 h 118"/>
                <a:gd name="T24" fmla="*/ 64 w 70"/>
                <a:gd name="T25" fmla="*/ 10 h 118"/>
                <a:gd name="T26" fmla="*/ 54 w 70"/>
                <a:gd name="T27" fmla="*/ 8 h 118"/>
                <a:gd name="T28" fmla="*/ 54 w 70"/>
                <a:gd name="T29" fmla="*/ 8 h 118"/>
                <a:gd name="T30" fmla="*/ 22 w 70"/>
                <a:gd name="T31" fmla="*/ 8 h 118"/>
                <a:gd name="T32" fmla="*/ 22 w 70"/>
                <a:gd name="T33" fmla="*/ 48 h 118"/>
                <a:gd name="T34" fmla="*/ 50 w 70"/>
                <a:gd name="T35" fmla="*/ 48 h 118"/>
                <a:gd name="T36" fmla="*/ 50 w 70"/>
                <a:gd name="T37" fmla="*/ 48 h 118"/>
                <a:gd name="T38" fmla="*/ 54 w 70"/>
                <a:gd name="T39" fmla="*/ 46 h 118"/>
                <a:gd name="T40" fmla="*/ 56 w 70"/>
                <a:gd name="T41" fmla="*/ 44 h 118"/>
                <a:gd name="T42" fmla="*/ 56 w 70"/>
                <a:gd name="T43" fmla="*/ 62 h 118"/>
                <a:gd name="T44" fmla="*/ 56 w 70"/>
                <a:gd name="T45" fmla="*/ 62 h 118"/>
                <a:gd name="T46" fmla="*/ 54 w 70"/>
                <a:gd name="T47" fmla="*/ 58 h 118"/>
                <a:gd name="T48" fmla="*/ 50 w 70"/>
                <a:gd name="T49" fmla="*/ 58 h 118"/>
                <a:gd name="T50" fmla="*/ 22 w 70"/>
                <a:gd name="T51" fmla="*/ 58 h 118"/>
                <a:gd name="T52" fmla="*/ 22 w 70"/>
                <a:gd name="T53" fmla="*/ 110 h 118"/>
                <a:gd name="T54" fmla="*/ 22 w 70"/>
                <a:gd name="T55" fmla="*/ 110 h 118"/>
                <a:gd name="T56" fmla="*/ 22 w 70"/>
                <a:gd name="T57" fmla="*/ 116 h 118"/>
                <a:gd name="T58" fmla="*/ 26 w 70"/>
                <a:gd name="T59" fmla="*/ 118 h 118"/>
                <a:gd name="T60" fmla="*/ 26 w 70"/>
                <a:gd name="T61" fmla="*/ 118 h 1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70" h="118">
                  <a:moveTo>
                    <a:pt x="26" y="118"/>
                  </a:moveTo>
                  <a:lnTo>
                    <a:pt x="0" y="118"/>
                  </a:lnTo>
                  <a:lnTo>
                    <a:pt x="0" y="118"/>
                  </a:lnTo>
                  <a:lnTo>
                    <a:pt x="4" y="116"/>
                  </a:lnTo>
                  <a:lnTo>
                    <a:pt x="4" y="110"/>
                  </a:lnTo>
                  <a:lnTo>
                    <a:pt x="4" y="8"/>
                  </a:lnTo>
                  <a:lnTo>
                    <a:pt x="4" y="8"/>
                  </a:lnTo>
                  <a:lnTo>
                    <a:pt x="4" y="2"/>
                  </a:lnTo>
                  <a:lnTo>
                    <a:pt x="0" y="0"/>
                  </a:lnTo>
                  <a:lnTo>
                    <a:pt x="70" y="0"/>
                  </a:lnTo>
                  <a:lnTo>
                    <a:pt x="70" y="16"/>
                  </a:lnTo>
                  <a:lnTo>
                    <a:pt x="70" y="16"/>
                  </a:lnTo>
                  <a:lnTo>
                    <a:pt x="64" y="10"/>
                  </a:lnTo>
                  <a:lnTo>
                    <a:pt x="54" y="8"/>
                  </a:lnTo>
                  <a:lnTo>
                    <a:pt x="54" y="8"/>
                  </a:lnTo>
                  <a:lnTo>
                    <a:pt x="22" y="8"/>
                  </a:lnTo>
                  <a:lnTo>
                    <a:pt x="22" y="48"/>
                  </a:lnTo>
                  <a:lnTo>
                    <a:pt x="50" y="48"/>
                  </a:lnTo>
                  <a:lnTo>
                    <a:pt x="50" y="48"/>
                  </a:lnTo>
                  <a:lnTo>
                    <a:pt x="54" y="46"/>
                  </a:lnTo>
                  <a:lnTo>
                    <a:pt x="56" y="44"/>
                  </a:lnTo>
                  <a:lnTo>
                    <a:pt x="56" y="62"/>
                  </a:lnTo>
                  <a:lnTo>
                    <a:pt x="56" y="62"/>
                  </a:lnTo>
                  <a:lnTo>
                    <a:pt x="54" y="58"/>
                  </a:lnTo>
                  <a:lnTo>
                    <a:pt x="50" y="58"/>
                  </a:lnTo>
                  <a:lnTo>
                    <a:pt x="22" y="58"/>
                  </a:lnTo>
                  <a:lnTo>
                    <a:pt x="22" y="110"/>
                  </a:lnTo>
                  <a:lnTo>
                    <a:pt x="22" y="110"/>
                  </a:lnTo>
                  <a:lnTo>
                    <a:pt x="22" y="116"/>
                  </a:lnTo>
                  <a:lnTo>
                    <a:pt x="26" y="118"/>
                  </a:lnTo>
                  <a:lnTo>
                    <a:pt x="26" y="118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25113588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Results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/>
              <a:t>School</a:t>
            </a:r>
            <a:r>
              <a:rPr lang="en-GB" dirty="0"/>
              <a:t> </a:t>
            </a:r>
            <a:r>
              <a:rPr lang="en-GB" sz="2800" dirty="0"/>
              <a:t>level</a:t>
            </a:r>
            <a:r>
              <a:rPr lang="en-GB" dirty="0"/>
              <a:t>:</a:t>
            </a:r>
          </a:p>
          <a:p>
            <a:pPr lvl="1"/>
            <a:r>
              <a:rPr lang="en-GB" sz="2400" dirty="0" smtClean="0"/>
              <a:t>Cultural factors: explain </a:t>
            </a:r>
            <a:r>
              <a:rPr lang="en-GB" sz="2400" dirty="0" smtClean="0"/>
              <a:t>27% </a:t>
            </a:r>
            <a:r>
              <a:rPr lang="en-GB" sz="2400" dirty="0" smtClean="0"/>
              <a:t>of variance</a:t>
            </a:r>
          </a:p>
          <a:p>
            <a:pPr lvl="2"/>
            <a:r>
              <a:rPr lang="en-GB" sz="2000" dirty="0" smtClean="0"/>
              <a:t>Parents involved…</a:t>
            </a:r>
          </a:p>
          <a:p>
            <a:pPr lvl="2"/>
            <a:r>
              <a:rPr lang="en-GB" sz="2000" dirty="0" smtClean="0"/>
              <a:t>Teachers collaborate…</a:t>
            </a:r>
          </a:p>
          <a:p>
            <a:pPr lvl="1"/>
            <a:r>
              <a:rPr lang="en-GB" sz="2400" dirty="0" smtClean="0"/>
              <a:t>Behavioural factors: </a:t>
            </a:r>
            <a:r>
              <a:rPr lang="en-GB" sz="2400" smtClean="0"/>
              <a:t>explain </a:t>
            </a:r>
            <a:r>
              <a:rPr lang="en-GB" sz="2400" smtClean="0"/>
              <a:t>24% </a:t>
            </a:r>
            <a:r>
              <a:rPr lang="en-GB" sz="2400" dirty="0" smtClean="0"/>
              <a:t>of variance</a:t>
            </a:r>
          </a:p>
          <a:p>
            <a:pPr lvl="2"/>
            <a:r>
              <a:rPr lang="en-GB" sz="2000" dirty="0" smtClean="0"/>
              <a:t>Bullying is reported…</a:t>
            </a:r>
          </a:p>
          <a:p>
            <a:pPr lvl="2"/>
            <a:r>
              <a:rPr lang="en-GB" sz="2000" dirty="0" smtClean="0"/>
              <a:t>Policies on behaviour…</a:t>
            </a:r>
          </a:p>
          <a:p>
            <a:pPr lvl="1"/>
            <a:r>
              <a:rPr lang="en-GB" sz="2400" dirty="0" smtClean="0"/>
              <a:t>Pedagogical factors: explain 16% of variance</a:t>
            </a:r>
          </a:p>
          <a:p>
            <a:pPr lvl="2"/>
            <a:r>
              <a:rPr lang="en-GB" sz="2000" dirty="0" smtClean="0"/>
              <a:t>Quality of teaching</a:t>
            </a:r>
          </a:p>
          <a:p>
            <a:pPr lvl="1"/>
            <a:r>
              <a:rPr lang="en-GB" sz="2400" dirty="0" smtClean="0"/>
              <a:t>Structural factors: explain 3% of variance</a:t>
            </a:r>
          </a:p>
          <a:p>
            <a:pPr lvl="2"/>
            <a:r>
              <a:rPr lang="en-GB" sz="2000" dirty="0" smtClean="0"/>
              <a:t>Faith schools</a:t>
            </a:r>
            <a:endParaRPr lang="en-GB" sz="2000" dirty="0"/>
          </a:p>
          <a:p>
            <a:endParaRPr lang="en-GB" dirty="0"/>
          </a:p>
        </p:txBody>
      </p:sp>
      <p:grpSp>
        <p:nvGrpSpPr>
          <p:cNvPr id="4" name="Group 107"/>
          <p:cNvGrpSpPr>
            <a:grpSpLocks/>
          </p:cNvGrpSpPr>
          <p:nvPr/>
        </p:nvGrpSpPr>
        <p:grpSpPr bwMode="auto">
          <a:xfrm>
            <a:off x="9363075" y="6008085"/>
            <a:ext cx="2552700" cy="553053"/>
            <a:chOff x="385" y="1412"/>
            <a:chExt cx="2268" cy="492"/>
          </a:xfrm>
        </p:grpSpPr>
        <p:sp>
          <p:nvSpPr>
            <p:cNvPr id="5" name="Freeform 108"/>
            <p:cNvSpPr>
              <a:spLocks/>
            </p:cNvSpPr>
            <p:nvPr/>
          </p:nvSpPr>
          <p:spPr bwMode="auto">
            <a:xfrm>
              <a:off x="385" y="1488"/>
              <a:ext cx="186" cy="316"/>
            </a:xfrm>
            <a:custGeom>
              <a:avLst/>
              <a:gdLst>
                <a:gd name="T0" fmla="*/ 100 w 186"/>
                <a:gd name="T1" fmla="*/ 126 h 316"/>
                <a:gd name="T2" fmla="*/ 148 w 186"/>
                <a:gd name="T3" fmla="*/ 152 h 316"/>
                <a:gd name="T4" fmla="*/ 174 w 186"/>
                <a:gd name="T5" fmla="*/ 178 h 316"/>
                <a:gd name="T6" fmla="*/ 180 w 186"/>
                <a:gd name="T7" fmla="*/ 188 h 316"/>
                <a:gd name="T8" fmla="*/ 186 w 186"/>
                <a:gd name="T9" fmla="*/ 210 h 316"/>
                <a:gd name="T10" fmla="*/ 186 w 186"/>
                <a:gd name="T11" fmla="*/ 224 h 316"/>
                <a:gd name="T12" fmla="*/ 178 w 186"/>
                <a:gd name="T13" fmla="*/ 260 h 316"/>
                <a:gd name="T14" fmla="*/ 156 w 186"/>
                <a:gd name="T15" fmla="*/ 290 h 316"/>
                <a:gd name="T16" fmla="*/ 140 w 186"/>
                <a:gd name="T17" fmla="*/ 302 h 316"/>
                <a:gd name="T18" fmla="*/ 104 w 186"/>
                <a:gd name="T19" fmla="*/ 314 h 316"/>
                <a:gd name="T20" fmla="*/ 86 w 186"/>
                <a:gd name="T21" fmla="*/ 316 h 316"/>
                <a:gd name="T22" fmla="*/ 42 w 186"/>
                <a:gd name="T23" fmla="*/ 310 h 316"/>
                <a:gd name="T24" fmla="*/ 24 w 186"/>
                <a:gd name="T25" fmla="*/ 302 h 316"/>
                <a:gd name="T26" fmla="*/ 0 w 186"/>
                <a:gd name="T27" fmla="*/ 224 h 316"/>
                <a:gd name="T28" fmla="*/ 6 w 186"/>
                <a:gd name="T29" fmla="*/ 238 h 316"/>
                <a:gd name="T30" fmla="*/ 20 w 186"/>
                <a:gd name="T31" fmla="*/ 264 h 316"/>
                <a:gd name="T32" fmla="*/ 30 w 186"/>
                <a:gd name="T33" fmla="*/ 276 h 316"/>
                <a:gd name="T34" fmla="*/ 52 w 186"/>
                <a:gd name="T35" fmla="*/ 292 h 316"/>
                <a:gd name="T36" fmla="*/ 82 w 186"/>
                <a:gd name="T37" fmla="*/ 298 h 316"/>
                <a:gd name="T38" fmla="*/ 98 w 186"/>
                <a:gd name="T39" fmla="*/ 296 h 316"/>
                <a:gd name="T40" fmla="*/ 122 w 186"/>
                <a:gd name="T41" fmla="*/ 286 h 316"/>
                <a:gd name="T42" fmla="*/ 130 w 186"/>
                <a:gd name="T43" fmla="*/ 278 h 316"/>
                <a:gd name="T44" fmla="*/ 140 w 186"/>
                <a:gd name="T45" fmla="*/ 258 h 316"/>
                <a:gd name="T46" fmla="*/ 144 w 186"/>
                <a:gd name="T47" fmla="*/ 236 h 316"/>
                <a:gd name="T48" fmla="*/ 144 w 186"/>
                <a:gd name="T49" fmla="*/ 224 h 316"/>
                <a:gd name="T50" fmla="*/ 136 w 186"/>
                <a:gd name="T51" fmla="*/ 204 h 316"/>
                <a:gd name="T52" fmla="*/ 130 w 186"/>
                <a:gd name="T53" fmla="*/ 196 h 316"/>
                <a:gd name="T54" fmla="*/ 68 w 186"/>
                <a:gd name="T55" fmla="*/ 162 h 316"/>
                <a:gd name="T56" fmla="*/ 52 w 186"/>
                <a:gd name="T57" fmla="*/ 154 h 316"/>
                <a:gd name="T58" fmla="*/ 26 w 186"/>
                <a:gd name="T59" fmla="*/ 136 h 316"/>
                <a:gd name="T60" fmla="*/ 18 w 186"/>
                <a:gd name="T61" fmla="*/ 126 h 316"/>
                <a:gd name="T62" fmla="*/ 6 w 186"/>
                <a:gd name="T63" fmla="*/ 104 h 316"/>
                <a:gd name="T64" fmla="*/ 2 w 186"/>
                <a:gd name="T65" fmla="*/ 80 h 316"/>
                <a:gd name="T66" fmla="*/ 4 w 186"/>
                <a:gd name="T67" fmla="*/ 62 h 316"/>
                <a:gd name="T68" fmla="*/ 18 w 186"/>
                <a:gd name="T69" fmla="*/ 32 h 316"/>
                <a:gd name="T70" fmla="*/ 30 w 186"/>
                <a:gd name="T71" fmla="*/ 20 h 316"/>
                <a:gd name="T72" fmla="*/ 60 w 186"/>
                <a:gd name="T73" fmla="*/ 4 h 316"/>
                <a:gd name="T74" fmla="*/ 96 w 186"/>
                <a:gd name="T75" fmla="*/ 0 h 316"/>
                <a:gd name="T76" fmla="*/ 114 w 186"/>
                <a:gd name="T77" fmla="*/ 0 h 316"/>
                <a:gd name="T78" fmla="*/ 146 w 186"/>
                <a:gd name="T79" fmla="*/ 10 h 316"/>
                <a:gd name="T80" fmla="*/ 162 w 186"/>
                <a:gd name="T81" fmla="*/ 76 h 316"/>
                <a:gd name="T82" fmla="*/ 160 w 186"/>
                <a:gd name="T83" fmla="*/ 66 h 316"/>
                <a:gd name="T84" fmla="*/ 146 w 186"/>
                <a:gd name="T85" fmla="*/ 46 h 316"/>
                <a:gd name="T86" fmla="*/ 138 w 186"/>
                <a:gd name="T87" fmla="*/ 36 h 316"/>
                <a:gd name="T88" fmla="*/ 116 w 186"/>
                <a:gd name="T89" fmla="*/ 22 h 316"/>
                <a:gd name="T90" fmla="*/ 90 w 186"/>
                <a:gd name="T91" fmla="*/ 18 h 316"/>
                <a:gd name="T92" fmla="*/ 76 w 186"/>
                <a:gd name="T93" fmla="*/ 18 h 316"/>
                <a:gd name="T94" fmla="*/ 58 w 186"/>
                <a:gd name="T95" fmla="*/ 26 h 316"/>
                <a:gd name="T96" fmla="*/ 50 w 186"/>
                <a:gd name="T97" fmla="*/ 34 h 316"/>
                <a:gd name="T98" fmla="*/ 42 w 186"/>
                <a:gd name="T99" fmla="*/ 48 h 316"/>
                <a:gd name="T100" fmla="*/ 38 w 186"/>
                <a:gd name="T101" fmla="*/ 66 h 316"/>
                <a:gd name="T102" fmla="*/ 40 w 186"/>
                <a:gd name="T103" fmla="*/ 76 h 316"/>
                <a:gd name="T104" fmla="*/ 46 w 186"/>
                <a:gd name="T105" fmla="*/ 90 h 316"/>
                <a:gd name="T106" fmla="*/ 50 w 186"/>
                <a:gd name="T107" fmla="*/ 98 h 316"/>
                <a:gd name="T108" fmla="*/ 100 w 186"/>
                <a:gd name="T109" fmla="*/ 126 h 3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186" h="316">
                  <a:moveTo>
                    <a:pt x="100" y="126"/>
                  </a:moveTo>
                  <a:lnTo>
                    <a:pt x="100" y="126"/>
                  </a:lnTo>
                  <a:lnTo>
                    <a:pt x="148" y="152"/>
                  </a:lnTo>
                  <a:lnTo>
                    <a:pt x="148" y="152"/>
                  </a:lnTo>
                  <a:lnTo>
                    <a:pt x="162" y="164"/>
                  </a:lnTo>
                  <a:lnTo>
                    <a:pt x="174" y="178"/>
                  </a:lnTo>
                  <a:lnTo>
                    <a:pt x="174" y="178"/>
                  </a:lnTo>
                  <a:lnTo>
                    <a:pt x="180" y="188"/>
                  </a:lnTo>
                  <a:lnTo>
                    <a:pt x="184" y="198"/>
                  </a:lnTo>
                  <a:lnTo>
                    <a:pt x="186" y="210"/>
                  </a:lnTo>
                  <a:lnTo>
                    <a:pt x="186" y="224"/>
                  </a:lnTo>
                  <a:lnTo>
                    <a:pt x="186" y="224"/>
                  </a:lnTo>
                  <a:lnTo>
                    <a:pt x="184" y="244"/>
                  </a:lnTo>
                  <a:lnTo>
                    <a:pt x="178" y="260"/>
                  </a:lnTo>
                  <a:lnTo>
                    <a:pt x="168" y="276"/>
                  </a:lnTo>
                  <a:lnTo>
                    <a:pt x="156" y="290"/>
                  </a:lnTo>
                  <a:lnTo>
                    <a:pt x="156" y="290"/>
                  </a:lnTo>
                  <a:lnTo>
                    <a:pt x="140" y="302"/>
                  </a:lnTo>
                  <a:lnTo>
                    <a:pt x="122" y="310"/>
                  </a:lnTo>
                  <a:lnTo>
                    <a:pt x="104" y="314"/>
                  </a:lnTo>
                  <a:lnTo>
                    <a:pt x="86" y="316"/>
                  </a:lnTo>
                  <a:lnTo>
                    <a:pt x="86" y="316"/>
                  </a:lnTo>
                  <a:lnTo>
                    <a:pt x="62" y="314"/>
                  </a:lnTo>
                  <a:lnTo>
                    <a:pt x="42" y="310"/>
                  </a:lnTo>
                  <a:lnTo>
                    <a:pt x="42" y="310"/>
                  </a:lnTo>
                  <a:lnTo>
                    <a:pt x="24" y="302"/>
                  </a:lnTo>
                  <a:lnTo>
                    <a:pt x="2" y="292"/>
                  </a:lnTo>
                  <a:lnTo>
                    <a:pt x="0" y="224"/>
                  </a:lnTo>
                  <a:lnTo>
                    <a:pt x="0" y="224"/>
                  </a:lnTo>
                  <a:lnTo>
                    <a:pt x="6" y="238"/>
                  </a:lnTo>
                  <a:lnTo>
                    <a:pt x="12" y="252"/>
                  </a:lnTo>
                  <a:lnTo>
                    <a:pt x="20" y="264"/>
                  </a:lnTo>
                  <a:lnTo>
                    <a:pt x="30" y="276"/>
                  </a:lnTo>
                  <a:lnTo>
                    <a:pt x="30" y="276"/>
                  </a:lnTo>
                  <a:lnTo>
                    <a:pt x="40" y="286"/>
                  </a:lnTo>
                  <a:lnTo>
                    <a:pt x="52" y="292"/>
                  </a:lnTo>
                  <a:lnTo>
                    <a:pt x="66" y="296"/>
                  </a:lnTo>
                  <a:lnTo>
                    <a:pt x="82" y="298"/>
                  </a:lnTo>
                  <a:lnTo>
                    <a:pt x="82" y="298"/>
                  </a:lnTo>
                  <a:lnTo>
                    <a:pt x="98" y="296"/>
                  </a:lnTo>
                  <a:lnTo>
                    <a:pt x="110" y="292"/>
                  </a:lnTo>
                  <a:lnTo>
                    <a:pt x="122" y="286"/>
                  </a:lnTo>
                  <a:lnTo>
                    <a:pt x="130" y="278"/>
                  </a:lnTo>
                  <a:lnTo>
                    <a:pt x="130" y="278"/>
                  </a:lnTo>
                  <a:lnTo>
                    <a:pt x="136" y="268"/>
                  </a:lnTo>
                  <a:lnTo>
                    <a:pt x="140" y="258"/>
                  </a:lnTo>
                  <a:lnTo>
                    <a:pt x="144" y="248"/>
                  </a:lnTo>
                  <a:lnTo>
                    <a:pt x="144" y="236"/>
                  </a:lnTo>
                  <a:lnTo>
                    <a:pt x="144" y="236"/>
                  </a:lnTo>
                  <a:lnTo>
                    <a:pt x="144" y="224"/>
                  </a:lnTo>
                  <a:lnTo>
                    <a:pt x="140" y="212"/>
                  </a:lnTo>
                  <a:lnTo>
                    <a:pt x="136" y="204"/>
                  </a:lnTo>
                  <a:lnTo>
                    <a:pt x="130" y="196"/>
                  </a:lnTo>
                  <a:lnTo>
                    <a:pt x="130" y="196"/>
                  </a:lnTo>
                  <a:lnTo>
                    <a:pt x="108" y="182"/>
                  </a:lnTo>
                  <a:lnTo>
                    <a:pt x="68" y="162"/>
                  </a:lnTo>
                  <a:lnTo>
                    <a:pt x="68" y="162"/>
                  </a:lnTo>
                  <a:lnTo>
                    <a:pt x="52" y="154"/>
                  </a:lnTo>
                  <a:lnTo>
                    <a:pt x="38" y="144"/>
                  </a:lnTo>
                  <a:lnTo>
                    <a:pt x="26" y="136"/>
                  </a:lnTo>
                  <a:lnTo>
                    <a:pt x="18" y="126"/>
                  </a:lnTo>
                  <a:lnTo>
                    <a:pt x="18" y="126"/>
                  </a:lnTo>
                  <a:lnTo>
                    <a:pt x="10" y="116"/>
                  </a:lnTo>
                  <a:lnTo>
                    <a:pt x="6" y="104"/>
                  </a:lnTo>
                  <a:lnTo>
                    <a:pt x="2" y="92"/>
                  </a:lnTo>
                  <a:lnTo>
                    <a:pt x="2" y="80"/>
                  </a:lnTo>
                  <a:lnTo>
                    <a:pt x="2" y="80"/>
                  </a:lnTo>
                  <a:lnTo>
                    <a:pt x="4" y="62"/>
                  </a:lnTo>
                  <a:lnTo>
                    <a:pt x="8" y="46"/>
                  </a:lnTo>
                  <a:lnTo>
                    <a:pt x="18" y="32"/>
                  </a:lnTo>
                  <a:lnTo>
                    <a:pt x="30" y="20"/>
                  </a:lnTo>
                  <a:lnTo>
                    <a:pt x="30" y="20"/>
                  </a:lnTo>
                  <a:lnTo>
                    <a:pt x="46" y="12"/>
                  </a:lnTo>
                  <a:lnTo>
                    <a:pt x="60" y="4"/>
                  </a:lnTo>
                  <a:lnTo>
                    <a:pt x="78" y="0"/>
                  </a:lnTo>
                  <a:lnTo>
                    <a:pt x="96" y="0"/>
                  </a:lnTo>
                  <a:lnTo>
                    <a:pt x="96" y="0"/>
                  </a:lnTo>
                  <a:lnTo>
                    <a:pt x="114" y="0"/>
                  </a:lnTo>
                  <a:lnTo>
                    <a:pt x="130" y="4"/>
                  </a:lnTo>
                  <a:lnTo>
                    <a:pt x="146" y="10"/>
                  </a:lnTo>
                  <a:lnTo>
                    <a:pt x="160" y="16"/>
                  </a:lnTo>
                  <a:lnTo>
                    <a:pt x="162" y="76"/>
                  </a:lnTo>
                  <a:lnTo>
                    <a:pt x="162" y="76"/>
                  </a:lnTo>
                  <a:lnTo>
                    <a:pt x="160" y="66"/>
                  </a:lnTo>
                  <a:lnTo>
                    <a:pt x="154" y="56"/>
                  </a:lnTo>
                  <a:lnTo>
                    <a:pt x="146" y="46"/>
                  </a:lnTo>
                  <a:lnTo>
                    <a:pt x="138" y="36"/>
                  </a:lnTo>
                  <a:lnTo>
                    <a:pt x="138" y="36"/>
                  </a:lnTo>
                  <a:lnTo>
                    <a:pt x="128" y="28"/>
                  </a:lnTo>
                  <a:lnTo>
                    <a:pt x="116" y="22"/>
                  </a:lnTo>
                  <a:lnTo>
                    <a:pt x="104" y="20"/>
                  </a:lnTo>
                  <a:lnTo>
                    <a:pt x="90" y="18"/>
                  </a:lnTo>
                  <a:lnTo>
                    <a:pt x="90" y="18"/>
                  </a:lnTo>
                  <a:lnTo>
                    <a:pt x="76" y="18"/>
                  </a:lnTo>
                  <a:lnTo>
                    <a:pt x="66" y="22"/>
                  </a:lnTo>
                  <a:lnTo>
                    <a:pt x="58" y="26"/>
                  </a:lnTo>
                  <a:lnTo>
                    <a:pt x="50" y="34"/>
                  </a:lnTo>
                  <a:lnTo>
                    <a:pt x="50" y="34"/>
                  </a:lnTo>
                  <a:lnTo>
                    <a:pt x="46" y="40"/>
                  </a:lnTo>
                  <a:lnTo>
                    <a:pt x="42" y="48"/>
                  </a:lnTo>
                  <a:lnTo>
                    <a:pt x="40" y="58"/>
                  </a:lnTo>
                  <a:lnTo>
                    <a:pt x="38" y="66"/>
                  </a:lnTo>
                  <a:lnTo>
                    <a:pt x="38" y="66"/>
                  </a:lnTo>
                  <a:lnTo>
                    <a:pt x="40" y="76"/>
                  </a:lnTo>
                  <a:lnTo>
                    <a:pt x="42" y="84"/>
                  </a:lnTo>
                  <a:lnTo>
                    <a:pt x="46" y="90"/>
                  </a:lnTo>
                  <a:lnTo>
                    <a:pt x="50" y="98"/>
                  </a:lnTo>
                  <a:lnTo>
                    <a:pt x="50" y="98"/>
                  </a:lnTo>
                  <a:lnTo>
                    <a:pt x="70" y="110"/>
                  </a:lnTo>
                  <a:lnTo>
                    <a:pt x="100" y="126"/>
                  </a:lnTo>
                  <a:lnTo>
                    <a:pt x="100" y="126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" name="Freeform 109"/>
            <p:cNvSpPr>
              <a:spLocks noEditPoints="1"/>
            </p:cNvSpPr>
            <p:nvPr/>
          </p:nvSpPr>
          <p:spPr bwMode="auto">
            <a:xfrm>
              <a:off x="589" y="1586"/>
              <a:ext cx="198" cy="218"/>
            </a:xfrm>
            <a:custGeom>
              <a:avLst/>
              <a:gdLst>
                <a:gd name="T0" fmla="*/ 100 w 198"/>
                <a:gd name="T1" fmla="*/ 0 h 218"/>
                <a:gd name="T2" fmla="*/ 130 w 198"/>
                <a:gd name="T3" fmla="*/ 4 h 218"/>
                <a:gd name="T4" fmla="*/ 154 w 198"/>
                <a:gd name="T5" fmla="*/ 16 h 218"/>
                <a:gd name="T6" fmla="*/ 166 w 198"/>
                <a:gd name="T7" fmla="*/ 24 h 218"/>
                <a:gd name="T8" fmla="*/ 182 w 198"/>
                <a:gd name="T9" fmla="*/ 44 h 218"/>
                <a:gd name="T10" fmla="*/ 188 w 198"/>
                <a:gd name="T11" fmla="*/ 56 h 218"/>
                <a:gd name="T12" fmla="*/ 196 w 198"/>
                <a:gd name="T13" fmla="*/ 82 h 218"/>
                <a:gd name="T14" fmla="*/ 198 w 198"/>
                <a:gd name="T15" fmla="*/ 110 h 218"/>
                <a:gd name="T16" fmla="*/ 198 w 198"/>
                <a:gd name="T17" fmla="*/ 122 h 218"/>
                <a:gd name="T18" fmla="*/ 192 w 198"/>
                <a:gd name="T19" fmla="*/ 148 h 218"/>
                <a:gd name="T20" fmla="*/ 186 w 198"/>
                <a:gd name="T21" fmla="*/ 162 h 218"/>
                <a:gd name="T22" fmla="*/ 170 w 198"/>
                <a:gd name="T23" fmla="*/ 184 h 218"/>
                <a:gd name="T24" fmla="*/ 150 w 198"/>
                <a:gd name="T25" fmla="*/ 204 h 218"/>
                <a:gd name="T26" fmla="*/ 138 w 198"/>
                <a:gd name="T27" fmla="*/ 210 h 218"/>
                <a:gd name="T28" fmla="*/ 112 w 198"/>
                <a:gd name="T29" fmla="*/ 218 h 218"/>
                <a:gd name="T30" fmla="*/ 98 w 198"/>
                <a:gd name="T31" fmla="*/ 218 h 218"/>
                <a:gd name="T32" fmla="*/ 66 w 198"/>
                <a:gd name="T33" fmla="*/ 214 h 218"/>
                <a:gd name="T34" fmla="*/ 46 w 198"/>
                <a:gd name="T35" fmla="*/ 206 h 218"/>
                <a:gd name="T36" fmla="*/ 32 w 198"/>
                <a:gd name="T37" fmla="*/ 192 h 218"/>
                <a:gd name="T38" fmla="*/ 24 w 198"/>
                <a:gd name="T39" fmla="*/ 186 h 218"/>
                <a:gd name="T40" fmla="*/ 6 w 198"/>
                <a:gd name="T41" fmla="*/ 150 h 218"/>
                <a:gd name="T42" fmla="*/ 0 w 198"/>
                <a:gd name="T43" fmla="*/ 110 h 218"/>
                <a:gd name="T44" fmla="*/ 0 w 198"/>
                <a:gd name="T45" fmla="*/ 96 h 218"/>
                <a:gd name="T46" fmla="*/ 6 w 198"/>
                <a:gd name="T47" fmla="*/ 70 h 218"/>
                <a:gd name="T48" fmla="*/ 12 w 198"/>
                <a:gd name="T49" fmla="*/ 56 h 218"/>
                <a:gd name="T50" fmla="*/ 26 w 198"/>
                <a:gd name="T51" fmla="*/ 34 h 218"/>
                <a:gd name="T52" fmla="*/ 48 w 198"/>
                <a:gd name="T53" fmla="*/ 16 h 218"/>
                <a:gd name="T54" fmla="*/ 58 w 198"/>
                <a:gd name="T55" fmla="*/ 8 h 218"/>
                <a:gd name="T56" fmla="*/ 86 w 198"/>
                <a:gd name="T57" fmla="*/ 0 h 218"/>
                <a:gd name="T58" fmla="*/ 100 w 198"/>
                <a:gd name="T59" fmla="*/ 0 h 218"/>
                <a:gd name="T60" fmla="*/ 96 w 198"/>
                <a:gd name="T61" fmla="*/ 16 h 218"/>
                <a:gd name="T62" fmla="*/ 70 w 198"/>
                <a:gd name="T63" fmla="*/ 24 h 218"/>
                <a:gd name="T64" fmla="*/ 54 w 198"/>
                <a:gd name="T65" fmla="*/ 46 h 218"/>
                <a:gd name="T66" fmla="*/ 48 w 198"/>
                <a:gd name="T67" fmla="*/ 60 h 218"/>
                <a:gd name="T68" fmla="*/ 40 w 198"/>
                <a:gd name="T69" fmla="*/ 92 h 218"/>
                <a:gd name="T70" fmla="*/ 40 w 198"/>
                <a:gd name="T71" fmla="*/ 112 h 218"/>
                <a:gd name="T72" fmla="*/ 46 w 198"/>
                <a:gd name="T73" fmla="*/ 148 h 218"/>
                <a:gd name="T74" fmla="*/ 58 w 198"/>
                <a:gd name="T75" fmla="*/ 176 h 218"/>
                <a:gd name="T76" fmla="*/ 68 w 198"/>
                <a:gd name="T77" fmla="*/ 188 h 218"/>
                <a:gd name="T78" fmla="*/ 90 w 198"/>
                <a:gd name="T79" fmla="*/ 200 h 218"/>
                <a:gd name="T80" fmla="*/ 102 w 198"/>
                <a:gd name="T81" fmla="*/ 200 h 218"/>
                <a:gd name="T82" fmla="*/ 126 w 198"/>
                <a:gd name="T83" fmla="*/ 192 h 218"/>
                <a:gd name="T84" fmla="*/ 144 w 198"/>
                <a:gd name="T85" fmla="*/ 172 h 218"/>
                <a:gd name="T86" fmla="*/ 150 w 198"/>
                <a:gd name="T87" fmla="*/ 158 h 218"/>
                <a:gd name="T88" fmla="*/ 158 w 198"/>
                <a:gd name="T89" fmla="*/ 126 h 218"/>
                <a:gd name="T90" fmla="*/ 158 w 198"/>
                <a:gd name="T91" fmla="*/ 106 h 218"/>
                <a:gd name="T92" fmla="*/ 148 w 198"/>
                <a:gd name="T93" fmla="*/ 60 h 218"/>
                <a:gd name="T94" fmla="*/ 140 w 198"/>
                <a:gd name="T95" fmla="*/ 42 h 218"/>
                <a:gd name="T96" fmla="*/ 128 w 198"/>
                <a:gd name="T97" fmla="*/ 28 h 218"/>
                <a:gd name="T98" fmla="*/ 114 w 198"/>
                <a:gd name="T99" fmla="*/ 20 h 218"/>
                <a:gd name="T100" fmla="*/ 96 w 198"/>
                <a:gd name="T101" fmla="*/ 16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198" h="218">
                  <a:moveTo>
                    <a:pt x="100" y="0"/>
                  </a:moveTo>
                  <a:lnTo>
                    <a:pt x="100" y="0"/>
                  </a:lnTo>
                  <a:lnTo>
                    <a:pt x="116" y="0"/>
                  </a:lnTo>
                  <a:lnTo>
                    <a:pt x="130" y="4"/>
                  </a:lnTo>
                  <a:lnTo>
                    <a:pt x="142" y="8"/>
                  </a:lnTo>
                  <a:lnTo>
                    <a:pt x="154" y="16"/>
                  </a:lnTo>
                  <a:lnTo>
                    <a:pt x="154" y="16"/>
                  </a:lnTo>
                  <a:lnTo>
                    <a:pt x="166" y="24"/>
                  </a:lnTo>
                  <a:lnTo>
                    <a:pt x="174" y="34"/>
                  </a:lnTo>
                  <a:lnTo>
                    <a:pt x="182" y="44"/>
                  </a:lnTo>
                  <a:lnTo>
                    <a:pt x="188" y="56"/>
                  </a:lnTo>
                  <a:lnTo>
                    <a:pt x="188" y="56"/>
                  </a:lnTo>
                  <a:lnTo>
                    <a:pt x="192" y="70"/>
                  </a:lnTo>
                  <a:lnTo>
                    <a:pt x="196" y="82"/>
                  </a:lnTo>
                  <a:lnTo>
                    <a:pt x="198" y="96"/>
                  </a:lnTo>
                  <a:lnTo>
                    <a:pt x="198" y="110"/>
                  </a:lnTo>
                  <a:lnTo>
                    <a:pt x="198" y="110"/>
                  </a:lnTo>
                  <a:lnTo>
                    <a:pt x="198" y="122"/>
                  </a:lnTo>
                  <a:lnTo>
                    <a:pt x="196" y="136"/>
                  </a:lnTo>
                  <a:lnTo>
                    <a:pt x="192" y="148"/>
                  </a:lnTo>
                  <a:lnTo>
                    <a:pt x="186" y="162"/>
                  </a:lnTo>
                  <a:lnTo>
                    <a:pt x="186" y="162"/>
                  </a:lnTo>
                  <a:lnTo>
                    <a:pt x="178" y="174"/>
                  </a:lnTo>
                  <a:lnTo>
                    <a:pt x="170" y="184"/>
                  </a:lnTo>
                  <a:lnTo>
                    <a:pt x="162" y="194"/>
                  </a:lnTo>
                  <a:lnTo>
                    <a:pt x="150" y="204"/>
                  </a:lnTo>
                  <a:lnTo>
                    <a:pt x="150" y="204"/>
                  </a:lnTo>
                  <a:lnTo>
                    <a:pt x="138" y="210"/>
                  </a:lnTo>
                  <a:lnTo>
                    <a:pt x="126" y="214"/>
                  </a:lnTo>
                  <a:lnTo>
                    <a:pt x="112" y="218"/>
                  </a:lnTo>
                  <a:lnTo>
                    <a:pt x="98" y="218"/>
                  </a:lnTo>
                  <a:lnTo>
                    <a:pt x="98" y="218"/>
                  </a:lnTo>
                  <a:lnTo>
                    <a:pt x="76" y="216"/>
                  </a:lnTo>
                  <a:lnTo>
                    <a:pt x="66" y="214"/>
                  </a:lnTo>
                  <a:lnTo>
                    <a:pt x="56" y="210"/>
                  </a:lnTo>
                  <a:lnTo>
                    <a:pt x="46" y="206"/>
                  </a:lnTo>
                  <a:lnTo>
                    <a:pt x="38" y="200"/>
                  </a:lnTo>
                  <a:lnTo>
                    <a:pt x="32" y="192"/>
                  </a:lnTo>
                  <a:lnTo>
                    <a:pt x="24" y="186"/>
                  </a:lnTo>
                  <a:lnTo>
                    <a:pt x="24" y="186"/>
                  </a:lnTo>
                  <a:lnTo>
                    <a:pt x="14" y="168"/>
                  </a:lnTo>
                  <a:lnTo>
                    <a:pt x="6" y="150"/>
                  </a:lnTo>
                  <a:lnTo>
                    <a:pt x="0" y="130"/>
                  </a:lnTo>
                  <a:lnTo>
                    <a:pt x="0" y="110"/>
                  </a:lnTo>
                  <a:lnTo>
                    <a:pt x="0" y="110"/>
                  </a:lnTo>
                  <a:lnTo>
                    <a:pt x="0" y="96"/>
                  </a:lnTo>
                  <a:lnTo>
                    <a:pt x="2" y="82"/>
                  </a:lnTo>
                  <a:lnTo>
                    <a:pt x="6" y="70"/>
                  </a:lnTo>
                  <a:lnTo>
                    <a:pt x="12" y="56"/>
                  </a:lnTo>
                  <a:lnTo>
                    <a:pt x="12" y="56"/>
                  </a:lnTo>
                  <a:lnTo>
                    <a:pt x="18" y="44"/>
                  </a:lnTo>
                  <a:lnTo>
                    <a:pt x="26" y="34"/>
                  </a:lnTo>
                  <a:lnTo>
                    <a:pt x="36" y="24"/>
                  </a:lnTo>
                  <a:lnTo>
                    <a:pt x="48" y="16"/>
                  </a:lnTo>
                  <a:lnTo>
                    <a:pt x="48" y="16"/>
                  </a:lnTo>
                  <a:lnTo>
                    <a:pt x="58" y="8"/>
                  </a:lnTo>
                  <a:lnTo>
                    <a:pt x="72" y="4"/>
                  </a:lnTo>
                  <a:lnTo>
                    <a:pt x="86" y="0"/>
                  </a:lnTo>
                  <a:lnTo>
                    <a:pt x="100" y="0"/>
                  </a:lnTo>
                  <a:lnTo>
                    <a:pt x="100" y="0"/>
                  </a:lnTo>
                  <a:close/>
                  <a:moveTo>
                    <a:pt x="96" y="16"/>
                  </a:moveTo>
                  <a:lnTo>
                    <a:pt x="96" y="16"/>
                  </a:lnTo>
                  <a:lnTo>
                    <a:pt x="82" y="18"/>
                  </a:lnTo>
                  <a:lnTo>
                    <a:pt x="70" y="24"/>
                  </a:lnTo>
                  <a:lnTo>
                    <a:pt x="62" y="34"/>
                  </a:lnTo>
                  <a:lnTo>
                    <a:pt x="54" y="46"/>
                  </a:lnTo>
                  <a:lnTo>
                    <a:pt x="54" y="46"/>
                  </a:lnTo>
                  <a:lnTo>
                    <a:pt x="48" y="60"/>
                  </a:lnTo>
                  <a:lnTo>
                    <a:pt x="44" y="76"/>
                  </a:lnTo>
                  <a:lnTo>
                    <a:pt x="40" y="92"/>
                  </a:lnTo>
                  <a:lnTo>
                    <a:pt x="40" y="112"/>
                  </a:lnTo>
                  <a:lnTo>
                    <a:pt x="40" y="112"/>
                  </a:lnTo>
                  <a:lnTo>
                    <a:pt x="42" y="130"/>
                  </a:lnTo>
                  <a:lnTo>
                    <a:pt x="46" y="148"/>
                  </a:lnTo>
                  <a:lnTo>
                    <a:pt x="52" y="162"/>
                  </a:lnTo>
                  <a:lnTo>
                    <a:pt x="58" y="176"/>
                  </a:lnTo>
                  <a:lnTo>
                    <a:pt x="58" y="176"/>
                  </a:lnTo>
                  <a:lnTo>
                    <a:pt x="68" y="188"/>
                  </a:lnTo>
                  <a:lnTo>
                    <a:pt x="78" y="196"/>
                  </a:lnTo>
                  <a:lnTo>
                    <a:pt x="90" y="200"/>
                  </a:lnTo>
                  <a:lnTo>
                    <a:pt x="102" y="200"/>
                  </a:lnTo>
                  <a:lnTo>
                    <a:pt x="102" y="200"/>
                  </a:lnTo>
                  <a:lnTo>
                    <a:pt x="116" y="198"/>
                  </a:lnTo>
                  <a:lnTo>
                    <a:pt x="126" y="192"/>
                  </a:lnTo>
                  <a:lnTo>
                    <a:pt x="136" y="184"/>
                  </a:lnTo>
                  <a:lnTo>
                    <a:pt x="144" y="172"/>
                  </a:lnTo>
                  <a:lnTo>
                    <a:pt x="144" y="172"/>
                  </a:lnTo>
                  <a:lnTo>
                    <a:pt x="150" y="158"/>
                  </a:lnTo>
                  <a:lnTo>
                    <a:pt x="154" y="142"/>
                  </a:lnTo>
                  <a:lnTo>
                    <a:pt x="158" y="126"/>
                  </a:lnTo>
                  <a:lnTo>
                    <a:pt x="158" y="106"/>
                  </a:lnTo>
                  <a:lnTo>
                    <a:pt x="158" y="106"/>
                  </a:lnTo>
                  <a:lnTo>
                    <a:pt x="154" y="82"/>
                  </a:lnTo>
                  <a:lnTo>
                    <a:pt x="148" y="60"/>
                  </a:lnTo>
                  <a:lnTo>
                    <a:pt x="148" y="60"/>
                  </a:lnTo>
                  <a:lnTo>
                    <a:pt x="140" y="42"/>
                  </a:lnTo>
                  <a:lnTo>
                    <a:pt x="128" y="28"/>
                  </a:lnTo>
                  <a:lnTo>
                    <a:pt x="128" y="28"/>
                  </a:lnTo>
                  <a:lnTo>
                    <a:pt x="122" y="22"/>
                  </a:lnTo>
                  <a:lnTo>
                    <a:pt x="114" y="20"/>
                  </a:lnTo>
                  <a:lnTo>
                    <a:pt x="106" y="16"/>
                  </a:lnTo>
                  <a:lnTo>
                    <a:pt x="96" y="16"/>
                  </a:lnTo>
                  <a:lnTo>
                    <a:pt x="96" y="16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7" name="Freeform 110"/>
            <p:cNvSpPr>
              <a:spLocks/>
            </p:cNvSpPr>
            <p:nvPr/>
          </p:nvSpPr>
          <p:spPr bwMode="auto">
            <a:xfrm>
              <a:off x="1007" y="1550"/>
              <a:ext cx="128" cy="254"/>
            </a:xfrm>
            <a:custGeom>
              <a:avLst/>
              <a:gdLst>
                <a:gd name="T0" fmla="*/ 60 w 128"/>
                <a:gd name="T1" fmla="*/ 0 h 254"/>
                <a:gd name="T2" fmla="*/ 60 w 128"/>
                <a:gd name="T3" fmla="*/ 42 h 254"/>
                <a:gd name="T4" fmla="*/ 122 w 128"/>
                <a:gd name="T5" fmla="*/ 42 h 254"/>
                <a:gd name="T6" fmla="*/ 106 w 128"/>
                <a:gd name="T7" fmla="*/ 60 h 254"/>
                <a:gd name="T8" fmla="*/ 58 w 128"/>
                <a:gd name="T9" fmla="*/ 60 h 254"/>
                <a:gd name="T10" fmla="*/ 58 w 128"/>
                <a:gd name="T11" fmla="*/ 188 h 254"/>
                <a:gd name="T12" fmla="*/ 58 w 128"/>
                <a:gd name="T13" fmla="*/ 188 h 254"/>
                <a:gd name="T14" fmla="*/ 58 w 128"/>
                <a:gd name="T15" fmla="*/ 200 h 254"/>
                <a:gd name="T16" fmla="*/ 60 w 128"/>
                <a:gd name="T17" fmla="*/ 208 h 254"/>
                <a:gd name="T18" fmla="*/ 64 w 128"/>
                <a:gd name="T19" fmla="*/ 216 h 254"/>
                <a:gd name="T20" fmla="*/ 68 w 128"/>
                <a:gd name="T21" fmla="*/ 224 h 254"/>
                <a:gd name="T22" fmla="*/ 74 w 128"/>
                <a:gd name="T23" fmla="*/ 228 h 254"/>
                <a:gd name="T24" fmla="*/ 82 w 128"/>
                <a:gd name="T25" fmla="*/ 232 h 254"/>
                <a:gd name="T26" fmla="*/ 90 w 128"/>
                <a:gd name="T27" fmla="*/ 234 h 254"/>
                <a:gd name="T28" fmla="*/ 100 w 128"/>
                <a:gd name="T29" fmla="*/ 236 h 254"/>
                <a:gd name="T30" fmla="*/ 100 w 128"/>
                <a:gd name="T31" fmla="*/ 236 h 254"/>
                <a:gd name="T32" fmla="*/ 110 w 128"/>
                <a:gd name="T33" fmla="*/ 234 h 254"/>
                <a:gd name="T34" fmla="*/ 116 w 128"/>
                <a:gd name="T35" fmla="*/ 232 h 254"/>
                <a:gd name="T36" fmla="*/ 116 w 128"/>
                <a:gd name="T37" fmla="*/ 232 h 254"/>
                <a:gd name="T38" fmla="*/ 128 w 128"/>
                <a:gd name="T39" fmla="*/ 224 h 254"/>
                <a:gd name="T40" fmla="*/ 128 w 128"/>
                <a:gd name="T41" fmla="*/ 224 h 254"/>
                <a:gd name="T42" fmla="*/ 128 w 128"/>
                <a:gd name="T43" fmla="*/ 228 h 254"/>
                <a:gd name="T44" fmla="*/ 126 w 128"/>
                <a:gd name="T45" fmla="*/ 234 h 254"/>
                <a:gd name="T46" fmla="*/ 114 w 128"/>
                <a:gd name="T47" fmla="*/ 244 h 254"/>
                <a:gd name="T48" fmla="*/ 114 w 128"/>
                <a:gd name="T49" fmla="*/ 244 h 254"/>
                <a:gd name="T50" fmla="*/ 108 w 128"/>
                <a:gd name="T51" fmla="*/ 248 h 254"/>
                <a:gd name="T52" fmla="*/ 100 w 128"/>
                <a:gd name="T53" fmla="*/ 252 h 254"/>
                <a:gd name="T54" fmla="*/ 92 w 128"/>
                <a:gd name="T55" fmla="*/ 254 h 254"/>
                <a:gd name="T56" fmla="*/ 82 w 128"/>
                <a:gd name="T57" fmla="*/ 254 h 254"/>
                <a:gd name="T58" fmla="*/ 82 w 128"/>
                <a:gd name="T59" fmla="*/ 254 h 254"/>
                <a:gd name="T60" fmla="*/ 70 w 128"/>
                <a:gd name="T61" fmla="*/ 254 h 254"/>
                <a:gd name="T62" fmla="*/ 58 w 128"/>
                <a:gd name="T63" fmla="*/ 250 h 254"/>
                <a:gd name="T64" fmla="*/ 46 w 128"/>
                <a:gd name="T65" fmla="*/ 244 h 254"/>
                <a:gd name="T66" fmla="*/ 38 w 128"/>
                <a:gd name="T67" fmla="*/ 236 h 254"/>
                <a:gd name="T68" fmla="*/ 38 w 128"/>
                <a:gd name="T69" fmla="*/ 236 h 254"/>
                <a:gd name="T70" fmla="*/ 30 w 128"/>
                <a:gd name="T71" fmla="*/ 228 h 254"/>
                <a:gd name="T72" fmla="*/ 24 w 128"/>
                <a:gd name="T73" fmla="*/ 216 h 254"/>
                <a:gd name="T74" fmla="*/ 20 w 128"/>
                <a:gd name="T75" fmla="*/ 204 h 254"/>
                <a:gd name="T76" fmla="*/ 20 w 128"/>
                <a:gd name="T77" fmla="*/ 188 h 254"/>
                <a:gd name="T78" fmla="*/ 20 w 128"/>
                <a:gd name="T79" fmla="*/ 60 h 254"/>
                <a:gd name="T80" fmla="*/ 0 w 128"/>
                <a:gd name="T81" fmla="*/ 60 h 254"/>
                <a:gd name="T82" fmla="*/ 60 w 128"/>
                <a:gd name="T83" fmla="*/ 0 h 254"/>
                <a:gd name="T84" fmla="*/ 60 w 128"/>
                <a:gd name="T85" fmla="*/ 0 h 2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128" h="254">
                  <a:moveTo>
                    <a:pt x="60" y="0"/>
                  </a:moveTo>
                  <a:lnTo>
                    <a:pt x="60" y="42"/>
                  </a:lnTo>
                  <a:lnTo>
                    <a:pt x="122" y="42"/>
                  </a:lnTo>
                  <a:lnTo>
                    <a:pt x="106" y="60"/>
                  </a:lnTo>
                  <a:lnTo>
                    <a:pt x="58" y="60"/>
                  </a:lnTo>
                  <a:lnTo>
                    <a:pt x="58" y="188"/>
                  </a:lnTo>
                  <a:lnTo>
                    <a:pt x="58" y="188"/>
                  </a:lnTo>
                  <a:lnTo>
                    <a:pt x="58" y="200"/>
                  </a:lnTo>
                  <a:lnTo>
                    <a:pt x="60" y="208"/>
                  </a:lnTo>
                  <a:lnTo>
                    <a:pt x="64" y="216"/>
                  </a:lnTo>
                  <a:lnTo>
                    <a:pt x="68" y="224"/>
                  </a:lnTo>
                  <a:lnTo>
                    <a:pt x="74" y="228"/>
                  </a:lnTo>
                  <a:lnTo>
                    <a:pt x="82" y="232"/>
                  </a:lnTo>
                  <a:lnTo>
                    <a:pt x="90" y="234"/>
                  </a:lnTo>
                  <a:lnTo>
                    <a:pt x="100" y="236"/>
                  </a:lnTo>
                  <a:lnTo>
                    <a:pt x="100" y="236"/>
                  </a:lnTo>
                  <a:lnTo>
                    <a:pt x="110" y="234"/>
                  </a:lnTo>
                  <a:lnTo>
                    <a:pt x="116" y="232"/>
                  </a:lnTo>
                  <a:lnTo>
                    <a:pt x="116" y="232"/>
                  </a:lnTo>
                  <a:lnTo>
                    <a:pt x="128" y="224"/>
                  </a:lnTo>
                  <a:lnTo>
                    <a:pt x="128" y="224"/>
                  </a:lnTo>
                  <a:lnTo>
                    <a:pt x="128" y="228"/>
                  </a:lnTo>
                  <a:lnTo>
                    <a:pt x="126" y="234"/>
                  </a:lnTo>
                  <a:lnTo>
                    <a:pt x="114" y="244"/>
                  </a:lnTo>
                  <a:lnTo>
                    <a:pt x="114" y="244"/>
                  </a:lnTo>
                  <a:lnTo>
                    <a:pt x="108" y="248"/>
                  </a:lnTo>
                  <a:lnTo>
                    <a:pt x="100" y="252"/>
                  </a:lnTo>
                  <a:lnTo>
                    <a:pt x="92" y="254"/>
                  </a:lnTo>
                  <a:lnTo>
                    <a:pt x="82" y="254"/>
                  </a:lnTo>
                  <a:lnTo>
                    <a:pt x="82" y="254"/>
                  </a:lnTo>
                  <a:lnTo>
                    <a:pt x="70" y="254"/>
                  </a:lnTo>
                  <a:lnTo>
                    <a:pt x="58" y="250"/>
                  </a:lnTo>
                  <a:lnTo>
                    <a:pt x="46" y="244"/>
                  </a:lnTo>
                  <a:lnTo>
                    <a:pt x="38" y="236"/>
                  </a:lnTo>
                  <a:lnTo>
                    <a:pt x="38" y="236"/>
                  </a:lnTo>
                  <a:lnTo>
                    <a:pt x="30" y="228"/>
                  </a:lnTo>
                  <a:lnTo>
                    <a:pt x="24" y="216"/>
                  </a:lnTo>
                  <a:lnTo>
                    <a:pt x="20" y="204"/>
                  </a:lnTo>
                  <a:lnTo>
                    <a:pt x="20" y="188"/>
                  </a:lnTo>
                  <a:lnTo>
                    <a:pt x="20" y="60"/>
                  </a:lnTo>
                  <a:lnTo>
                    <a:pt x="0" y="60"/>
                  </a:lnTo>
                  <a:lnTo>
                    <a:pt x="60" y="0"/>
                  </a:lnTo>
                  <a:lnTo>
                    <a:pt x="6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8" name="Freeform 111"/>
            <p:cNvSpPr>
              <a:spLocks/>
            </p:cNvSpPr>
            <p:nvPr/>
          </p:nvSpPr>
          <p:spPr bwMode="auto">
            <a:xfrm>
              <a:off x="1149" y="1488"/>
              <a:ext cx="204" cy="312"/>
            </a:xfrm>
            <a:custGeom>
              <a:avLst/>
              <a:gdLst>
                <a:gd name="T0" fmla="*/ 124 w 204"/>
                <a:gd name="T1" fmla="*/ 98 h 312"/>
                <a:gd name="T2" fmla="*/ 150 w 204"/>
                <a:gd name="T3" fmla="*/ 102 h 312"/>
                <a:gd name="T4" fmla="*/ 172 w 204"/>
                <a:gd name="T5" fmla="*/ 114 h 312"/>
                <a:gd name="T6" fmla="*/ 180 w 204"/>
                <a:gd name="T7" fmla="*/ 124 h 312"/>
                <a:gd name="T8" fmla="*/ 190 w 204"/>
                <a:gd name="T9" fmla="*/ 146 h 312"/>
                <a:gd name="T10" fmla="*/ 192 w 204"/>
                <a:gd name="T11" fmla="*/ 296 h 312"/>
                <a:gd name="T12" fmla="*/ 192 w 204"/>
                <a:gd name="T13" fmla="*/ 302 h 312"/>
                <a:gd name="T14" fmla="*/ 194 w 204"/>
                <a:gd name="T15" fmla="*/ 306 h 312"/>
                <a:gd name="T16" fmla="*/ 140 w 204"/>
                <a:gd name="T17" fmla="*/ 312 h 312"/>
                <a:gd name="T18" fmla="*/ 146 w 204"/>
                <a:gd name="T19" fmla="*/ 308 h 312"/>
                <a:gd name="T20" fmla="*/ 152 w 204"/>
                <a:gd name="T21" fmla="*/ 300 h 312"/>
                <a:gd name="T22" fmla="*/ 152 w 204"/>
                <a:gd name="T23" fmla="*/ 176 h 312"/>
                <a:gd name="T24" fmla="*/ 152 w 204"/>
                <a:gd name="T25" fmla="*/ 164 h 312"/>
                <a:gd name="T26" fmla="*/ 146 w 204"/>
                <a:gd name="T27" fmla="*/ 146 h 312"/>
                <a:gd name="T28" fmla="*/ 142 w 204"/>
                <a:gd name="T29" fmla="*/ 138 h 312"/>
                <a:gd name="T30" fmla="*/ 126 w 204"/>
                <a:gd name="T31" fmla="*/ 128 h 312"/>
                <a:gd name="T32" fmla="*/ 104 w 204"/>
                <a:gd name="T33" fmla="*/ 124 h 312"/>
                <a:gd name="T34" fmla="*/ 90 w 204"/>
                <a:gd name="T35" fmla="*/ 126 h 312"/>
                <a:gd name="T36" fmla="*/ 76 w 204"/>
                <a:gd name="T37" fmla="*/ 132 h 312"/>
                <a:gd name="T38" fmla="*/ 54 w 204"/>
                <a:gd name="T39" fmla="*/ 148 h 312"/>
                <a:gd name="T40" fmla="*/ 54 w 204"/>
                <a:gd name="T41" fmla="*/ 296 h 312"/>
                <a:gd name="T42" fmla="*/ 58 w 204"/>
                <a:gd name="T43" fmla="*/ 304 h 312"/>
                <a:gd name="T44" fmla="*/ 62 w 204"/>
                <a:gd name="T45" fmla="*/ 308 h 312"/>
                <a:gd name="T46" fmla="*/ 4 w 204"/>
                <a:gd name="T47" fmla="*/ 312 h 312"/>
                <a:gd name="T48" fmla="*/ 8 w 204"/>
                <a:gd name="T49" fmla="*/ 308 h 312"/>
                <a:gd name="T50" fmla="*/ 14 w 204"/>
                <a:gd name="T51" fmla="*/ 300 h 312"/>
                <a:gd name="T52" fmla="*/ 14 w 204"/>
                <a:gd name="T53" fmla="*/ 28 h 312"/>
                <a:gd name="T54" fmla="*/ 14 w 204"/>
                <a:gd name="T55" fmla="*/ 22 h 312"/>
                <a:gd name="T56" fmla="*/ 12 w 204"/>
                <a:gd name="T57" fmla="*/ 16 h 312"/>
                <a:gd name="T58" fmla="*/ 54 w 204"/>
                <a:gd name="T59" fmla="*/ 0 h 312"/>
                <a:gd name="T60" fmla="*/ 54 w 204"/>
                <a:gd name="T61" fmla="*/ 130 h 312"/>
                <a:gd name="T62" fmla="*/ 90 w 204"/>
                <a:gd name="T63" fmla="*/ 106 h 312"/>
                <a:gd name="T64" fmla="*/ 124 w 204"/>
                <a:gd name="T65" fmla="*/ 98 h 3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204" h="312">
                  <a:moveTo>
                    <a:pt x="124" y="98"/>
                  </a:moveTo>
                  <a:lnTo>
                    <a:pt x="124" y="98"/>
                  </a:lnTo>
                  <a:lnTo>
                    <a:pt x="136" y="98"/>
                  </a:lnTo>
                  <a:lnTo>
                    <a:pt x="150" y="102"/>
                  </a:lnTo>
                  <a:lnTo>
                    <a:pt x="162" y="108"/>
                  </a:lnTo>
                  <a:lnTo>
                    <a:pt x="172" y="114"/>
                  </a:lnTo>
                  <a:lnTo>
                    <a:pt x="172" y="114"/>
                  </a:lnTo>
                  <a:lnTo>
                    <a:pt x="180" y="124"/>
                  </a:lnTo>
                  <a:lnTo>
                    <a:pt x="186" y="134"/>
                  </a:lnTo>
                  <a:lnTo>
                    <a:pt x="190" y="146"/>
                  </a:lnTo>
                  <a:lnTo>
                    <a:pt x="192" y="160"/>
                  </a:lnTo>
                  <a:lnTo>
                    <a:pt x="192" y="296"/>
                  </a:lnTo>
                  <a:lnTo>
                    <a:pt x="192" y="296"/>
                  </a:lnTo>
                  <a:lnTo>
                    <a:pt x="192" y="302"/>
                  </a:lnTo>
                  <a:lnTo>
                    <a:pt x="194" y="306"/>
                  </a:lnTo>
                  <a:lnTo>
                    <a:pt x="194" y="306"/>
                  </a:lnTo>
                  <a:lnTo>
                    <a:pt x="204" y="312"/>
                  </a:lnTo>
                  <a:lnTo>
                    <a:pt x="140" y="312"/>
                  </a:lnTo>
                  <a:lnTo>
                    <a:pt x="140" y="312"/>
                  </a:lnTo>
                  <a:lnTo>
                    <a:pt x="146" y="308"/>
                  </a:lnTo>
                  <a:lnTo>
                    <a:pt x="150" y="304"/>
                  </a:lnTo>
                  <a:lnTo>
                    <a:pt x="152" y="300"/>
                  </a:lnTo>
                  <a:lnTo>
                    <a:pt x="152" y="296"/>
                  </a:lnTo>
                  <a:lnTo>
                    <a:pt x="152" y="176"/>
                  </a:lnTo>
                  <a:lnTo>
                    <a:pt x="152" y="176"/>
                  </a:lnTo>
                  <a:lnTo>
                    <a:pt x="152" y="164"/>
                  </a:lnTo>
                  <a:lnTo>
                    <a:pt x="150" y="154"/>
                  </a:lnTo>
                  <a:lnTo>
                    <a:pt x="146" y="146"/>
                  </a:lnTo>
                  <a:lnTo>
                    <a:pt x="142" y="138"/>
                  </a:lnTo>
                  <a:lnTo>
                    <a:pt x="142" y="138"/>
                  </a:lnTo>
                  <a:lnTo>
                    <a:pt x="134" y="132"/>
                  </a:lnTo>
                  <a:lnTo>
                    <a:pt x="126" y="128"/>
                  </a:lnTo>
                  <a:lnTo>
                    <a:pt x="116" y="126"/>
                  </a:lnTo>
                  <a:lnTo>
                    <a:pt x="104" y="124"/>
                  </a:lnTo>
                  <a:lnTo>
                    <a:pt x="104" y="124"/>
                  </a:lnTo>
                  <a:lnTo>
                    <a:pt x="90" y="126"/>
                  </a:lnTo>
                  <a:lnTo>
                    <a:pt x="76" y="132"/>
                  </a:lnTo>
                  <a:lnTo>
                    <a:pt x="76" y="132"/>
                  </a:lnTo>
                  <a:lnTo>
                    <a:pt x="64" y="138"/>
                  </a:lnTo>
                  <a:lnTo>
                    <a:pt x="54" y="148"/>
                  </a:lnTo>
                  <a:lnTo>
                    <a:pt x="54" y="296"/>
                  </a:lnTo>
                  <a:lnTo>
                    <a:pt x="54" y="296"/>
                  </a:lnTo>
                  <a:lnTo>
                    <a:pt x="56" y="300"/>
                  </a:lnTo>
                  <a:lnTo>
                    <a:pt x="58" y="304"/>
                  </a:lnTo>
                  <a:lnTo>
                    <a:pt x="58" y="304"/>
                  </a:lnTo>
                  <a:lnTo>
                    <a:pt x="62" y="308"/>
                  </a:lnTo>
                  <a:lnTo>
                    <a:pt x="68" y="312"/>
                  </a:lnTo>
                  <a:lnTo>
                    <a:pt x="4" y="312"/>
                  </a:lnTo>
                  <a:lnTo>
                    <a:pt x="4" y="312"/>
                  </a:lnTo>
                  <a:lnTo>
                    <a:pt x="8" y="308"/>
                  </a:lnTo>
                  <a:lnTo>
                    <a:pt x="12" y="304"/>
                  </a:lnTo>
                  <a:lnTo>
                    <a:pt x="14" y="300"/>
                  </a:lnTo>
                  <a:lnTo>
                    <a:pt x="14" y="296"/>
                  </a:lnTo>
                  <a:lnTo>
                    <a:pt x="14" y="28"/>
                  </a:lnTo>
                  <a:lnTo>
                    <a:pt x="14" y="28"/>
                  </a:lnTo>
                  <a:lnTo>
                    <a:pt x="14" y="22"/>
                  </a:lnTo>
                  <a:lnTo>
                    <a:pt x="12" y="16"/>
                  </a:lnTo>
                  <a:lnTo>
                    <a:pt x="12" y="16"/>
                  </a:lnTo>
                  <a:lnTo>
                    <a:pt x="0" y="10"/>
                  </a:lnTo>
                  <a:lnTo>
                    <a:pt x="54" y="0"/>
                  </a:lnTo>
                  <a:lnTo>
                    <a:pt x="54" y="130"/>
                  </a:lnTo>
                  <a:lnTo>
                    <a:pt x="54" y="130"/>
                  </a:lnTo>
                  <a:lnTo>
                    <a:pt x="72" y="116"/>
                  </a:lnTo>
                  <a:lnTo>
                    <a:pt x="90" y="106"/>
                  </a:lnTo>
                  <a:lnTo>
                    <a:pt x="108" y="100"/>
                  </a:lnTo>
                  <a:lnTo>
                    <a:pt x="124" y="98"/>
                  </a:lnTo>
                  <a:lnTo>
                    <a:pt x="124" y="98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9" name="Freeform 112"/>
            <p:cNvSpPr>
              <a:spLocks/>
            </p:cNvSpPr>
            <p:nvPr/>
          </p:nvSpPr>
          <p:spPr bwMode="auto">
            <a:xfrm>
              <a:off x="1557" y="1586"/>
              <a:ext cx="334" cy="214"/>
            </a:xfrm>
            <a:custGeom>
              <a:avLst/>
              <a:gdLst>
                <a:gd name="T0" fmla="*/ 256 w 334"/>
                <a:gd name="T1" fmla="*/ 0 h 214"/>
                <a:gd name="T2" fmla="*/ 280 w 334"/>
                <a:gd name="T3" fmla="*/ 4 h 214"/>
                <a:gd name="T4" fmla="*/ 302 w 334"/>
                <a:gd name="T5" fmla="*/ 16 h 214"/>
                <a:gd name="T6" fmla="*/ 312 w 334"/>
                <a:gd name="T7" fmla="*/ 26 h 214"/>
                <a:gd name="T8" fmla="*/ 322 w 334"/>
                <a:gd name="T9" fmla="*/ 48 h 214"/>
                <a:gd name="T10" fmla="*/ 322 w 334"/>
                <a:gd name="T11" fmla="*/ 198 h 214"/>
                <a:gd name="T12" fmla="*/ 324 w 334"/>
                <a:gd name="T13" fmla="*/ 202 h 214"/>
                <a:gd name="T14" fmla="*/ 326 w 334"/>
                <a:gd name="T15" fmla="*/ 206 h 214"/>
                <a:gd name="T16" fmla="*/ 272 w 334"/>
                <a:gd name="T17" fmla="*/ 214 h 214"/>
                <a:gd name="T18" fmla="*/ 276 w 334"/>
                <a:gd name="T19" fmla="*/ 210 h 214"/>
                <a:gd name="T20" fmla="*/ 284 w 334"/>
                <a:gd name="T21" fmla="*/ 202 h 214"/>
                <a:gd name="T22" fmla="*/ 284 w 334"/>
                <a:gd name="T23" fmla="*/ 76 h 214"/>
                <a:gd name="T24" fmla="*/ 284 w 334"/>
                <a:gd name="T25" fmla="*/ 64 h 214"/>
                <a:gd name="T26" fmla="*/ 278 w 334"/>
                <a:gd name="T27" fmla="*/ 46 h 214"/>
                <a:gd name="T28" fmla="*/ 272 w 334"/>
                <a:gd name="T29" fmla="*/ 40 h 214"/>
                <a:gd name="T30" fmla="*/ 258 w 334"/>
                <a:gd name="T31" fmla="*/ 30 h 214"/>
                <a:gd name="T32" fmla="*/ 236 w 334"/>
                <a:gd name="T33" fmla="*/ 26 h 214"/>
                <a:gd name="T34" fmla="*/ 222 w 334"/>
                <a:gd name="T35" fmla="*/ 28 h 214"/>
                <a:gd name="T36" fmla="*/ 198 w 334"/>
                <a:gd name="T37" fmla="*/ 42 h 214"/>
                <a:gd name="T38" fmla="*/ 188 w 334"/>
                <a:gd name="T39" fmla="*/ 54 h 214"/>
                <a:gd name="T40" fmla="*/ 188 w 334"/>
                <a:gd name="T41" fmla="*/ 198 h 214"/>
                <a:gd name="T42" fmla="*/ 190 w 334"/>
                <a:gd name="T43" fmla="*/ 202 h 214"/>
                <a:gd name="T44" fmla="*/ 192 w 334"/>
                <a:gd name="T45" fmla="*/ 206 h 214"/>
                <a:gd name="T46" fmla="*/ 136 w 334"/>
                <a:gd name="T47" fmla="*/ 214 h 214"/>
                <a:gd name="T48" fmla="*/ 142 w 334"/>
                <a:gd name="T49" fmla="*/ 210 h 214"/>
                <a:gd name="T50" fmla="*/ 148 w 334"/>
                <a:gd name="T51" fmla="*/ 202 h 214"/>
                <a:gd name="T52" fmla="*/ 148 w 334"/>
                <a:gd name="T53" fmla="*/ 74 h 214"/>
                <a:gd name="T54" fmla="*/ 148 w 334"/>
                <a:gd name="T55" fmla="*/ 62 h 214"/>
                <a:gd name="T56" fmla="*/ 142 w 334"/>
                <a:gd name="T57" fmla="*/ 44 h 214"/>
                <a:gd name="T58" fmla="*/ 130 w 334"/>
                <a:gd name="T59" fmla="*/ 32 h 214"/>
                <a:gd name="T60" fmla="*/ 112 w 334"/>
                <a:gd name="T61" fmla="*/ 26 h 214"/>
                <a:gd name="T62" fmla="*/ 102 w 334"/>
                <a:gd name="T63" fmla="*/ 26 h 214"/>
                <a:gd name="T64" fmla="*/ 76 w 334"/>
                <a:gd name="T65" fmla="*/ 32 h 214"/>
                <a:gd name="T66" fmla="*/ 56 w 334"/>
                <a:gd name="T67" fmla="*/ 48 h 214"/>
                <a:gd name="T68" fmla="*/ 56 w 334"/>
                <a:gd name="T69" fmla="*/ 198 h 214"/>
                <a:gd name="T70" fmla="*/ 58 w 334"/>
                <a:gd name="T71" fmla="*/ 206 h 214"/>
                <a:gd name="T72" fmla="*/ 68 w 334"/>
                <a:gd name="T73" fmla="*/ 214 h 214"/>
                <a:gd name="T74" fmla="*/ 4 w 334"/>
                <a:gd name="T75" fmla="*/ 214 h 214"/>
                <a:gd name="T76" fmla="*/ 14 w 334"/>
                <a:gd name="T77" fmla="*/ 206 h 214"/>
                <a:gd name="T78" fmla="*/ 16 w 334"/>
                <a:gd name="T79" fmla="*/ 198 h 214"/>
                <a:gd name="T80" fmla="*/ 16 w 334"/>
                <a:gd name="T81" fmla="*/ 28 h 214"/>
                <a:gd name="T82" fmla="*/ 12 w 334"/>
                <a:gd name="T83" fmla="*/ 16 h 214"/>
                <a:gd name="T84" fmla="*/ 6 w 334"/>
                <a:gd name="T85" fmla="*/ 12 h 214"/>
                <a:gd name="T86" fmla="*/ 56 w 334"/>
                <a:gd name="T87" fmla="*/ 0 h 214"/>
                <a:gd name="T88" fmla="*/ 56 w 334"/>
                <a:gd name="T89" fmla="*/ 30 h 214"/>
                <a:gd name="T90" fmla="*/ 86 w 334"/>
                <a:gd name="T91" fmla="*/ 10 h 214"/>
                <a:gd name="T92" fmla="*/ 94 w 334"/>
                <a:gd name="T93" fmla="*/ 6 h 214"/>
                <a:gd name="T94" fmla="*/ 112 w 334"/>
                <a:gd name="T95" fmla="*/ 0 h 214"/>
                <a:gd name="T96" fmla="*/ 122 w 334"/>
                <a:gd name="T97" fmla="*/ 0 h 214"/>
                <a:gd name="T98" fmla="*/ 142 w 334"/>
                <a:gd name="T99" fmla="*/ 2 h 214"/>
                <a:gd name="T100" fmla="*/ 160 w 334"/>
                <a:gd name="T101" fmla="*/ 10 h 214"/>
                <a:gd name="T102" fmla="*/ 168 w 334"/>
                <a:gd name="T103" fmla="*/ 16 h 214"/>
                <a:gd name="T104" fmla="*/ 180 w 334"/>
                <a:gd name="T105" fmla="*/ 30 h 214"/>
                <a:gd name="T106" fmla="*/ 184 w 334"/>
                <a:gd name="T107" fmla="*/ 40 h 214"/>
                <a:gd name="T108" fmla="*/ 216 w 334"/>
                <a:gd name="T109" fmla="*/ 12 h 214"/>
                <a:gd name="T110" fmla="*/ 226 w 334"/>
                <a:gd name="T111" fmla="*/ 6 h 214"/>
                <a:gd name="T112" fmla="*/ 246 w 334"/>
                <a:gd name="T113" fmla="*/ 0 h 214"/>
                <a:gd name="T114" fmla="*/ 256 w 334"/>
                <a:gd name="T115" fmla="*/ 0 h 2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334" h="214">
                  <a:moveTo>
                    <a:pt x="256" y="0"/>
                  </a:moveTo>
                  <a:lnTo>
                    <a:pt x="256" y="0"/>
                  </a:lnTo>
                  <a:lnTo>
                    <a:pt x="268" y="0"/>
                  </a:lnTo>
                  <a:lnTo>
                    <a:pt x="280" y="4"/>
                  </a:lnTo>
                  <a:lnTo>
                    <a:pt x="292" y="10"/>
                  </a:lnTo>
                  <a:lnTo>
                    <a:pt x="302" y="16"/>
                  </a:lnTo>
                  <a:lnTo>
                    <a:pt x="302" y="16"/>
                  </a:lnTo>
                  <a:lnTo>
                    <a:pt x="312" y="26"/>
                  </a:lnTo>
                  <a:lnTo>
                    <a:pt x="318" y="36"/>
                  </a:lnTo>
                  <a:lnTo>
                    <a:pt x="322" y="48"/>
                  </a:lnTo>
                  <a:lnTo>
                    <a:pt x="322" y="62"/>
                  </a:lnTo>
                  <a:lnTo>
                    <a:pt x="322" y="198"/>
                  </a:lnTo>
                  <a:lnTo>
                    <a:pt x="322" y="198"/>
                  </a:lnTo>
                  <a:lnTo>
                    <a:pt x="324" y="202"/>
                  </a:lnTo>
                  <a:lnTo>
                    <a:pt x="326" y="206"/>
                  </a:lnTo>
                  <a:lnTo>
                    <a:pt x="326" y="206"/>
                  </a:lnTo>
                  <a:lnTo>
                    <a:pt x="334" y="214"/>
                  </a:lnTo>
                  <a:lnTo>
                    <a:pt x="272" y="214"/>
                  </a:lnTo>
                  <a:lnTo>
                    <a:pt x="272" y="214"/>
                  </a:lnTo>
                  <a:lnTo>
                    <a:pt x="276" y="210"/>
                  </a:lnTo>
                  <a:lnTo>
                    <a:pt x="280" y="206"/>
                  </a:lnTo>
                  <a:lnTo>
                    <a:pt x="284" y="202"/>
                  </a:lnTo>
                  <a:lnTo>
                    <a:pt x="284" y="198"/>
                  </a:lnTo>
                  <a:lnTo>
                    <a:pt x="284" y="76"/>
                  </a:lnTo>
                  <a:lnTo>
                    <a:pt x="284" y="76"/>
                  </a:lnTo>
                  <a:lnTo>
                    <a:pt x="284" y="64"/>
                  </a:lnTo>
                  <a:lnTo>
                    <a:pt x="282" y="56"/>
                  </a:lnTo>
                  <a:lnTo>
                    <a:pt x="278" y="46"/>
                  </a:lnTo>
                  <a:lnTo>
                    <a:pt x="272" y="40"/>
                  </a:lnTo>
                  <a:lnTo>
                    <a:pt x="272" y="40"/>
                  </a:lnTo>
                  <a:lnTo>
                    <a:pt x="266" y="34"/>
                  </a:lnTo>
                  <a:lnTo>
                    <a:pt x="258" y="30"/>
                  </a:lnTo>
                  <a:lnTo>
                    <a:pt x="248" y="26"/>
                  </a:lnTo>
                  <a:lnTo>
                    <a:pt x="236" y="26"/>
                  </a:lnTo>
                  <a:lnTo>
                    <a:pt x="236" y="26"/>
                  </a:lnTo>
                  <a:lnTo>
                    <a:pt x="222" y="28"/>
                  </a:lnTo>
                  <a:lnTo>
                    <a:pt x="210" y="32"/>
                  </a:lnTo>
                  <a:lnTo>
                    <a:pt x="198" y="42"/>
                  </a:lnTo>
                  <a:lnTo>
                    <a:pt x="188" y="54"/>
                  </a:lnTo>
                  <a:lnTo>
                    <a:pt x="188" y="54"/>
                  </a:lnTo>
                  <a:lnTo>
                    <a:pt x="188" y="60"/>
                  </a:lnTo>
                  <a:lnTo>
                    <a:pt x="188" y="198"/>
                  </a:lnTo>
                  <a:lnTo>
                    <a:pt x="188" y="198"/>
                  </a:lnTo>
                  <a:lnTo>
                    <a:pt x="190" y="202"/>
                  </a:lnTo>
                  <a:lnTo>
                    <a:pt x="192" y="206"/>
                  </a:lnTo>
                  <a:lnTo>
                    <a:pt x="192" y="206"/>
                  </a:lnTo>
                  <a:lnTo>
                    <a:pt x="200" y="214"/>
                  </a:lnTo>
                  <a:lnTo>
                    <a:pt x="136" y="214"/>
                  </a:lnTo>
                  <a:lnTo>
                    <a:pt x="136" y="214"/>
                  </a:lnTo>
                  <a:lnTo>
                    <a:pt x="142" y="210"/>
                  </a:lnTo>
                  <a:lnTo>
                    <a:pt x="146" y="206"/>
                  </a:lnTo>
                  <a:lnTo>
                    <a:pt x="148" y="202"/>
                  </a:lnTo>
                  <a:lnTo>
                    <a:pt x="148" y="198"/>
                  </a:lnTo>
                  <a:lnTo>
                    <a:pt x="148" y="74"/>
                  </a:lnTo>
                  <a:lnTo>
                    <a:pt x="148" y="74"/>
                  </a:lnTo>
                  <a:lnTo>
                    <a:pt x="148" y="62"/>
                  </a:lnTo>
                  <a:lnTo>
                    <a:pt x="146" y="52"/>
                  </a:lnTo>
                  <a:lnTo>
                    <a:pt x="142" y="44"/>
                  </a:lnTo>
                  <a:lnTo>
                    <a:pt x="136" y="38"/>
                  </a:lnTo>
                  <a:lnTo>
                    <a:pt x="130" y="32"/>
                  </a:lnTo>
                  <a:lnTo>
                    <a:pt x="122" y="28"/>
                  </a:lnTo>
                  <a:lnTo>
                    <a:pt x="112" y="26"/>
                  </a:lnTo>
                  <a:lnTo>
                    <a:pt x="102" y="26"/>
                  </a:lnTo>
                  <a:lnTo>
                    <a:pt x="102" y="26"/>
                  </a:lnTo>
                  <a:lnTo>
                    <a:pt x="88" y="28"/>
                  </a:lnTo>
                  <a:lnTo>
                    <a:pt x="76" y="32"/>
                  </a:lnTo>
                  <a:lnTo>
                    <a:pt x="66" y="38"/>
                  </a:lnTo>
                  <a:lnTo>
                    <a:pt x="56" y="48"/>
                  </a:lnTo>
                  <a:lnTo>
                    <a:pt x="56" y="198"/>
                  </a:lnTo>
                  <a:lnTo>
                    <a:pt x="56" y="198"/>
                  </a:lnTo>
                  <a:lnTo>
                    <a:pt x="56" y="202"/>
                  </a:lnTo>
                  <a:lnTo>
                    <a:pt x="58" y="206"/>
                  </a:lnTo>
                  <a:lnTo>
                    <a:pt x="58" y="206"/>
                  </a:lnTo>
                  <a:lnTo>
                    <a:pt x="68" y="214"/>
                  </a:lnTo>
                  <a:lnTo>
                    <a:pt x="4" y="214"/>
                  </a:lnTo>
                  <a:lnTo>
                    <a:pt x="4" y="214"/>
                  </a:lnTo>
                  <a:lnTo>
                    <a:pt x="10" y="210"/>
                  </a:lnTo>
                  <a:lnTo>
                    <a:pt x="14" y="206"/>
                  </a:lnTo>
                  <a:lnTo>
                    <a:pt x="16" y="202"/>
                  </a:lnTo>
                  <a:lnTo>
                    <a:pt x="16" y="198"/>
                  </a:lnTo>
                  <a:lnTo>
                    <a:pt x="16" y="28"/>
                  </a:lnTo>
                  <a:lnTo>
                    <a:pt x="16" y="28"/>
                  </a:lnTo>
                  <a:lnTo>
                    <a:pt x="16" y="22"/>
                  </a:lnTo>
                  <a:lnTo>
                    <a:pt x="12" y="16"/>
                  </a:lnTo>
                  <a:lnTo>
                    <a:pt x="12" y="16"/>
                  </a:lnTo>
                  <a:lnTo>
                    <a:pt x="6" y="12"/>
                  </a:lnTo>
                  <a:lnTo>
                    <a:pt x="0" y="10"/>
                  </a:lnTo>
                  <a:lnTo>
                    <a:pt x="56" y="0"/>
                  </a:lnTo>
                  <a:lnTo>
                    <a:pt x="56" y="30"/>
                  </a:lnTo>
                  <a:lnTo>
                    <a:pt x="56" y="30"/>
                  </a:lnTo>
                  <a:lnTo>
                    <a:pt x="70" y="20"/>
                  </a:lnTo>
                  <a:lnTo>
                    <a:pt x="86" y="10"/>
                  </a:lnTo>
                  <a:lnTo>
                    <a:pt x="86" y="10"/>
                  </a:lnTo>
                  <a:lnTo>
                    <a:pt x="94" y="6"/>
                  </a:lnTo>
                  <a:lnTo>
                    <a:pt x="102" y="2"/>
                  </a:lnTo>
                  <a:lnTo>
                    <a:pt x="112" y="0"/>
                  </a:lnTo>
                  <a:lnTo>
                    <a:pt x="122" y="0"/>
                  </a:lnTo>
                  <a:lnTo>
                    <a:pt x="122" y="0"/>
                  </a:lnTo>
                  <a:lnTo>
                    <a:pt x="132" y="0"/>
                  </a:lnTo>
                  <a:lnTo>
                    <a:pt x="142" y="2"/>
                  </a:lnTo>
                  <a:lnTo>
                    <a:pt x="150" y="6"/>
                  </a:lnTo>
                  <a:lnTo>
                    <a:pt x="160" y="10"/>
                  </a:lnTo>
                  <a:lnTo>
                    <a:pt x="160" y="10"/>
                  </a:lnTo>
                  <a:lnTo>
                    <a:pt x="168" y="16"/>
                  </a:lnTo>
                  <a:lnTo>
                    <a:pt x="174" y="22"/>
                  </a:lnTo>
                  <a:lnTo>
                    <a:pt x="180" y="30"/>
                  </a:lnTo>
                  <a:lnTo>
                    <a:pt x="184" y="40"/>
                  </a:lnTo>
                  <a:lnTo>
                    <a:pt x="184" y="40"/>
                  </a:lnTo>
                  <a:lnTo>
                    <a:pt x="198" y="24"/>
                  </a:lnTo>
                  <a:lnTo>
                    <a:pt x="216" y="12"/>
                  </a:lnTo>
                  <a:lnTo>
                    <a:pt x="216" y="12"/>
                  </a:lnTo>
                  <a:lnTo>
                    <a:pt x="226" y="6"/>
                  </a:lnTo>
                  <a:lnTo>
                    <a:pt x="236" y="2"/>
                  </a:lnTo>
                  <a:lnTo>
                    <a:pt x="246" y="0"/>
                  </a:lnTo>
                  <a:lnTo>
                    <a:pt x="256" y="0"/>
                  </a:lnTo>
                  <a:lnTo>
                    <a:pt x="256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0" name="Freeform 113"/>
            <p:cNvSpPr>
              <a:spLocks/>
            </p:cNvSpPr>
            <p:nvPr/>
          </p:nvSpPr>
          <p:spPr bwMode="auto">
            <a:xfrm>
              <a:off x="2117" y="1550"/>
              <a:ext cx="130" cy="254"/>
            </a:xfrm>
            <a:custGeom>
              <a:avLst/>
              <a:gdLst>
                <a:gd name="T0" fmla="*/ 60 w 130"/>
                <a:gd name="T1" fmla="*/ 0 h 254"/>
                <a:gd name="T2" fmla="*/ 60 w 130"/>
                <a:gd name="T3" fmla="*/ 42 h 254"/>
                <a:gd name="T4" fmla="*/ 122 w 130"/>
                <a:gd name="T5" fmla="*/ 42 h 254"/>
                <a:gd name="T6" fmla="*/ 106 w 130"/>
                <a:gd name="T7" fmla="*/ 60 h 254"/>
                <a:gd name="T8" fmla="*/ 58 w 130"/>
                <a:gd name="T9" fmla="*/ 60 h 254"/>
                <a:gd name="T10" fmla="*/ 58 w 130"/>
                <a:gd name="T11" fmla="*/ 188 h 254"/>
                <a:gd name="T12" fmla="*/ 58 w 130"/>
                <a:gd name="T13" fmla="*/ 188 h 254"/>
                <a:gd name="T14" fmla="*/ 60 w 130"/>
                <a:gd name="T15" fmla="*/ 200 h 254"/>
                <a:gd name="T16" fmla="*/ 62 w 130"/>
                <a:gd name="T17" fmla="*/ 208 h 254"/>
                <a:gd name="T18" fmla="*/ 64 w 130"/>
                <a:gd name="T19" fmla="*/ 216 h 254"/>
                <a:gd name="T20" fmla="*/ 70 w 130"/>
                <a:gd name="T21" fmla="*/ 224 h 254"/>
                <a:gd name="T22" fmla="*/ 74 w 130"/>
                <a:gd name="T23" fmla="*/ 228 h 254"/>
                <a:gd name="T24" fmla="*/ 82 w 130"/>
                <a:gd name="T25" fmla="*/ 232 h 254"/>
                <a:gd name="T26" fmla="*/ 90 w 130"/>
                <a:gd name="T27" fmla="*/ 234 h 254"/>
                <a:gd name="T28" fmla="*/ 100 w 130"/>
                <a:gd name="T29" fmla="*/ 236 h 254"/>
                <a:gd name="T30" fmla="*/ 100 w 130"/>
                <a:gd name="T31" fmla="*/ 236 h 254"/>
                <a:gd name="T32" fmla="*/ 110 w 130"/>
                <a:gd name="T33" fmla="*/ 234 h 254"/>
                <a:gd name="T34" fmla="*/ 116 w 130"/>
                <a:gd name="T35" fmla="*/ 232 h 254"/>
                <a:gd name="T36" fmla="*/ 116 w 130"/>
                <a:gd name="T37" fmla="*/ 232 h 254"/>
                <a:gd name="T38" fmla="*/ 130 w 130"/>
                <a:gd name="T39" fmla="*/ 224 h 254"/>
                <a:gd name="T40" fmla="*/ 130 w 130"/>
                <a:gd name="T41" fmla="*/ 224 h 254"/>
                <a:gd name="T42" fmla="*/ 128 w 130"/>
                <a:gd name="T43" fmla="*/ 228 h 254"/>
                <a:gd name="T44" fmla="*/ 126 w 130"/>
                <a:gd name="T45" fmla="*/ 234 h 254"/>
                <a:gd name="T46" fmla="*/ 114 w 130"/>
                <a:gd name="T47" fmla="*/ 244 h 254"/>
                <a:gd name="T48" fmla="*/ 114 w 130"/>
                <a:gd name="T49" fmla="*/ 244 h 254"/>
                <a:gd name="T50" fmla="*/ 108 w 130"/>
                <a:gd name="T51" fmla="*/ 248 h 254"/>
                <a:gd name="T52" fmla="*/ 100 w 130"/>
                <a:gd name="T53" fmla="*/ 252 h 254"/>
                <a:gd name="T54" fmla="*/ 92 w 130"/>
                <a:gd name="T55" fmla="*/ 254 h 254"/>
                <a:gd name="T56" fmla="*/ 84 w 130"/>
                <a:gd name="T57" fmla="*/ 254 h 254"/>
                <a:gd name="T58" fmla="*/ 84 w 130"/>
                <a:gd name="T59" fmla="*/ 254 h 254"/>
                <a:gd name="T60" fmla="*/ 70 w 130"/>
                <a:gd name="T61" fmla="*/ 254 h 254"/>
                <a:gd name="T62" fmla="*/ 58 w 130"/>
                <a:gd name="T63" fmla="*/ 250 h 254"/>
                <a:gd name="T64" fmla="*/ 46 w 130"/>
                <a:gd name="T65" fmla="*/ 244 h 254"/>
                <a:gd name="T66" fmla="*/ 38 w 130"/>
                <a:gd name="T67" fmla="*/ 236 h 254"/>
                <a:gd name="T68" fmla="*/ 38 w 130"/>
                <a:gd name="T69" fmla="*/ 236 h 254"/>
                <a:gd name="T70" fmla="*/ 30 w 130"/>
                <a:gd name="T71" fmla="*/ 228 h 254"/>
                <a:gd name="T72" fmla="*/ 24 w 130"/>
                <a:gd name="T73" fmla="*/ 216 h 254"/>
                <a:gd name="T74" fmla="*/ 22 w 130"/>
                <a:gd name="T75" fmla="*/ 204 h 254"/>
                <a:gd name="T76" fmla="*/ 20 w 130"/>
                <a:gd name="T77" fmla="*/ 188 h 254"/>
                <a:gd name="T78" fmla="*/ 20 w 130"/>
                <a:gd name="T79" fmla="*/ 60 h 254"/>
                <a:gd name="T80" fmla="*/ 0 w 130"/>
                <a:gd name="T81" fmla="*/ 60 h 254"/>
                <a:gd name="T82" fmla="*/ 60 w 130"/>
                <a:gd name="T83" fmla="*/ 0 h 254"/>
                <a:gd name="T84" fmla="*/ 60 w 130"/>
                <a:gd name="T85" fmla="*/ 0 h 2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130" h="254">
                  <a:moveTo>
                    <a:pt x="60" y="0"/>
                  </a:moveTo>
                  <a:lnTo>
                    <a:pt x="60" y="42"/>
                  </a:lnTo>
                  <a:lnTo>
                    <a:pt x="122" y="42"/>
                  </a:lnTo>
                  <a:lnTo>
                    <a:pt x="106" y="60"/>
                  </a:lnTo>
                  <a:lnTo>
                    <a:pt x="58" y="60"/>
                  </a:lnTo>
                  <a:lnTo>
                    <a:pt x="58" y="188"/>
                  </a:lnTo>
                  <a:lnTo>
                    <a:pt x="58" y="188"/>
                  </a:lnTo>
                  <a:lnTo>
                    <a:pt x="60" y="200"/>
                  </a:lnTo>
                  <a:lnTo>
                    <a:pt x="62" y="208"/>
                  </a:lnTo>
                  <a:lnTo>
                    <a:pt x="64" y="216"/>
                  </a:lnTo>
                  <a:lnTo>
                    <a:pt x="70" y="224"/>
                  </a:lnTo>
                  <a:lnTo>
                    <a:pt x="74" y="228"/>
                  </a:lnTo>
                  <a:lnTo>
                    <a:pt x="82" y="232"/>
                  </a:lnTo>
                  <a:lnTo>
                    <a:pt x="90" y="234"/>
                  </a:lnTo>
                  <a:lnTo>
                    <a:pt x="100" y="236"/>
                  </a:lnTo>
                  <a:lnTo>
                    <a:pt x="100" y="236"/>
                  </a:lnTo>
                  <a:lnTo>
                    <a:pt x="110" y="234"/>
                  </a:lnTo>
                  <a:lnTo>
                    <a:pt x="116" y="232"/>
                  </a:lnTo>
                  <a:lnTo>
                    <a:pt x="116" y="232"/>
                  </a:lnTo>
                  <a:lnTo>
                    <a:pt x="130" y="224"/>
                  </a:lnTo>
                  <a:lnTo>
                    <a:pt x="130" y="224"/>
                  </a:lnTo>
                  <a:lnTo>
                    <a:pt x="128" y="228"/>
                  </a:lnTo>
                  <a:lnTo>
                    <a:pt x="126" y="234"/>
                  </a:lnTo>
                  <a:lnTo>
                    <a:pt x="114" y="244"/>
                  </a:lnTo>
                  <a:lnTo>
                    <a:pt x="114" y="244"/>
                  </a:lnTo>
                  <a:lnTo>
                    <a:pt x="108" y="248"/>
                  </a:lnTo>
                  <a:lnTo>
                    <a:pt x="100" y="252"/>
                  </a:lnTo>
                  <a:lnTo>
                    <a:pt x="92" y="254"/>
                  </a:lnTo>
                  <a:lnTo>
                    <a:pt x="84" y="254"/>
                  </a:lnTo>
                  <a:lnTo>
                    <a:pt x="84" y="254"/>
                  </a:lnTo>
                  <a:lnTo>
                    <a:pt x="70" y="254"/>
                  </a:lnTo>
                  <a:lnTo>
                    <a:pt x="58" y="250"/>
                  </a:lnTo>
                  <a:lnTo>
                    <a:pt x="46" y="244"/>
                  </a:lnTo>
                  <a:lnTo>
                    <a:pt x="38" y="236"/>
                  </a:lnTo>
                  <a:lnTo>
                    <a:pt x="38" y="236"/>
                  </a:lnTo>
                  <a:lnTo>
                    <a:pt x="30" y="228"/>
                  </a:lnTo>
                  <a:lnTo>
                    <a:pt x="24" y="216"/>
                  </a:lnTo>
                  <a:lnTo>
                    <a:pt x="22" y="204"/>
                  </a:lnTo>
                  <a:lnTo>
                    <a:pt x="20" y="188"/>
                  </a:lnTo>
                  <a:lnTo>
                    <a:pt x="20" y="60"/>
                  </a:lnTo>
                  <a:lnTo>
                    <a:pt x="0" y="60"/>
                  </a:lnTo>
                  <a:lnTo>
                    <a:pt x="60" y="0"/>
                  </a:lnTo>
                  <a:lnTo>
                    <a:pt x="6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1" name="Freeform 114"/>
            <p:cNvSpPr>
              <a:spLocks noEditPoints="1"/>
            </p:cNvSpPr>
            <p:nvPr/>
          </p:nvSpPr>
          <p:spPr bwMode="auto">
            <a:xfrm>
              <a:off x="2245" y="1586"/>
              <a:ext cx="200" cy="218"/>
            </a:xfrm>
            <a:custGeom>
              <a:avLst/>
              <a:gdLst>
                <a:gd name="T0" fmla="*/ 102 w 200"/>
                <a:gd name="T1" fmla="*/ 0 h 218"/>
                <a:gd name="T2" fmla="*/ 130 w 200"/>
                <a:gd name="T3" fmla="*/ 4 h 218"/>
                <a:gd name="T4" fmla="*/ 156 w 200"/>
                <a:gd name="T5" fmla="*/ 16 h 218"/>
                <a:gd name="T6" fmla="*/ 166 w 200"/>
                <a:gd name="T7" fmla="*/ 24 h 218"/>
                <a:gd name="T8" fmla="*/ 184 w 200"/>
                <a:gd name="T9" fmla="*/ 44 h 218"/>
                <a:gd name="T10" fmla="*/ 190 w 200"/>
                <a:gd name="T11" fmla="*/ 56 h 218"/>
                <a:gd name="T12" fmla="*/ 198 w 200"/>
                <a:gd name="T13" fmla="*/ 82 h 218"/>
                <a:gd name="T14" fmla="*/ 200 w 200"/>
                <a:gd name="T15" fmla="*/ 110 h 218"/>
                <a:gd name="T16" fmla="*/ 200 w 200"/>
                <a:gd name="T17" fmla="*/ 122 h 218"/>
                <a:gd name="T18" fmla="*/ 192 w 200"/>
                <a:gd name="T19" fmla="*/ 148 h 218"/>
                <a:gd name="T20" fmla="*/ 188 w 200"/>
                <a:gd name="T21" fmla="*/ 162 h 218"/>
                <a:gd name="T22" fmla="*/ 172 w 200"/>
                <a:gd name="T23" fmla="*/ 184 h 218"/>
                <a:gd name="T24" fmla="*/ 152 w 200"/>
                <a:gd name="T25" fmla="*/ 204 h 218"/>
                <a:gd name="T26" fmla="*/ 140 w 200"/>
                <a:gd name="T27" fmla="*/ 210 h 218"/>
                <a:gd name="T28" fmla="*/ 114 w 200"/>
                <a:gd name="T29" fmla="*/ 218 h 218"/>
                <a:gd name="T30" fmla="*/ 100 w 200"/>
                <a:gd name="T31" fmla="*/ 218 h 218"/>
                <a:gd name="T32" fmla="*/ 66 w 200"/>
                <a:gd name="T33" fmla="*/ 214 h 218"/>
                <a:gd name="T34" fmla="*/ 48 w 200"/>
                <a:gd name="T35" fmla="*/ 206 h 218"/>
                <a:gd name="T36" fmla="*/ 32 w 200"/>
                <a:gd name="T37" fmla="*/ 192 h 218"/>
                <a:gd name="T38" fmla="*/ 26 w 200"/>
                <a:gd name="T39" fmla="*/ 186 h 218"/>
                <a:gd name="T40" fmla="*/ 8 w 200"/>
                <a:gd name="T41" fmla="*/ 150 h 218"/>
                <a:gd name="T42" fmla="*/ 0 w 200"/>
                <a:gd name="T43" fmla="*/ 110 h 218"/>
                <a:gd name="T44" fmla="*/ 2 w 200"/>
                <a:gd name="T45" fmla="*/ 96 h 218"/>
                <a:gd name="T46" fmla="*/ 8 w 200"/>
                <a:gd name="T47" fmla="*/ 70 h 218"/>
                <a:gd name="T48" fmla="*/ 14 w 200"/>
                <a:gd name="T49" fmla="*/ 56 h 218"/>
                <a:gd name="T50" fmla="*/ 28 w 200"/>
                <a:gd name="T51" fmla="*/ 34 h 218"/>
                <a:gd name="T52" fmla="*/ 48 w 200"/>
                <a:gd name="T53" fmla="*/ 16 h 218"/>
                <a:gd name="T54" fmla="*/ 60 w 200"/>
                <a:gd name="T55" fmla="*/ 8 h 218"/>
                <a:gd name="T56" fmla="*/ 86 w 200"/>
                <a:gd name="T57" fmla="*/ 0 h 218"/>
                <a:gd name="T58" fmla="*/ 102 w 200"/>
                <a:gd name="T59" fmla="*/ 0 h 218"/>
                <a:gd name="T60" fmla="*/ 98 w 200"/>
                <a:gd name="T61" fmla="*/ 16 h 218"/>
                <a:gd name="T62" fmla="*/ 72 w 200"/>
                <a:gd name="T63" fmla="*/ 24 h 218"/>
                <a:gd name="T64" fmla="*/ 54 w 200"/>
                <a:gd name="T65" fmla="*/ 46 h 218"/>
                <a:gd name="T66" fmla="*/ 48 w 200"/>
                <a:gd name="T67" fmla="*/ 60 h 218"/>
                <a:gd name="T68" fmla="*/ 42 w 200"/>
                <a:gd name="T69" fmla="*/ 92 h 218"/>
                <a:gd name="T70" fmla="*/ 42 w 200"/>
                <a:gd name="T71" fmla="*/ 112 h 218"/>
                <a:gd name="T72" fmla="*/ 48 w 200"/>
                <a:gd name="T73" fmla="*/ 148 h 218"/>
                <a:gd name="T74" fmla="*/ 60 w 200"/>
                <a:gd name="T75" fmla="*/ 176 h 218"/>
                <a:gd name="T76" fmla="*/ 68 w 200"/>
                <a:gd name="T77" fmla="*/ 188 h 218"/>
                <a:gd name="T78" fmla="*/ 90 w 200"/>
                <a:gd name="T79" fmla="*/ 200 h 218"/>
                <a:gd name="T80" fmla="*/ 104 w 200"/>
                <a:gd name="T81" fmla="*/ 200 h 218"/>
                <a:gd name="T82" fmla="*/ 128 w 200"/>
                <a:gd name="T83" fmla="*/ 192 h 218"/>
                <a:gd name="T84" fmla="*/ 146 w 200"/>
                <a:gd name="T85" fmla="*/ 172 h 218"/>
                <a:gd name="T86" fmla="*/ 152 w 200"/>
                <a:gd name="T87" fmla="*/ 158 h 218"/>
                <a:gd name="T88" fmla="*/ 158 w 200"/>
                <a:gd name="T89" fmla="*/ 126 h 218"/>
                <a:gd name="T90" fmla="*/ 158 w 200"/>
                <a:gd name="T91" fmla="*/ 106 h 218"/>
                <a:gd name="T92" fmla="*/ 150 w 200"/>
                <a:gd name="T93" fmla="*/ 60 h 218"/>
                <a:gd name="T94" fmla="*/ 142 w 200"/>
                <a:gd name="T95" fmla="*/ 42 h 218"/>
                <a:gd name="T96" fmla="*/ 130 w 200"/>
                <a:gd name="T97" fmla="*/ 28 h 218"/>
                <a:gd name="T98" fmla="*/ 116 w 200"/>
                <a:gd name="T99" fmla="*/ 20 h 218"/>
                <a:gd name="T100" fmla="*/ 98 w 200"/>
                <a:gd name="T101" fmla="*/ 16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200" h="218">
                  <a:moveTo>
                    <a:pt x="102" y="0"/>
                  </a:moveTo>
                  <a:lnTo>
                    <a:pt x="102" y="0"/>
                  </a:lnTo>
                  <a:lnTo>
                    <a:pt x="116" y="0"/>
                  </a:lnTo>
                  <a:lnTo>
                    <a:pt x="130" y="4"/>
                  </a:lnTo>
                  <a:lnTo>
                    <a:pt x="144" y="8"/>
                  </a:lnTo>
                  <a:lnTo>
                    <a:pt x="156" y="16"/>
                  </a:lnTo>
                  <a:lnTo>
                    <a:pt x="156" y="16"/>
                  </a:lnTo>
                  <a:lnTo>
                    <a:pt x="166" y="24"/>
                  </a:lnTo>
                  <a:lnTo>
                    <a:pt x="176" y="34"/>
                  </a:lnTo>
                  <a:lnTo>
                    <a:pt x="184" y="44"/>
                  </a:lnTo>
                  <a:lnTo>
                    <a:pt x="190" y="56"/>
                  </a:lnTo>
                  <a:lnTo>
                    <a:pt x="190" y="56"/>
                  </a:lnTo>
                  <a:lnTo>
                    <a:pt x="194" y="70"/>
                  </a:lnTo>
                  <a:lnTo>
                    <a:pt x="198" y="82"/>
                  </a:lnTo>
                  <a:lnTo>
                    <a:pt x="200" y="96"/>
                  </a:lnTo>
                  <a:lnTo>
                    <a:pt x="200" y="110"/>
                  </a:lnTo>
                  <a:lnTo>
                    <a:pt x="200" y="110"/>
                  </a:lnTo>
                  <a:lnTo>
                    <a:pt x="200" y="122"/>
                  </a:lnTo>
                  <a:lnTo>
                    <a:pt x="196" y="136"/>
                  </a:lnTo>
                  <a:lnTo>
                    <a:pt x="192" y="148"/>
                  </a:lnTo>
                  <a:lnTo>
                    <a:pt x="188" y="162"/>
                  </a:lnTo>
                  <a:lnTo>
                    <a:pt x="188" y="162"/>
                  </a:lnTo>
                  <a:lnTo>
                    <a:pt x="180" y="174"/>
                  </a:lnTo>
                  <a:lnTo>
                    <a:pt x="172" y="184"/>
                  </a:lnTo>
                  <a:lnTo>
                    <a:pt x="162" y="194"/>
                  </a:lnTo>
                  <a:lnTo>
                    <a:pt x="152" y="204"/>
                  </a:lnTo>
                  <a:lnTo>
                    <a:pt x="152" y="204"/>
                  </a:lnTo>
                  <a:lnTo>
                    <a:pt x="140" y="210"/>
                  </a:lnTo>
                  <a:lnTo>
                    <a:pt x="128" y="214"/>
                  </a:lnTo>
                  <a:lnTo>
                    <a:pt x="114" y="218"/>
                  </a:lnTo>
                  <a:lnTo>
                    <a:pt x="100" y="218"/>
                  </a:lnTo>
                  <a:lnTo>
                    <a:pt x="100" y="218"/>
                  </a:lnTo>
                  <a:lnTo>
                    <a:pt x="78" y="216"/>
                  </a:lnTo>
                  <a:lnTo>
                    <a:pt x="66" y="214"/>
                  </a:lnTo>
                  <a:lnTo>
                    <a:pt x="58" y="210"/>
                  </a:lnTo>
                  <a:lnTo>
                    <a:pt x="48" y="206"/>
                  </a:lnTo>
                  <a:lnTo>
                    <a:pt x="40" y="200"/>
                  </a:lnTo>
                  <a:lnTo>
                    <a:pt x="32" y="192"/>
                  </a:lnTo>
                  <a:lnTo>
                    <a:pt x="26" y="186"/>
                  </a:lnTo>
                  <a:lnTo>
                    <a:pt x="26" y="186"/>
                  </a:lnTo>
                  <a:lnTo>
                    <a:pt x="14" y="168"/>
                  </a:lnTo>
                  <a:lnTo>
                    <a:pt x="8" y="150"/>
                  </a:lnTo>
                  <a:lnTo>
                    <a:pt x="2" y="130"/>
                  </a:lnTo>
                  <a:lnTo>
                    <a:pt x="0" y="110"/>
                  </a:lnTo>
                  <a:lnTo>
                    <a:pt x="0" y="110"/>
                  </a:lnTo>
                  <a:lnTo>
                    <a:pt x="2" y="96"/>
                  </a:lnTo>
                  <a:lnTo>
                    <a:pt x="4" y="82"/>
                  </a:lnTo>
                  <a:lnTo>
                    <a:pt x="8" y="70"/>
                  </a:lnTo>
                  <a:lnTo>
                    <a:pt x="14" y="56"/>
                  </a:lnTo>
                  <a:lnTo>
                    <a:pt x="14" y="56"/>
                  </a:lnTo>
                  <a:lnTo>
                    <a:pt x="20" y="44"/>
                  </a:lnTo>
                  <a:lnTo>
                    <a:pt x="28" y="34"/>
                  </a:lnTo>
                  <a:lnTo>
                    <a:pt x="38" y="24"/>
                  </a:lnTo>
                  <a:lnTo>
                    <a:pt x="48" y="16"/>
                  </a:lnTo>
                  <a:lnTo>
                    <a:pt x="48" y="16"/>
                  </a:lnTo>
                  <a:lnTo>
                    <a:pt x="60" y="8"/>
                  </a:lnTo>
                  <a:lnTo>
                    <a:pt x="74" y="4"/>
                  </a:lnTo>
                  <a:lnTo>
                    <a:pt x="86" y="0"/>
                  </a:lnTo>
                  <a:lnTo>
                    <a:pt x="102" y="0"/>
                  </a:lnTo>
                  <a:lnTo>
                    <a:pt x="102" y="0"/>
                  </a:lnTo>
                  <a:close/>
                  <a:moveTo>
                    <a:pt x="98" y="16"/>
                  </a:moveTo>
                  <a:lnTo>
                    <a:pt x="98" y="16"/>
                  </a:lnTo>
                  <a:lnTo>
                    <a:pt x="84" y="18"/>
                  </a:lnTo>
                  <a:lnTo>
                    <a:pt x="72" y="24"/>
                  </a:lnTo>
                  <a:lnTo>
                    <a:pt x="62" y="34"/>
                  </a:lnTo>
                  <a:lnTo>
                    <a:pt x="54" y="46"/>
                  </a:lnTo>
                  <a:lnTo>
                    <a:pt x="54" y="46"/>
                  </a:lnTo>
                  <a:lnTo>
                    <a:pt x="48" y="60"/>
                  </a:lnTo>
                  <a:lnTo>
                    <a:pt x="44" y="76"/>
                  </a:lnTo>
                  <a:lnTo>
                    <a:pt x="42" y="92"/>
                  </a:lnTo>
                  <a:lnTo>
                    <a:pt x="42" y="112"/>
                  </a:lnTo>
                  <a:lnTo>
                    <a:pt x="42" y="112"/>
                  </a:lnTo>
                  <a:lnTo>
                    <a:pt x="44" y="130"/>
                  </a:lnTo>
                  <a:lnTo>
                    <a:pt x="48" y="148"/>
                  </a:lnTo>
                  <a:lnTo>
                    <a:pt x="52" y="162"/>
                  </a:lnTo>
                  <a:lnTo>
                    <a:pt x="60" y="176"/>
                  </a:lnTo>
                  <a:lnTo>
                    <a:pt x="60" y="176"/>
                  </a:lnTo>
                  <a:lnTo>
                    <a:pt x="68" y="188"/>
                  </a:lnTo>
                  <a:lnTo>
                    <a:pt x="80" y="196"/>
                  </a:lnTo>
                  <a:lnTo>
                    <a:pt x="90" y="200"/>
                  </a:lnTo>
                  <a:lnTo>
                    <a:pt x="104" y="200"/>
                  </a:lnTo>
                  <a:lnTo>
                    <a:pt x="104" y="200"/>
                  </a:lnTo>
                  <a:lnTo>
                    <a:pt x="116" y="198"/>
                  </a:lnTo>
                  <a:lnTo>
                    <a:pt x="128" y="192"/>
                  </a:lnTo>
                  <a:lnTo>
                    <a:pt x="138" y="184"/>
                  </a:lnTo>
                  <a:lnTo>
                    <a:pt x="146" y="172"/>
                  </a:lnTo>
                  <a:lnTo>
                    <a:pt x="146" y="172"/>
                  </a:lnTo>
                  <a:lnTo>
                    <a:pt x="152" y="158"/>
                  </a:lnTo>
                  <a:lnTo>
                    <a:pt x="156" y="142"/>
                  </a:lnTo>
                  <a:lnTo>
                    <a:pt x="158" y="126"/>
                  </a:lnTo>
                  <a:lnTo>
                    <a:pt x="158" y="106"/>
                  </a:lnTo>
                  <a:lnTo>
                    <a:pt x="158" y="106"/>
                  </a:lnTo>
                  <a:lnTo>
                    <a:pt x="156" y="82"/>
                  </a:lnTo>
                  <a:lnTo>
                    <a:pt x="150" y="60"/>
                  </a:lnTo>
                  <a:lnTo>
                    <a:pt x="150" y="60"/>
                  </a:lnTo>
                  <a:lnTo>
                    <a:pt x="142" y="42"/>
                  </a:lnTo>
                  <a:lnTo>
                    <a:pt x="130" y="28"/>
                  </a:lnTo>
                  <a:lnTo>
                    <a:pt x="130" y="28"/>
                  </a:lnTo>
                  <a:lnTo>
                    <a:pt x="124" y="22"/>
                  </a:lnTo>
                  <a:lnTo>
                    <a:pt x="116" y="20"/>
                  </a:lnTo>
                  <a:lnTo>
                    <a:pt x="106" y="16"/>
                  </a:lnTo>
                  <a:lnTo>
                    <a:pt x="98" y="16"/>
                  </a:lnTo>
                  <a:lnTo>
                    <a:pt x="98" y="16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2" name="Freeform 115"/>
            <p:cNvSpPr>
              <a:spLocks/>
            </p:cNvSpPr>
            <p:nvPr/>
          </p:nvSpPr>
          <p:spPr bwMode="auto">
            <a:xfrm>
              <a:off x="2453" y="1586"/>
              <a:ext cx="200" cy="214"/>
            </a:xfrm>
            <a:custGeom>
              <a:avLst/>
              <a:gdLst>
                <a:gd name="T0" fmla="*/ 120 w 200"/>
                <a:gd name="T1" fmla="*/ 0 h 214"/>
                <a:gd name="T2" fmla="*/ 154 w 200"/>
                <a:gd name="T3" fmla="*/ 8 h 214"/>
                <a:gd name="T4" fmla="*/ 168 w 200"/>
                <a:gd name="T5" fmla="*/ 16 h 214"/>
                <a:gd name="T6" fmla="*/ 178 w 200"/>
                <a:gd name="T7" fmla="*/ 30 h 214"/>
                <a:gd name="T8" fmla="*/ 186 w 200"/>
                <a:gd name="T9" fmla="*/ 44 h 214"/>
                <a:gd name="T10" fmla="*/ 188 w 200"/>
                <a:gd name="T11" fmla="*/ 62 h 214"/>
                <a:gd name="T12" fmla="*/ 188 w 200"/>
                <a:gd name="T13" fmla="*/ 198 h 214"/>
                <a:gd name="T14" fmla="*/ 190 w 200"/>
                <a:gd name="T15" fmla="*/ 206 h 214"/>
                <a:gd name="T16" fmla="*/ 200 w 200"/>
                <a:gd name="T17" fmla="*/ 214 h 214"/>
                <a:gd name="T18" fmla="*/ 138 w 200"/>
                <a:gd name="T19" fmla="*/ 214 h 214"/>
                <a:gd name="T20" fmla="*/ 146 w 200"/>
                <a:gd name="T21" fmla="*/ 206 h 214"/>
                <a:gd name="T22" fmla="*/ 150 w 200"/>
                <a:gd name="T23" fmla="*/ 198 h 214"/>
                <a:gd name="T24" fmla="*/ 150 w 200"/>
                <a:gd name="T25" fmla="*/ 78 h 214"/>
                <a:gd name="T26" fmla="*/ 146 w 200"/>
                <a:gd name="T27" fmla="*/ 56 h 214"/>
                <a:gd name="T28" fmla="*/ 138 w 200"/>
                <a:gd name="T29" fmla="*/ 40 h 214"/>
                <a:gd name="T30" fmla="*/ 122 w 200"/>
                <a:gd name="T31" fmla="*/ 30 h 214"/>
                <a:gd name="T32" fmla="*/ 102 w 200"/>
                <a:gd name="T33" fmla="*/ 26 h 214"/>
                <a:gd name="T34" fmla="*/ 88 w 200"/>
                <a:gd name="T35" fmla="*/ 28 h 214"/>
                <a:gd name="T36" fmla="*/ 76 w 200"/>
                <a:gd name="T37" fmla="*/ 34 h 214"/>
                <a:gd name="T38" fmla="*/ 56 w 200"/>
                <a:gd name="T39" fmla="*/ 50 h 214"/>
                <a:gd name="T40" fmla="*/ 56 w 200"/>
                <a:gd name="T41" fmla="*/ 198 h 214"/>
                <a:gd name="T42" fmla="*/ 58 w 200"/>
                <a:gd name="T43" fmla="*/ 206 h 214"/>
                <a:gd name="T44" fmla="*/ 68 w 200"/>
                <a:gd name="T45" fmla="*/ 214 h 214"/>
                <a:gd name="T46" fmla="*/ 4 w 200"/>
                <a:gd name="T47" fmla="*/ 214 h 214"/>
                <a:gd name="T48" fmla="*/ 12 w 200"/>
                <a:gd name="T49" fmla="*/ 206 h 214"/>
                <a:gd name="T50" fmla="*/ 16 w 200"/>
                <a:gd name="T51" fmla="*/ 198 h 214"/>
                <a:gd name="T52" fmla="*/ 16 w 200"/>
                <a:gd name="T53" fmla="*/ 28 h 214"/>
                <a:gd name="T54" fmla="*/ 12 w 200"/>
                <a:gd name="T55" fmla="*/ 18 h 214"/>
                <a:gd name="T56" fmla="*/ 0 w 200"/>
                <a:gd name="T57" fmla="*/ 10 h 214"/>
                <a:gd name="T58" fmla="*/ 56 w 200"/>
                <a:gd name="T59" fmla="*/ 32 h 214"/>
                <a:gd name="T60" fmla="*/ 68 w 200"/>
                <a:gd name="T61" fmla="*/ 20 h 214"/>
                <a:gd name="T62" fmla="*/ 84 w 200"/>
                <a:gd name="T63" fmla="*/ 10 h 214"/>
                <a:gd name="T64" fmla="*/ 102 w 200"/>
                <a:gd name="T65" fmla="*/ 2 h 214"/>
                <a:gd name="T66" fmla="*/ 120 w 200"/>
                <a:gd name="T67" fmla="*/ 0 h 2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200" h="214">
                  <a:moveTo>
                    <a:pt x="120" y="0"/>
                  </a:moveTo>
                  <a:lnTo>
                    <a:pt x="120" y="0"/>
                  </a:lnTo>
                  <a:lnTo>
                    <a:pt x="138" y="2"/>
                  </a:lnTo>
                  <a:lnTo>
                    <a:pt x="154" y="8"/>
                  </a:lnTo>
                  <a:lnTo>
                    <a:pt x="154" y="8"/>
                  </a:lnTo>
                  <a:lnTo>
                    <a:pt x="168" y="16"/>
                  </a:lnTo>
                  <a:lnTo>
                    <a:pt x="178" y="30"/>
                  </a:lnTo>
                  <a:lnTo>
                    <a:pt x="178" y="30"/>
                  </a:lnTo>
                  <a:lnTo>
                    <a:pt x="182" y="36"/>
                  </a:lnTo>
                  <a:lnTo>
                    <a:pt x="186" y="44"/>
                  </a:lnTo>
                  <a:lnTo>
                    <a:pt x="188" y="54"/>
                  </a:lnTo>
                  <a:lnTo>
                    <a:pt x="188" y="62"/>
                  </a:lnTo>
                  <a:lnTo>
                    <a:pt x="188" y="198"/>
                  </a:lnTo>
                  <a:lnTo>
                    <a:pt x="188" y="198"/>
                  </a:lnTo>
                  <a:lnTo>
                    <a:pt x="188" y="202"/>
                  </a:lnTo>
                  <a:lnTo>
                    <a:pt x="190" y="206"/>
                  </a:lnTo>
                  <a:lnTo>
                    <a:pt x="190" y="206"/>
                  </a:lnTo>
                  <a:lnTo>
                    <a:pt x="200" y="214"/>
                  </a:lnTo>
                  <a:lnTo>
                    <a:pt x="138" y="214"/>
                  </a:lnTo>
                  <a:lnTo>
                    <a:pt x="138" y="214"/>
                  </a:lnTo>
                  <a:lnTo>
                    <a:pt x="142" y="212"/>
                  </a:lnTo>
                  <a:lnTo>
                    <a:pt x="146" y="206"/>
                  </a:lnTo>
                  <a:lnTo>
                    <a:pt x="148" y="202"/>
                  </a:lnTo>
                  <a:lnTo>
                    <a:pt x="150" y="198"/>
                  </a:lnTo>
                  <a:lnTo>
                    <a:pt x="150" y="78"/>
                  </a:lnTo>
                  <a:lnTo>
                    <a:pt x="150" y="78"/>
                  </a:lnTo>
                  <a:lnTo>
                    <a:pt x="148" y="66"/>
                  </a:lnTo>
                  <a:lnTo>
                    <a:pt x="146" y="56"/>
                  </a:lnTo>
                  <a:lnTo>
                    <a:pt x="142" y="46"/>
                  </a:lnTo>
                  <a:lnTo>
                    <a:pt x="138" y="40"/>
                  </a:lnTo>
                  <a:lnTo>
                    <a:pt x="130" y="34"/>
                  </a:lnTo>
                  <a:lnTo>
                    <a:pt x="122" y="30"/>
                  </a:lnTo>
                  <a:lnTo>
                    <a:pt x="112" y="28"/>
                  </a:lnTo>
                  <a:lnTo>
                    <a:pt x="102" y="26"/>
                  </a:lnTo>
                  <a:lnTo>
                    <a:pt x="102" y="26"/>
                  </a:lnTo>
                  <a:lnTo>
                    <a:pt x="88" y="28"/>
                  </a:lnTo>
                  <a:lnTo>
                    <a:pt x="76" y="34"/>
                  </a:lnTo>
                  <a:lnTo>
                    <a:pt x="76" y="34"/>
                  </a:lnTo>
                  <a:lnTo>
                    <a:pt x="64" y="40"/>
                  </a:lnTo>
                  <a:lnTo>
                    <a:pt x="56" y="50"/>
                  </a:lnTo>
                  <a:lnTo>
                    <a:pt x="56" y="198"/>
                  </a:lnTo>
                  <a:lnTo>
                    <a:pt x="56" y="198"/>
                  </a:lnTo>
                  <a:lnTo>
                    <a:pt x="56" y="202"/>
                  </a:lnTo>
                  <a:lnTo>
                    <a:pt x="58" y="206"/>
                  </a:lnTo>
                  <a:lnTo>
                    <a:pt x="58" y="206"/>
                  </a:lnTo>
                  <a:lnTo>
                    <a:pt x="68" y="214"/>
                  </a:lnTo>
                  <a:lnTo>
                    <a:pt x="4" y="214"/>
                  </a:lnTo>
                  <a:lnTo>
                    <a:pt x="4" y="214"/>
                  </a:lnTo>
                  <a:lnTo>
                    <a:pt x="10" y="212"/>
                  </a:lnTo>
                  <a:lnTo>
                    <a:pt x="12" y="206"/>
                  </a:lnTo>
                  <a:lnTo>
                    <a:pt x="14" y="202"/>
                  </a:lnTo>
                  <a:lnTo>
                    <a:pt x="16" y="198"/>
                  </a:lnTo>
                  <a:lnTo>
                    <a:pt x="16" y="28"/>
                  </a:lnTo>
                  <a:lnTo>
                    <a:pt x="16" y="28"/>
                  </a:lnTo>
                  <a:lnTo>
                    <a:pt x="14" y="22"/>
                  </a:lnTo>
                  <a:lnTo>
                    <a:pt x="12" y="18"/>
                  </a:lnTo>
                  <a:lnTo>
                    <a:pt x="8" y="14"/>
                  </a:lnTo>
                  <a:lnTo>
                    <a:pt x="0" y="10"/>
                  </a:lnTo>
                  <a:lnTo>
                    <a:pt x="56" y="0"/>
                  </a:lnTo>
                  <a:lnTo>
                    <a:pt x="56" y="32"/>
                  </a:lnTo>
                  <a:lnTo>
                    <a:pt x="56" y="32"/>
                  </a:lnTo>
                  <a:lnTo>
                    <a:pt x="68" y="20"/>
                  </a:lnTo>
                  <a:lnTo>
                    <a:pt x="84" y="10"/>
                  </a:lnTo>
                  <a:lnTo>
                    <a:pt x="84" y="10"/>
                  </a:lnTo>
                  <a:lnTo>
                    <a:pt x="94" y="6"/>
                  </a:lnTo>
                  <a:lnTo>
                    <a:pt x="102" y="2"/>
                  </a:lnTo>
                  <a:lnTo>
                    <a:pt x="112" y="0"/>
                  </a:lnTo>
                  <a:lnTo>
                    <a:pt x="120" y="0"/>
                  </a:lnTo>
                  <a:lnTo>
                    <a:pt x="12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3" name="Freeform 116"/>
            <p:cNvSpPr>
              <a:spLocks/>
            </p:cNvSpPr>
            <p:nvPr/>
          </p:nvSpPr>
          <p:spPr bwMode="auto">
            <a:xfrm>
              <a:off x="1901" y="1586"/>
              <a:ext cx="206" cy="318"/>
            </a:xfrm>
            <a:custGeom>
              <a:avLst/>
              <a:gdLst>
                <a:gd name="T0" fmla="*/ 198 w 206"/>
                <a:gd name="T1" fmla="*/ 60 h 318"/>
                <a:gd name="T2" fmla="*/ 176 w 206"/>
                <a:gd name="T3" fmla="*/ 26 h 318"/>
                <a:gd name="T4" fmla="*/ 162 w 206"/>
                <a:gd name="T5" fmla="*/ 14 h 318"/>
                <a:gd name="T6" fmla="*/ 148 w 206"/>
                <a:gd name="T7" fmla="*/ 6 h 318"/>
                <a:gd name="T8" fmla="*/ 116 w 206"/>
                <a:gd name="T9" fmla="*/ 0 h 318"/>
                <a:gd name="T10" fmla="*/ 98 w 206"/>
                <a:gd name="T11" fmla="*/ 2 h 318"/>
                <a:gd name="T12" fmla="*/ 80 w 206"/>
                <a:gd name="T13" fmla="*/ 8 h 318"/>
                <a:gd name="T14" fmla="*/ 54 w 206"/>
                <a:gd name="T15" fmla="*/ 28 h 318"/>
                <a:gd name="T16" fmla="*/ 0 w 206"/>
                <a:gd name="T17" fmla="*/ 12 h 318"/>
                <a:gd name="T18" fmla="*/ 6 w 206"/>
                <a:gd name="T19" fmla="*/ 14 h 318"/>
                <a:gd name="T20" fmla="*/ 14 w 206"/>
                <a:gd name="T21" fmla="*/ 24 h 318"/>
                <a:gd name="T22" fmla="*/ 16 w 206"/>
                <a:gd name="T23" fmla="*/ 300 h 318"/>
                <a:gd name="T24" fmla="*/ 14 w 206"/>
                <a:gd name="T25" fmla="*/ 306 h 318"/>
                <a:gd name="T26" fmla="*/ 8 w 206"/>
                <a:gd name="T27" fmla="*/ 316 h 318"/>
                <a:gd name="T28" fmla="*/ 66 w 206"/>
                <a:gd name="T29" fmla="*/ 318 h 318"/>
                <a:gd name="T30" fmla="*/ 62 w 206"/>
                <a:gd name="T31" fmla="*/ 316 h 318"/>
                <a:gd name="T32" fmla="*/ 56 w 206"/>
                <a:gd name="T33" fmla="*/ 306 h 318"/>
                <a:gd name="T34" fmla="*/ 54 w 206"/>
                <a:gd name="T35" fmla="*/ 48 h 318"/>
                <a:gd name="T36" fmla="*/ 64 w 206"/>
                <a:gd name="T37" fmla="*/ 38 h 318"/>
                <a:gd name="T38" fmla="*/ 74 w 206"/>
                <a:gd name="T39" fmla="*/ 32 h 318"/>
                <a:gd name="T40" fmla="*/ 100 w 206"/>
                <a:gd name="T41" fmla="*/ 24 h 318"/>
                <a:gd name="T42" fmla="*/ 112 w 206"/>
                <a:gd name="T43" fmla="*/ 26 h 318"/>
                <a:gd name="T44" fmla="*/ 134 w 206"/>
                <a:gd name="T45" fmla="*/ 36 h 318"/>
                <a:gd name="T46" fmla="*/ 144 w 206"/>
                <a:gd name="T47" fmla="*/ 44 h 318"/>
                <a:gd name="T48" fmla="*/ 158 w 206"/>
                <a:gd name="T49" fmla="*/ 70 h 318"/>
                <a:gd name="T50" fmla="*/ 162 w 206"/>
                <a:gd name="T51" fmla="*/ 110 h 318"/>
                <a:gd name="T52" fmla="*/ 162 w 206"/>
                <a:gd name="T53" fmla="*/ 130 h 318"/>
                <a:gd name="T54" fmla="*/ 152 w 206"/>
                <a:gd name="T55" fmla="*/ 164 h 318"/>
                <a:gd name="T56" fmla="*/ 144 w 206"/>
                <a:gd name="T57" fmla="*/ 176 h 318"/>
                <a:gd name="T58" fmla="*/ 124 w 206"/>
                <a:gd name="T59" fmla="*/ 194 h 318"/>
                <a:gd name="T60" fmla="*/ 96 w 206"/>
                <a:gd name="T61" fmla="*/ 200 h 318"/>
                <a:gd name="T62" fmla="*/ 86 w 206"/>
                <a:gd name="T63" fmla="*/ 200 h 318"/>
                <a:gd name="T64" fmla="*/ 70 w 206"/>
                <a:gd name="T65" fmla="*/ 194 h 318"/>
                <a:gd name="T66" fmla="*/ 72 w 206"/>
                <a:gd name="T67" fmla="*/ 214 h 318"/>
                <a:gd name="T68" fmla="*/ 86 w 206"/>
                <a:gd name="T69" fmla="*/ 218 h 318"/>
                <a:gd name="T70" fmla="*/ 102 w 206"/>
                <a:gd name="T71" fmla="*/ 218 h 318"/>
                <a:gd name="T72" fmla="*/ 134 w 206"/>
                <a:gd name="T73" fmla="*/ 214 h 318"/>
                <a:gd name="T74" fmla="*/ 154 w 206"/>
                <a:gd name="T75" fmla="*/ 204 h 318"/>
                <a:gd name="T76" fmla="*/ 170 w 206"/>
                <a:gd name="T77" fmla="*/ 192 h 318"/>
                <a:gd name="T78" fmla="*/ 178 w 206"/>
                <a:gd name="T79" fmla="*/ 184 h 318"/>
                <a:gd name="T80" fmla="*/ 198 w 206"/>
                <a:gd name="T81" fmla="*/ 148 h 318"/>
                <a:gd name="T82" fmla="*/ 206 w 206"/>
                <a:gd name="T83" fmla="*/ 108 h 318"/>
                <a:gd name="T84" fmla="*/ 204 w 206"/>
                <a:gd name="T85" fmla="*/ 82 h 318"/>
                <a:gd name="T86" fmla="*/ 198 w 206"/>
                <a:gd name="T87" fmla="*/ 60 h 3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206" h="318">
                  <a:moveTo>
                    <a:pt x="198" y="60"/>
                  </a:moveTo>
                  <a:lnTo>
                    <a:pt x="198" y="60"/>
                  </a:lnTo>
                  <a:lnTo>
                    <a:pt x="188" y="40"/>
                  </a:lnTo>
                  <a:lnTo>
                    <a:pt x="176" y="26"/>
                  </a:lnTo>
                  <a:lnTo>
                    <a:pt x="176" y="26"/>
                  </a:lnTo>
                  <a:lnTo>
                    <a:pt x="162" y="14"/>
                  </a:lnTo>
                  <a:lnTo>
                    <a:pt x="148" y="6"/>
                  </a:lnTo>
                  <a:lnTo>
                    <a:pt x="148" y="6"/>
                  </a:lnTo>
                  <a:lnTo>
                    <a:pt x="132" y="2"/>
                  </a:lnTo>
                  <a:lnTo>
                    <a:pt x="116" y="0"/>
                  </a:lnTo>
                  <a:lnTo>
                    <a:pt x="116" y="0"/>
                  </a:lnTo>
                  <a:lnTo>
                    <a:pt x="98" y="2"/>
                  </a:lnTo>
                  <a:lnTo>
                    <a:pt x="80" y="8"/>
                  </a:lnTo>
                  <a:lnTo>
                    <a:pt x="80" y="8"/>
                  </a:lnTo>
                  <a:lnTo>
                    <a:pt x="66" y="18"/>
                  </a:lnTo>
                  <a:lnTo>
                    <a:pt x="54" y="28"/>
                  </a:lnTo>
                  <a:lnTo>
                    <a:pt x="54" y="0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6" y="14"/>
                  </a:lnTo>
                  <a:lnTo>
                    <a:pt x="12" y="18"/>
                  </a:lnTo>
                  <a:lnTo>
                    <a:pt x="14" y="24"/>
                  </a:lnTo>
                  <a:lnTo>
                    <a:pt x="16" y="30"/>
                  </a:lnTo>
                  <a:lnTo>
                    <a:pt x="16" y="300"/>
                  </a:lnTo>
                  <a:lnTo>
                    <a:pt x="16" y="300"/>
                  </a:lnTo>
                  <a:lnTo>
                    <a:pt x="14" y="306"/>
                  </a:lnTo>
                  <a:lnTo>
                    <a:pt x="12" y="312"/>
                  </a:lnTo>
                  <a:lnTo>
                    <a:pt x="8" y="316"/>
                  </a:lnTo>
                  <a:lnTo>
                    <a:pt x="4" y="318"/>
                  </a:lnTo>
                  <a:lnTo>
                    <a:pt x="66" y="318"/>
                  </a:lnTo>
                  <a:lnTo>
                    <a:pt x="66" y="318"/>
                  </a:lnTo>
                  <a:lnTo>
                    <a:pt x="62" y="316"/>
                  </a:lnTo>
                  <a:lnTo>
                    <a:pt x="58" y="312"/>
                  </a:lnTo>
                  <a:lnTo>
                    <a:pt x="56" y="306"/>
                  </a:lnTo>
                  <a:lnTo>
                    <a:pt x="54" y="300"/>
                  </a:lnTo>
                  <a:lnTo>
                    <a:pt x="54" y="48"/>
                  </a:lnTo>
                  <a:lnTo>
                    <a:pt x="54" y="48"/>
                  </a:lnTo>
                  <a:lnTo>
                    <a:pt x="64" y="38"/>
                  </a:lnTo>
                  <a:lnTo>
                    <a:pt x="74" y="32"/>
                  </a:lnTo>
                  <a:lnTo>
                    <a:pt x="74" y="32"/>
                  </a:lnTo>
                  <a:lnTo>
                    <a:pt x="86" y="26"/>
                  </a:lnTo>
                  <a:lnTo>
                    <a:pt x="100" y="24"/>
                  </a:lnTo>
                  <a:lnTo>
                    <a:pt x="100" y="24"/>
                  </a:lnTo>
                  <a:lnTo>
                    <a:pt x="112" y="26"/>
                  </a:lnTo>
                  <a:lnTo>
                    <a:pt x="122" y="30"/>
                  </a:lnTo>
                  <a:lnTo>
                    <a:pt x="134" y="36"/>
                  </a:lnTo>
                  <a:lnTo>
                    <a:pt x="144" y="44"/>
                  </a:lnTo>
                  <a:lnTo>
                    <a:pt x="144" y="44"/>
                  </a:lnTo>
                  <a:lnTo>
                    <a:pt x="152" y="56"/>
                  </a:lnTo>
                  <a:lnTo>
                    <a:pt x="158" y="70"/>
                  </a:lnTo>
                  <a:lnTo>
                    <a:pt x="162" y="88"/>
                  </a:lnTo>
                  <a:lnTo>
                    <a:pt x="162" y="110"/>
                  </a:lnTo>
                  <a:lnTo>
                    <a:pt x="162" y="110"/>
                  </a:lnTo>
                  <a:lnTo>
                    <a:pt x="162" y="130"/>
                  </a:lnTo>
                  <a:lnTo>
                    <a:pt x="158" y="148"/>
                  </a:lnTo>
                  <a:lnTo>
                    <a:pt x="152" y="164"/>
                  </a:lnTo>
                  <a:lnTo>
                    <a:pt x="144" y="176"/>
                  </a:lnTo>
                  <a:lnTo>
                    <a:pt x="144" y="176"/>
                  </a:lnTo>
                  <a:lnTo>
                    <a:pt x="134" y="188"/>
                  </a:lnTo>
                  <a:lnTo>
                    <a:pt x="124" y="194"/>
                  </a:lnTo>
                  <a:lnTo>
                    <a:pt x="110" y="200"/>
                  </a:lnTo>
                  <a:lnTo>
                    <a:pt x="96" y="200"/>
                  </a:lnTo>
                  <a:lnTo>
                    <a:pt x="96" y="200"/>
                  </a:lnTo>
                  <a:lnTo>
                    <a:pt x="86" y="200"/>
                  </a:lnTo>
                  <a:lnTo>
                    <a:pt x="78" y="198"/>
                  </a:lnTo>
                  <a:lnTo>
                    <a:pt x="70" y="194"/>
                  </a:lnTo>
                  <a:lnTo>
                    <a:pt x="62" y="186"/>
                  </a:lnTo>
                  <a:lnTo>
                    <a:pt x="72" y="214"/>
                  </a:lnTo>
                  <a:lnTo>
                    <a:pt x="72" y="214"/>
                  </a:lnTo>
                  <a:lnTo>
                    <a:pt x="86" y="218"/>
                  </a:lnTo>
                  <a:lnTo>
                    <a:pt x="102" y="218"/>
                  </a:lnTo>
                  <a:lnTo>
                    <a:pt x="102" y="218"/>
                  </a:lnTo>
                  <a:lnTo>
                    <a:pt x="124" y="216"/>
                  </a:lnTo>
                  <a:lnTo>
                    <a:pt x="134" y="214"/>
                  </a:lnTo>
                  <a:lnTo>
                    <a:pt x="144" y="210"/>
                  </a:lnTo>
                  <a:lnTo>
                    <a:pt x="154" y="204"/>
                  </a:lnTo>
                  <a:lnTo>
                    <a:pt x="162" y="200"/>
                  </a:lnTo>
                  <a:lnTo>
                    <a:pt x="170" y="192"/>
                  </a:lnTo>
                  <a:lnTo>
                    <a:pt x="178" y="184"/>
                  </a:lnTo>
                  <a:lnTo>
                    <a:pt x="178" y="184"/>
                  </a:lnTo>
                  <a:lnTo>
                    <a:pt x="190" y="166"/>
                  </a:lnTo>
                  <a:lnTo>
                    <a:pt x="198" y="148"/>
                  </a:lnTo>
                  <a:lnTo>
                    <a:pt x="204" y="128"/>
                  </a:lnTo>
                  <a:lnTo>
                    <a:pt x="206" y="108"/>
                  </a:lnTo>
                  <a:lnTo>
                    <a:pt x="206" y="108"/>
                  </a:lnTo>
                  <a:lnTo>
                    <a:pt x="204" y="82"/>
                  </a:lnTo>
                  <a:lnTo>
                    <a:pt x="198" y="60"/>
                  </a:lnTo>
                  <a:lnTo>
                    <a:pt x="198" y="6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4" name="Freeform 117"/>
            <p:cNvSpPr>
              <a:spLocks/>
            </p:cNvSpPr>
            <p:nvPr/>
          </p:nvSpPr>
          <p:spPr bwMode="auto">
            <a:xfrm>
              <a:off x="795" y="1586"/>
              <a:ext cx="146" cy="218"/>
            </a:xfrm>
            <a:custGeom>
              <a:avLst/>
              <a:gdLst>
                <a:gd name="T0" fmla="*/ 128 w 146"/>
                <a:gd name="T1" fmla="*/ 186 h 218"/>
                <a:gd name="T2" fmla="*/ 128 w 146"/>
                <a:gd name="T3" fmla="*/ 186 h 218"/>
                <a:gd name="T4" fmla="*/ 116 w 146"/>
                <a:gd name="T5" fmla="*/ 190 h 218"/>
                <a:gd name="T6" fmla="*/ 102 w 146"/>
                <a:gd name="T7" fmla="*/ 192 h 218"/>
                <a:gd name="T8" fmla="*/ 102 w 146"/>
                <a:gd name="T9" fmla="*/ 192 h 218"/>
                <a:gd name="T10" fmla="*/ 92 w 146"/>
                <a:gd name="T11" fmla="*/ 192 h 218"/>
                <a:gd name="T12" fmla="*/ 84 w 146"/>
                <a:gd name="T13" fmla="*/ 188 h 218"/>
                <a:gd name="T14" fmla="*/ 76 w 146"/>
                <a:gd name="T15" fmla="*/ 184 h 218"/>
                <a:gd name="T16" fmla="*/ 70 w 146"/>
                <a:gd name="T17" fmla="*/ 176 h 218"/>
                <a:gd name="T18" fmla="*/ 70 w 146"/>
                <a:gd name="T19" fmla="*/ 176 h 218"/>
                <a:gd name="T20" fmla="*/ 64 w 146"/>
                <a:gd name="T21" fmla="*/ 168 h 218"/>
                <a:gd name="T22" fmla="*/ 58 w 146"/>
                <a:gd name="T23" fmla="*/ 158 h 218"/>
                <a:gd name="T24" fmla="*/ 56 w 146"/>
                <a:gd name="T25" fmla="*/ 146 h 218"/>
                <a:gd name="T26" fmla="*/ 56 w 146"/>
                <a:gd name="T27" fmla="*/ 134 h 218"/>
                <a:gd name="T28" fmla="*/ 56 w 146"/>
                <a:gd name="T29" fmla="*/ 0 h 218"/>
                <a:gd name="T30" fmla="*/ 0 w 146"/>
                <a:gd name="T31" fmla="*/ 10 h 218"/>
                <a:gd name="T32" fmla="*/ 0 w 146"/>
                <a:gd name="T33" fmla="*/ 10 h 218"/>
                <a:gd name="T34" fmla="*/ 8 w 146"/>
                <a:gd name="T35" fmla="*/ 14 h 218"/>
                <a:gd name="T36" fmla="*/ 12 w 146"/>
                <a:gd name="T37" fmla="*/ 18 h 218"/>
                <a:gd name="T38" fmla="*/ 16 w 146"/>
                <a:gd name="T39" fmla="*/ 22 h 218"/>
                <a:gd name="T40" fmla="*/ 16 w 146"/>
                <a:gd name="T41" fmla="*/ 28 h 218"/>
                <a:gd name="T42" fmla="*/ 16 w 146"/>
                <a:gd name="T43" fmla="*/ 134 h 218"/>
                <a:gd name="T44" fmla="*/ 16 w 146"/>
                <a:gd name="T45" fmla="*/ 134 h 218"/>
                <a:gd name="T46" fmla="*/ 18 w 146"/>
                <a:gd name="T47" fmla="*/ 154 h 218"/>
                <a:gd name="T48" fmla="*/ 22 w 146"/>
                <a:gd name="T49" fmla="*/ 172 h 218"/>
                <a:gd name="T50" fmla="*/ 28 w 146"/>
                <a:gd name="T51" fmla="*/ 186 h 218"/>
                <a:gd name="T52" fmla="*/ 38 w 146"/>
                <a:gd name="T53" fmla="*/ 198 h 218"/>
                <a:gd name="T54" fmla="*/ 38 w 146"/>
                <a:gd name="T55" fmla="*/ 198 h 218"/>
                <a:gd name="T56" fmla="*/ 50 w 146"/>
                <a:gd name="T57" fmla="*/ 208 h 218"/>
                <a:gd name="T58" fmla="*/ 60 w 146"/>
                <a:gd name="T59" fmla="*/ 214 h 218"/>
                <a:gd name="T60" fmla="*/ 72 w 146"/>
                <a:gd name="T61" fmla="*/ 218 h 218"/>
                <a:gd name="T62" fmla="*/ 86 w 146"/>
                <a:gd name="T63" fmla="*/ 218 h 218"/>
                <a:gd name="T64" fmla="*/ 86 w 146"/>
                <a:gd name="T65" fmla="*/ 218 h 218"/>
                <a:gd name="T66" fmla="*/ 100 w 146"/>
                <a:gd name="T67" fmla="*/ 218 h 218"/>
                <a:gd name="T68" fmla="*/ 114 w 146"/>
                <a:gd name="T69" fmla="*/ 214 h 218"/>
                <a:gd name="T70" fmla="*/ 126 w 146"/>
                <a:gd name="T71" fmla="*/ 208 h 218"/>
                <a:gd name="T72" fmla="*/ 138 w 146"/>
                <a:gd name="T73" fmla="*/ 198 h 218"/>
                <a:gd name="T74" fmla="*/ 146 w 146"/>
                <a:gd name="T75" fmla="*/ 172 h 218"/>
                <a:gd name="T76" fmla="*/ 146 w 146"/>
                <a:gd name="T77" fmla="*/ 172 h 218"/>
                <a:gd name="T78" fmla="*/ 138 w 146"/>
                <a:gd name="T79" fmla="*/ 180 h 218"/>
                <a:gd name="T80" fmla="*/ 128 w 146"/>
                <a:gd name="T81" fmla="*/ 186 h 218"/>
                <a:gd name="T82" fmla="*/ 128 w 146"/>
                <a:gd name="T83" fmla="*/ 186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146" h="218">
                  <a:moveTo>
                    <a:pt x="128" y="186"/>
                  </a:moveTo>
                  <a:lnTo>
                    <a:pt x="128" y="186"/>
                  </a:lnTo>
                  <a:lnTo>
                    <a:pt x="116" y="190"/>
                  </a:lnTo>
                  <a:lnTo>
                    <a:pt x="102" y="192"/>
                  </a:lnTo>
                  <a:lnTo>
                    <a:pt x="102" y="192"/>
                  </a:lnTo>
                  <a:lnTo>
                    <a:pt x="92" y="192"/>
                  </a:lnTo>
                  <a:lnTo>
                    <a:pt x="84" y="188"/>
                  </a:lnTo>
                  <a:lnTo>
                    <a:pt x="76" y="184"/>
                  </a:lnTo>
                  <a:lnTo>
                    <a:pt x="70" y="176"/>
                  </a:lnTo>
                  <a:lnTo>
                    <a:pt x="70" y="176"/>
                  </a:lnTo>
                  <a:lnTo>
                    <a:pt x="64" y="168"/>
                  </a:lnTo>
                  <a:lnTo>
                    <a:pt x="58" y="158"/>
                  </a:lnTo>
                  <a:lnTo>
                    <a:pt x="56" y="146"/>
                  </a:lnTo>
                  <a:lnTo>
                    <a:pt x="56" y="134"/>
                  </a:lnTo>
                  <a:lnTo>
                    <a:pt x="56" y="0"/>
                  </a:lnTo>
                  <a:lnTo>
                    <a:pt x="0" y="10"/>
                  </a:lnTo>
                  <a:lnTo>
                    <a:pt x="0" y="10"/>
                  </a:lnTo>
                  <a:lnTo>
                    <a:pt x="8" y="14"/>
                  </a:lnTo>
                  <a:lnTo>
                    <a:pt x="12" y="18"/>
                  </a:lnTo>
                  <a:lnTo>
                    <a:pt x="16" y="22"/>
                  </a:lnTo>
                  <a:lnTo>
                    <a:pt x="16" y="28"/>
                  </a:lnTo>
                  <a:lnTo>
                    <a:pt x="16" y="134"/>
                  </a:lnTo>
                  <a:lnTo>
                    <a:pt x="16" y="134"/>
                  </a:lnTo>
                  <a:lnTo>
                    <a:pt x="18" y="154"/>
                  </a:lnTo>
                  <a:lnTo>
                    <a:pt x="22" y="172"/>
                  </a:lnTo>
                  <a:lnTo>
                    <a:pt x="28" y="186"/>
                  </a:lnTo>
                  <a:lnTo>
                    <a:pt x="38" y="198"/>
                  </a:lnTo>
                  <a:lnTo>
                    <a:pt x="38" y="198"/>
                  </a:lnTo>
                  <a:lnTo>
                    <a:pt x="50" y="208"/>
                  </a:lnTo>
                  <a:lnTo>
                    <a:pt x="60" y="214"/>
                  </a:lnTo>
                  <a:lnTo>
                    <a:pt x="72" y="218"/>
                  </a:lnTo>
                  <a:lnTo>
                    <a:pt x="86" y="218"/>
                  </a:lnTo>
                  <a:lnTo>
                    <a:pt x="86" y="218"/>
                  </a:lnTo>
                  <a:lnTo>
                    <a:pt x="100" y="218"/>
                  </a:lnTo>
                  <a:lnTo>
                    <a:pt x="114" y="214"/>
                  </a:lnTo>
                  <a:lnTo>
                    <a:pt x="126" y="208"/>
                  </a:lnTo>
                  <a:lnTo>
                    <a:pt x="138" y="198"/>
                  </a:lnTo>
                  <a:lnTo>
                    <a:pt x="146" y="172"/>
                  </a:lnTo>
                  <a:lnTo>
                    <a:pt x="146" y="172"/>
                  </a:lnTo>
                  <a:lnTo>
                    <a:pt x="138" y="180"/>
                  </a:lnTo>
                  <a:lnTo>
                    <a:pt x="128" y="186"/>
                  </a:lnTo>
                  <a:lnTo>
                    <a:pt x="128" y="186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5" name="Freeform 118"/>
            <p:cNvSpPr>
              <a:spLocks/>
            </p:cNvSpPr>
            <p:nvPr/>
          </p:nvSpPr>
          <p:spPr bwMode="auto">
            <a:xfrm>
              <a:off x="929" y="1586"/>
              <a:ext cx="74" cy="218"/>
            </a:xfrm>
            <a:custGeom>
              <a:avLst/>
              <a:gdLst>
                <a:gd name="T0" fmla="*/ 56 w 74"/>
                <a:gd name="T1" fmla="*/ 178 h 218"/>
                <a:gd name="T2" fmla="*/ 56 w 74"/>
                <a:gd name="T3" fmla="*/ 0 h 218"/>
                <a:gd name="T4" fmla="*/ 0 w 74"/>
                <a:gd name="T5" fmla="*/ 10 h 218"/>
                <a:gd name="T6" fmla="*/ 0 w 74"/>
                <a:gd name="T7" fmla="*/ 10 h 218"/>
                <a:gd name="T8" fmla="*/ 8 w 74"/>
                <a:gd name="T9" fmla="*/ 12 h 218"/>
                <a:gd name="T10" fmla="*/ 12 w 74"/>
                <a:gd name="T11" fmla="*/ 16 h 218"/>
                <a:gd name="T12" fmla="*/ 12 w 74"/>
                <a:gd name="T13" fmla="*/ 16 h 218"/>
                <a:gd name="T14" fmla="*/ 16 w 74"/>
                <a:gd name="T15" fmla="*/ 22 h 218"/>
                <a:gd name="T16" fmla="*/ 16 w 74"/>
                <a:gd name="T17" fmla="*/ 28 h 218"/>
                <a:gd name="T18" fmla="*/ 16 w 74"/>
                <a:gd name="T19" fmla="*/ 168 h 218"/>
                <a:gd name="T20" fmla="*/ 18 w 74"/>
                <a:gd name="T21" fmla="*/ 186 h 218"/>
                <a:gd name="T22" fmla="*/ 18 w 74"/>
                <a:gd name="T23" fmla="*/ 186 h 218"/>
                <a:gd name="T24" fmla="*/ 18 w 74"/>
                <a:gd name="T25" fmla="*/ 186 h 218"/>
                <a:gd name="T26" fmla="*/ 18 w 74"/>
                <a:gd name="T27" fmla="*/ 186 h 218"/>
                <a:gd name="T28" fmla="*/ 18 w 74"/>
                <a:gd name="T29" fmla="*/ 198 h 218"/>
                <a:gd name="T30" fmla="*/ 22 w 74"/>
                <a:gd name="T31" fmla="*/ 206 h 218"/>
                <a:gd name="T32" fmla="*/ 22 w 74"/>
                <a:gd name="T33" fmla="*/ 206 h 218"/>
                <a:gd name="T34" fmla="*/ 26 w 74"/>
                <a:gd name="T35" fmla="*/ 212 h 218"/>
                <a:gd name="T36" fmla="*/ 34 w 74"/>
                <a:gd name="T37" fmla="*/ 218 h 218"/>
                <a:gd name="T38" fmla="*/ 74 w 74"/>
                <a:gd name="T39" fmla="*/ 204 h 218"/>
                <a:gd name="T40" fmla="*/ 74 w 74"/>
                <a:gd name="T41" fmla="*/ 204 h 218"/>
                <a:gd name="T42" fmla="*/ 66 w 74"/>
                <a:gd name="T43" fmla="*/ 202 h 218"/>
                <a:gd name="T44" fmla="*/ 60 w 74"/>
                <a:gd name="T45" fmla="*/ 196 h 218"/>
                <a:gd name="T46" fmla="*/ 56 w 74"/>
                <a:gd name="T47" fmla="*/ 188 h 218"/>
                <a:gd name="T48" fmla="*/ 56 w 74"/>
                <a:gd name="T49" fmla="*/ 178 h 218"/>
                <a:gd name="T50" fmla="*/ 56 w 74"/>
                <a:gd name="T51" fmla="*/ 178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74" h="218">
                  <a:moveTo>
                    <a:pt x="56" y="178"/>
                  </a:moveTo>
                  <a:lnTo>
                    <a:pt x="56" y="0"/>
                  </a:lnTo>
                  <a:lnTo>
                    <a:pt x="0" y="10"/>
                  </a:lnTo>
                  <a:lnTo>
                    <a:pt x="0" y="10"/>
                  </a:lnTo>
                  <a:lnTo>
                    <a:pt x="8" y="12"/>
                  </a:lnTo>
                  <a:lnTo>
                    <a:pt x="12" y="16"/>
                  </a:lnTo>
                  <a:lnTo>
                    <a:pt x="12" y="16"/>
                  </a:lnTo>
                  <a:lnTo>
                    <a:pt x="16" y="22"/>
                  </a:lnTo>
                  <a:lnTo>
                    <a:pt x="16" y="28"/>
                  </a:lnTo>
                  <a:lnTo>
                    <a:pt x="16" y="168"/>
                  </a:lnTo>
                  <a:lnTo>
                    <a:pt x="18" y="186"/>
                  </a:lnTo>
                  <a:lnTo>
                    <a:pt x="18" y="186"/>
                  </a:lnTo>
                  <a:lnTo>
                    <a:pt x="18" y="186"/>
                  </a:lnTo>
                  <a:lnTo>
                    <a:pt x="18" y="186"/>
                  </a:lnTo>
                  <a:lnTo>
                    <a:pt x="18" y="198"/>
                  </a:lnTo>
                  <a:lnTo>
                    <a:pt x="22" y="206"/>
                  </a:lnTo>
                  <a:lnTo>
                    <a:pt x="22" y="206"/>
                  </a:lnTo>
                  <a:lnTo>
                    <a:pt x="26" y="212"/>
                  </a:lnTo>
                  <a:lnTo>
                    <a:pt x="34" y="218"/>
                  </a:lnTo>
                  <a:lnTo>
                    <a:pt x="74" y="204"/>
                  </a:lnTo>
                  <a:lnTo>
                    <a:pt x="74" y="204"/>
                  </a:lnTo>
                  <a:lnTo>
                    <a:pt x="66" y="202"/>
                  </a:lnTo>
                  <a:lnTo>
                    <a:pt x="60" y="196"/>
                  </a:lnTo>
                  <a:lnTo>
                    <a:pt x="56" y="188"/>
                  </a:lnTo>
                  <a:lnTo>
                    <a:pt x="56" y="178"/>
                  </a:lnTo>
                  <a:lnTo>
                    <a:pt x="56" y="178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6" name="Freeform 119"/>
            <p:cNvSpPr>
              <a:spLocks/>
            </p:cNvSpPr>
            <p:nvPr/>
          </p:nvSpPr>
          <p:spPr bwMode="auto">
            <a:xfrm>
              <a:off x="1371" y="1586"/>
              <a:ext cx="176" cy="218"/>
            </a:xfrm>
            <a:custGeom>
              <a:avLst/>
              <a:gdLst>
                <a:gd name="T0" fmla="*/ 164 w 176"/>
                <a:gd name="T1" fmla="*/ 196 h 218"/>
                <a:gd name="T2" fmla="*/ 162 w 176"/>
                <a:gd name="T3" fmla="*/ 182 h 218"/>
                <a:gd name="T4" fmla="*/ 162 w 176"/>
                <a:gd name="T5" fmla="*/ 60 h 218"/>
                <a:gd name="T6" fmla="*/ 156 w 176"/>
                <a:gd name="T7" fmla="*/ 32 h 218"/>
                <a:gd name="T8" fmla="*/ 140 w 176"/>
                <a:gd name="T9" fmla="*/ 12 h 218"/>
                <a:gd name="T10" fmla="*/ 130 w 176"/>
                <a:gd name="T11" fmla="*/ 8 h 218"/>
                <a:gd name="T12" fmla="*/ 104 w 176"/>
                <a:gd name="T13" fmla="*/ 0 h 218"/>
                <a:gd name="T14" fmla="*/ 90 w 176"/>
                <a:gd name="T15" fmla="*/ 0 h 218"/>
                <a:gd name="T16" fmla="*/ 54 w 176"/>
                <a:gd name="T17" fmla="*/ 6 h 218"/>
                <a:gd name="T18" fmla="*/ 20 w 176"/>
                <a:gd name="T19" fmla="*/ 22 h 218"/>
                <a:gd name="T20" fmla="*/ 20 w 176"/>
                <a:gd name="T21" fmla="*/ 78 h 218"/>
                <a:gd name="T22" fmla="*/ 30 w 176"/>
                <a:gd name="T23" fmla="*/ 52 h 218"/>
                <a:gd name="T24" fmla="*/ 44 w 176"/>
                <a:gd name="T25" fmla="*/ 34 h 218"/>
                <a:gd name="T26" fmla="*/ 52 w 176"/>
                <a:gd name="T27" fmla="*/ 26 h 218"/>
                <a:gd name="T28" fmla="*/ 74 w 176"/>
                <a:gd name="T29" fmla="*/ 18 h 218"/>
                <a:gd name="T30" fmla="*/ 86 w 176"/>
                <a:gd name="T31" fmla="*/ 16 h 218"/>
                <a:gd name="T32" fmla="*/ 102 w 176"/>
                <a:gd name="T33" fmla="*/ 20 h 218"/>
                <a:gd name="T34" fmla="*/ 114 w 176"/>
                <a:gd name="T35" fmla="*/ 28 h 218"/>
                <a:gd name="T36" fmla="*/ 120 w 176"/>
                <a:gd name="T37" fmla="*/ 34 h 218"/>
                <a:gd name="T38" fmla="*/ 124 w 176"/>
                <a:gd name="T39" fmla="*/ 48 h 218"/>
                <a:gd name="T40" fmla="*/ 124 w 176"/>
                <a:gd name="T41" fmla="*/ 56 h 218"/>
                <a:gd name="T42" fmla="*/ 122 w 176"/>
                <a:gd name="T43" fmla="*/ 76 h 218"/>
                <a:gd name="T44" fmla="*/ 116 w 176"/>
                <a:gd name="T45" fmla="*/ 82 h 218"/>
                <a:gd name="T46" fmla="*/ 106 w 176"/>
                <a:gd name="T47" fmla="*/ 86 h 218"/>
                <a:gd name="T48" fmla="*/ 68 w 176"/>
                <a:gd name="T49" fmla="*/ 98 h 218"/>
                <a:gd name="T50" fmla="*/ 30 w 176"/>
                <a:gd name="T51" fmla="*/ 112 h 218"/>
                <a:gd name="T52" fmla="*/ 16 w 176"/>
                <a:gd name="T53" fmla="*/ 122 h 218"/>
                <a:gd name="T54" fmla="*/ 2 w 176"/>
                <a:gd name="T55" fmla="*/ 148 h 218"/>
                <a:gd name="T56" fmla="*/ 0 w 176"/>
                <a:gd name="T57" fmla="*/ 164 h 218"/>
                <a:gd name="T58" fmla="*/ 4 w 176"/>
                <a:gd name="T59" fmla="*/ 182 h 218"/>
                <a:gd name="T60" fmla="*/ 14 w 176"/>
                <a:gd name="T61" fmla="*/ 200 h 218"/>
                <a:gd name="T62" fmla="*/ 22 w 176"/>
                <a:gd name="T63" fmla="*/ 208 h 218"/>
                <a:gd name="T64" fmla="*/ 42 w 176"/>
                <a:gd name="T65" fmla="*/ 218 h 218"/>
                <a:gd name="T66" fmla="*/ 54 w 176"/>
                <a:gd name="T67" fmla="*/ 218 h 218"/>
                <a:gd name="T68" fmla="*/ 84 w 176"/>
                <a:gd name="T69" fmla="*/ 214 h 218"/>
                <a:gd name="T70" fmla="*/ 112 w 176"/>
                <a:gd name="T71" fmla="*/ 196 h 218"/>
                <a:gd name="T72" fmla="*/ 120 w 176"/>
                <a:gd name="T73" fmla="*/ 174 h 218"/>
                <a:gd name="T74" fmla="*/ 98 w 176"/>
                <a:gd name="T75" fmla="*/ 188 h 218"/>
                <a:gd name="T76" fmla="*/ 72 w 176"/>
                <a:gd name="T77" fmla="*/ 192 h 218"/>
                <a:gd name="T78" fmla="*/ 66 w 176"/>
                <a:gd name="T79" fmla="*/ 192 h 218"/>
                <a:gd name="T80" fmla="*/ 52 w 176"/>
                <a:gd name="T81" fmla="*/ 188 h 218"/>
                <a:gd name="T82" fmla="*/ 48 w 176"/>
                <a:gd name="T83" fmla="*/ 182 h 218"/>
                <a:gd name="T84" fmla="*/ 40 w 176"/>
                <a:gd name="T85" fmla="*/ 170 h 218"/>
                <a:gd name="T86" fmla="*/ 38 w 176"/>
                <a:gd name="T87" fmla="*/ 156 h 218"/>
                <a:gd name="T88" fmla="*/ 38 w 176"/>
                <a:gd name="T89" fmla="*/ 148 h 218"/>
                <a:gd name="T90" fmla="*/ 44 w 176"/>
                <a:gd name="T91" fmla="*/ 136 h 218"/>
                <a:gd name="T92" fmla="*/ 48 w 176"/>
                <a:gd name="T93" fmla="*/ 130 h 218"/>
                <a:gd name="T94" fmla="*/ 76 w 176"/>
                <a:gd name="T95" fmla="*/ 114 h 218"/>
                <a:gd name="T96" fmla="*/ 108 w 176"/>
                <a:gd name="T97" fmla="*/ 104 h 218"/>
                <a:gd name="T98" fmla="*/ 124 w 176"/>
                <a:gd name="T99" fmla="*/ 170 h 218"/>
                <a:gd name="T100" fmla="*/ 124 w 176"/>
                <a:gd name="T101" fmla="*/ 184 h 218"/>
                <a:gd name="T102" fmla="*/ 126 w 176"/>
                <a:gd name="T103" fmla="*/ 198 h 218"/>
                <a:gd name="T104" fmla="*/ 128 w 176"/>
                <a:gd name="T105" fmla="*/ 206 h 218"/>
                <a:gd name="T106" fmla="*/ 140 w 176"/>
                <a:gd name="T107" fmla="*/ 218 h 218"/>
                <a:gd name="T108" fmla="*/ 176 w 176"/>
                <a:gd name="T109" fmla="*/ 204 h 218"/>
                <a:gd name="T110" fmla="*/ 164 w 176"/>
                <a:gd name="T111" fmla="*/ 196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176" h="218">
                  <a:moveTo>
                    <a:pt x="164" y="196"/>
                  </a:moveTo>
                  <a:lnTo>
                    <a:pt x="164" y="196"/>
                  </a:lnTo>
                  <a:lnTo>
                    <a:pt x="162" y="192"/>
                  </a:lnTo>
                  <a:lnTo>
                    <a:pt x="162" y="182"/>
                  </a:lnTo>
                  <a:lnTo>
                    <a:pt x="162" y="60"/>
                  </a:lnTo>
                  <a:lnTo>
                    <a:pt x="162" y="60"/>
                  </a:lnTo>
                  <a:lnTo>
                    <a:pt x="160" y="44"/>
                  </a:lnTo>
                  <a:lnTo>
                    <a:pt x="156" y="32"/>
                  </a:lnTo>
                  <a:lnTo>
                    <a:pt x="150" y="20"/>
                  </a:lnTo>
                  <a:lnTo>
                    <a:pt x="140" y="12"/>
                  </a:lnTo>
                  <a:lnTo>
                    <a:pt x="140" y="12"/>
                  </a:lnTo>
                  <a:lnTo>
                    <a:pt x="130" y="8"/>
                  </a:lnTo>
                  <a:lnTo>
                    <a:pt x="118" y="4"/>
                  </a:lnTo>
                  <a:lnTo>
                    <a:pt x="104" y="0"/>
                  </a:lnTo>
                  <a:lnTo>
                    <a:pt x="90" y="0"/>
                  </a:lnTo>
                  <a:lnTo>
                    <a:pt x="90" y="0"/>
                  </a:lnTo>
                  <a:lnTo>
                    <a:pt x="72" y="2"/>
                  </a:lnTo>
                  <a:lnTo>
                    <a:pt x="54" y="6"/>
                  </a:lnTo>
                  <a:lnTo>
                    <a:pt x="36" y="12"/>
                  </a:lnTo>
                  <a:lnTo>
                    <a:pt x="20" y="22"/>
                  </a:lnTo>
                  <a:lnTo>
                    <a:pt x="20" y="78"/>
                  </a:lnTo>
                  <a:lnTo>
                    <a:pt x="20" y="78"/>
                  </a:lnTo>
                  <a:lnTo>
                    <a:pt x="26" y="64"/>
                  </a:lnTo>
                  <a:lnTo>
                    <a:pt x="30" y="52"/>
                  </a:lnTo>
                  <a:lnTo>
                    <a:pt x="38" y="42"/>
                  </a:lnTo>
                  <a:lnTo>
                    <a:pt x="44" y="34"/>
                  </a:lnTo>
                  <a:lnTo>
                    <a:pt x="44" y="34"/>
                  </a:lnTo>
                  <a:lnTo>
                    <a:pt x="52" y="26"/>
                  </a:lnTo>
                  <a:lnTo>
                    <a:pt x="62" y="22"/>
                  </a:lnTo>
                  <a:lnTo>
                    <a:pt x="74" y="18"/>
                  </a:lnTo>
                  <a:lnTo>
                    <a:pt x="86" y="16"/>
                  </a:lnTo>
                  <a:lnTo>
                    <a:pt x="86" y="16"/>
                  </a:lnTo>
                  <a:lnTo>
                    <a:pt x="94" y="18"/>
                  </a:lnTo>
                  <a:lnTo>
                    <a:pt x="102" y="20"/>
                  </a:lnTo>
                  <a:lnTo>
                    <a:pt x="110" y="24"/>
                  </a:lnTo>
                  <a:lnTo>
                    <a:pt x="114" y="28"/>
                  </a:lnTo>
                  <a:lnTo>
                    <a:pt x="114" y="28"/>
                  </a:lnTo>
                  <a:lnTo>
                    <a:pt x="120" y="34"/>
                  </a:lnTo>
                  <a:lnTo>
                    <a:pt x="122" y="42"/>
                  </a:lnTo>
                  <a:lnTo>
                    <a:pt x="124" y="48"/>
                  </a:lnTo>
                  <a:lnTo>
                    <a:pt x="124" y="56"/>
                  </a:lnTo>
                  <a:lnTo>
                    <a:pt x="124" y="56"/>
                  </a:lnTo>
                  <a:lnTo>
                    <a:pt x="124" y="70"/>
                  </a:lnTo>
                  <a:lnTo>
                    <a:pt x="122" y="76"/>
                  </a:lnTo>
                  <a:lnTo>
                    <a:pt x="122" y="76"/>
                  </a:lnTo>
                  <a:lnTo>
                    <a:pt x="116" y="82"/>
                  </a:lnTo>
                  <a:lnTo>
                    <a:pt x="106" y="86"/>
                  </a:lnTo>
                  <a:lnTo>
                    <a:pt x="106" y="86"/>
                  </a:lnTo>
                  <a:lnTo>
                    <a:pt x="68" y="98"/>
                  </a:lnTo>
                  <a:lnTo>
                    <a:pt x="68" y="98"/>
                  </a:lnTo>
                  <a:lnTo>
                    <a:pt x="44" y="106"/>
                  </a:lnTo>
                  <a:lnTo>
                    <a:pt x="30" y="112"/>
                  </a:lnTo>
                  <a:lnTo>
                    <a:pt x="30" y="112"/>
                  </a:lnTo>
                  <a:lnTo>
                    <a:pt x="16" y="122"/>
                  </a:lnTo>
                  <a:lnTo>
                    <a:pt x="8" y="134"/>
                  </a:lnTo>
                  <a:lnTo>
                    <a:pt x="2" y="148"/>
                  </a:lnTo>
                  <a:lnTo>
                    <a:pt x="0" y="164"/>
                  </a:lnTo>
                  <a:lnTo>
                    <a:pt x="0" y="164"/>
                  </a:lnTo>
                  <a:lnTo>
                    <a:pt x="0" y="172"/>
                  </a:lnTo>
                  <a:lnTo>
                    <a:pt x="4" y="182"/>
                  </a:lnTo>
                  <a:lnTo>
                    <a:pt x="8" y="190"/>
                  </a:lnTo>
                  <a:lnTo>
                    <a:pt x="14" y="200"/>
                  </a:lnTo>
                  <a:lnTo>
                    <a:pt x="14" y="200"/>
                  </a:lnTo>
                  <a:lnTo>
                    <a:pt x="22" y="208"/>
                  </a:lnTo>
                  <a:lnTo>
                    <a:pt x="30" y="214"/>
                  </a:lnTo>
                  <a:lnTo>
                    <a:pt x="42" y="218"/>
                  </a:lnTo>
                  <a:lnTo>
                    <a:pt x="54" y="218"/>
                  </a:lnTo>
                  <a:lnTo>
                    <a:pt x="54" y="218"/>
                  </a:lnTo>
                  <a:lnTo>
                    <a:pt x="70" y="218"/>
                  </a:lnTo>
                  <a:lnTo>
                    <a:pt x="84" y="214"/>
                  </a:lnTo>
                  <a:lnTo>
                    <a:pt x="98" y="206"/>
                  </a:lnTo>
                  <a:lnTo>
                    <a:pt x="112" y="196"/>
                  </a:lnTo>
                  <a:lnTo>
                    <a:pt x="120" y="174"/>
                  </a:lnTo>
                  <a:lnTo>
                    <a:pt x="120" y="174"/>
                  </a:lnTo>
                  <a:lnTo>
                    <a:pt x="110" y="182"/>
                  </a:lnTo>
                  <a:lnTo>
                    <a:pt x="98" y="188"/>
                  </a:lnTo>
                  <a:lnTo>
                    <a:pt x="86" y="192"/>
                  </a:lnTo>
                  <a:lnTo>
                    <a:pt x="72" y="192"/>
                  </a:lnTo>
                  <a:lnTo>
                    <a:pt x="72" y="192"/>
                  </a:lnTo>
                  <a:lnTo>
                    <a:pt x="66" y="192"/>
                  </a:lnTo>
                  <a:lnTo>
                    <a:pt x="58" y="190"/>
                  </a:lnTo>
                  <a:lnTo>
                    <a:pt x="52" y="188"/>
                  </a:lnTo>
                  <a:lnTo>
                    <a:pt x="48" y="182"/>
                  </a:lnTo>
                  <a:lnTo>
                    <a:pt x="48" y="182"/>
                  </a:lnTo>
                  <a:lnTo>
                    <a:pt x="44" y="178"/>
                  </a:lnTo>
                  <a:lnTo>
                    <a:pt x="40" y="170"/>
                  </a:lnTo>
                  <a:lnTo>
                    <a:pt x="38" y="164"/>
                  </a:lnTo>
                  <a:lnTo>
                    <a:pt x="38" y="156"/>
                  </a:lnTo>
                  <a:lnTo>
                    <a:pt x="38" y="156"/>
                  </a:lnTo>
                  <a:lnTo>
                    <a:pt x="38" y="148"/>
                  </a:lnTo>
                  <a:lnTo>
                    <a:pt x="40" y="142"/>
                  </a:lnTo>
                  <a:lnTo>
                    <a:pt x="44" y="136"/>
                  </a:lnTo>
                  <a:lnTo>
                    <a:pt x="48" y="130"/>
                  </a:lnTo>
                  <a:lnTo>
                    <a:pt x="48" y="130"/>
                  </a:lnTo>
                  <a:lnTo>
                    <a:pt x="60" y="122"/>
                  </a:lnTo>
                  <a:lnTo>
                    <a:pt x="76" y="114"/>
                  </a:lnTo>
                  <a:lnTo>
                    <a:pt x="76" y="114"/>
                  </a:lnTo>
                  <a:lnTo>
                    <a:pt x="108" y="104"/>
                  </a:lnTo>
                  <a:lnTo>
                    <a:pt x="124" y="96"/>
                  </a:lnTo>
                  <a:lnTo>
                    <a:pt x="124" y="170"/>
                  </a:lnTo>
                  <a:lnTo>
                    <a:pt x="124" y="170"/>
                  </a:lnTo>
                  <a:lnTo>
                    <a:pt x="124" y="184"/>
                  </a:lnTo>
                  <a:lnTo>
                    <a:pt x="124" y="184"/>
                  </a:lnTo>
                  <a:lnTo>
                    <a:pt x="126" y="198"/>
                  </a:lnTo>
                  <a:lnTo>
                    <a:pt x="128" y="206"/>
                  </a:lnTo>
                  <a:lnTo>
                    <a:pt x="128" y="206"/>
                  </a:lnTo>
                  <a:lnTo>
                    <a:pt x="134" y="212"/>
                  </a:lnTo>
                  <a:lnTo>
                    <a:pt x="140" y="218"/>
                  </a:lnTo>
                  <a:lnTo>
                    <a:pt x="176" y="204"/>
                  </a:lnTo>
                  <a:lnTo>
                    <a:pt x="176" y="204"/>
                  </a:lnTo>
                  <a:lnTo>
                    <a:pt x="168" y="200"/>
                  </a:lnTo>
                  <a:lnTo>
                    <a:pt x="164" y="196"/>
                  </a:lnTo>
                  <a:lnTo>
                    <a:pt x="164" y="196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7" name="Freeform 120"/>
            <p:cNvSpPr>
              <a:spLocks/>
            </p:cNvSpPr>
            <p:nvPr/>
          </p:nvSpPr>
          <p:spPr bwMode="auto">
            <a:xfrm>
              <a:off x="1273" y="1414"/>
              <a:ext cx="96" cy="120"/>
            </a:xfrm>
            <a:custGeom>
              <a:avLst/>
              <a:gdLst>
                <a:gd name="T0" fmla="*/ 22 w 96"/>
                <a:gd name="T1" fmla="*/ 8 h 120"/>
                <a:gd name="T2" fmla="*/ 22 w 96"/>
                <a:gd name="T3" fmla="*/ 82 h 120"/>
                <a:gd name="T4" fmla="*/ 22 w 96"/>
                <a:gd name="T5" fmla="*/ 82 h 120"/>
                <a:gd name="T6" fmla="*/ 24 w 96"/>
                <a:gd name="T7" fmla="*/ 92 h 120"/>
                <a:gd name="T8" fmla="*/ 28 w 96"/>
                <a:gd name="T9" fmla="*/ 100 h 120"/>
                <a:gd name="T10" fmla="*/ 32 w 96"/>
                <a:gd name="T11" fmla="*/ 106 h 120"/>
                <a:gd name="T12" fmla="*/ 36 w 96"/>
                <a:gd name="T13" fmla="*/ 108 h 120"/>
                <a:gd name="T14" fmla="*/ 44 w 96"/>
                <a:gd name="T15" fmla="*/ 110 h 120"/>
                <a:gd name="T16" fmla="*/ 52 w 96"/>
                <a:gd name="T17" fmla="*/ 112 h 120"/>
                <a:gd name="T18" fmla="*/ 52 w 96"/>
                <a:gd name="T19" fmla="*/ 112 h 120"/>
                <a:gd name="T20" fmla="*/ 60 w 96"/>
                <a:gd name="T21" fmla="*/ 112 h 120"/>
                <a:gd name="T22" fmla="*/ 66 w 96"/>
                <a:gd name="T23" fmla="*/ 110 h 120"/>
                <a:gd name="T24" fmla="*/ 72 w 96"/>
                <a:gd name="T25" fmla="*/ 106 h 120"/>
                <a:gd name="T26" fmla="*/ 76 w 96"/>
                <a:gd name="T27" fmla="*/ 102 h 120"/>
                <a:gd name="T28" fmla="*/ 78 w 96"/>
                <a:gd name="T29" fmla="*/ 98 h 120"/>
                <a:gd name="T30" fmla="*/ 80 w 96"/>
                <a:gd name="T31" fmla="*/ 92 h 120"/>
                <a:gd name="T32" fmla="*/ 82 w 96"/>
                <a:gd name="T33" fmla="*/ 82 h 120"/>
                <a:gd name="T34" fmla="*/ 82 w 96"/>
                <a:gd name="T35" fmla="*/ 8 h 120"/>
                <a:gd name="T36" fmla="*/ 82 w 96"/>
                <a:gd name="T37" fmla="*/ 8 h 120"/>
                <a:gd name="T38" fmla="*/ 80 w 96"/>
                <a:gd name="T39" fmla="*/ 2 h 120"/>
                <a:gd name="T40" fmla="*/ 76 w 96"/>
                <a:gd name="T41" fmla="*/ 0 h 120"/>
                <a:gd name="T42" fmla="*/ 96 w 96"/>
                <a:gd name="T43" fmla="*/ 0 h 120"/>
                <a:gd name="T44" fmla="*/ 96 w 96"/>
                <a:gd name="T45" fmla="*/ 0 h 120"/>
                <a:gd name="T46" fmla="*/ 92 w 96"/>
                <a:gd name="T47" fmla="*/ 2 h 120"/>
                <a:gd name="T48" fmla="*/ 92 w 96"/>
                <a:gd name="T49" fmla="*/ 8 h 120"/>
                <a:gd name="T50" fmla="*/ 90 w 96"/>
                <a:gd name="T51" fmla="*/ 80 h 120"/>
                <a:gd name="T52" fmla="*/ 90 w 96"/>
                <a:gd name="T53" fmla="*/ 80 h 120"/>
                <a:gd name="T54" fmla="*/ 90 w 96"/>
                <a:gd name="T55" fmla="*/ 90 h 120"/>
                <a:gd name="T56" fmla="*/ 88 w 96"/>
                <a:gd name="T57" fmla="*/ 98 h 120"/>
                <a:gd name="T58" fmla="*/ 84 w 96"/>
                <a:gd name="T59" fmla="*/ 106 h 120"/>
                <a:gd name="T60" fmla="*/ 78 w 96"/>
                <a:gd name="T61" fmla="*/ 110 h 120"/>
                <a:gd name="T62" fmla="*/ 72 w 96"/>
                <a:gd name="T63" fmla="*/ 114 h 120"/>
                <a:gd name="T64" fmla="*/ 66 w 96"/>
                <a:gd name="T65" fmla="*/ 118 h 120"/>
                <a:gd name="T66" fmla="*/ 50 w 96"/>
                <a:gd name="T67" fmla="*/ 120 h 120"/>
                <a:gd name="T68" fmla="*/ 50 w 96"/>
                <a:gd name="T69" fmla="*/ 120 h 120"/>
                <a:gd name="T70" fmla="*/ 36 w 96"/>
                <a:gd name="T71" fmla="*/ 118 h 120"/>
                <a:gd name="T72" fmla="*/ 28 w 96"/>
                <a:gd name="T73" fmla="*/ 116 h 120"/>
                <a:gd name="T74" fmla="*/ 22 w 96"/>
                <a:gd name="T75" fmla="*/ 112 h 120"/>
                <a:gd name="T76" fmla="*/ 14 w 96"/>
                <a:gd name="T77" fmla="*/ 106 h 120"/>
                <a:gd name="T78" fmla="*/ 10 w 96"/>
                <a:gd name="T79" fmla="*/ 100 h 120"/>
                <a:gd name="T80" fmla="*/ 6 w 96"/>
                <a:gd name="T81" fmla="*/ 90 h 120"/>
                <a:gd name="T82" fmla="*/ 6 w 96"/>
                <a:gd name="T83" fmla="*/ 80 h 120"/>
                <a:gd name="T84" fmla="*/ 6 w 96"/>
                <a:gd name="T85" fmla="*/ 8 h 120"/>
                <a:gd name="T86" fmla="*/ 6 w 96"/>
                <a:gd name="T87" fmla="*/ 8 h 120"/>
                <a:gd name="T88" fmla="*/ 4 w 96"/>
                <a:gd name="T89" fmla="*/ 2 h 120"/>
                <a:gd name="T90" fmla="*/ 0 w 96"/>
                <a:gd name="T91" fmla="*/ 0 h 120"/>
                <a:gd name="T92" fmla="*/ 28 w 96"/>
                <a:gd name="T93" fmla="*/ 0 h 120"/>
                <a:gd name="T94" fmla="*/ 28 w 96"/>
                <a:gd name="T95" fmla="*/ 0 h 120"/>
                <a:gd name="T96" fmla="*/ 24 w 96"/>
                <a:gd name="T97" fmla="*/ 2 h 120"/>
                <a:gd name="T98" fmla="*/ 22 w 96"/>
                <a:gd name="T99" fmla="*/ 8 h 120"/>
                <a:gd name="T100" fmla="*/ 22 w 96"/>
                <a:gd name="T101" fmla="*/ 8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96" h="120">
                  <a:moveTo>
                    <a:pt x="22" y="8"/>
                  </a:moveTo>
                  <a:lnTo>
                    <a:pt x="22" y="82"/>
                  </a:lnTo>
                  <a:lnTo>
                    <a:pt x="22" y="82"/>
                  </a:lnTo>
                  <a:lnTo>
                    <a:pt x="24" y="92"/>
                  </a:lnTo>
                  <a:lnTo>
                    <a:pt x="28" y="100"/>
                  </a:lnTo>
                  <a:lnTo>
                    <a:pt x="32" y="106"/>
                  </a:lnTo>
                  <a:lnTo>
                    <a:pt x="36" y="108"/>
                  </a:lnTo>
                  <a:lnTo>
                    <a:pt x="44" y="110"/>
                  </a:lnTo>
                  <a:lnTo>
                    <a:pt x="52" y="112"/>
                  </a:lnTo>
                  <a:lnTo>
                    <a:pt x="52" y="112"/>
                  </a:lnTo>
                  <a:lnTo>
                    <a:pt x="60" y="112"/>
                  </a:lnTo>
                  <a:lnTo>
                    <a:pt x="66" y="110"/>
                  </a:lnTo>
                  <a:lnTo>
                    <a:pt x="72" y="106"/>
                  </a:lnTo>
                  <a:lnTo>
                    <a:pt x="76" y="102"/>
                  </a:lnTo>
                  <a:lnTo>
                    <a:pt x="78" y="98"/>
                  </a:lnTo>
                  <a:lnTo>
                    <a:pt x="80" y="92"/>
                  </a:lnTo>
                  <a:lnTo>
                    <a:pt x="82" y="82"/>
                  </a:lnTo>
                  <a:lnTo>
                    <a:pt x="82" y="8"/>
                  </a:lnTo>
                  <a:lnTo>
                    <a:pt x="82" y="8"/>
                  </a:lnTo>
                  <a:lnTo>
                    <a:pt x="80" y="2"/>
                  </a:lnTo>
                  <a:lnTo>
                    <a:pt x="76" y="0"/>
                  </a:lnTo>
                  <a:lnTo>
                    <a:pt x="96" y="0"/>
                  </a:lnTo>
                  <a:lnTo>
                    <a:pt x="96" y="0"/>
                  </a:lnTo>
                  <a:lnTo>
                    <a:pt x="92" y="2"/>
                  </a:lnTo>
                  <a:lnTo>
                    <a:pt x="92" y="8"/>
                  </a:lnTo>
                  <a:lnTo>
                    <a:pt x="90" y="80"/>
                  </a:lnTo>
                  <a:lnTo>
                    <a:pt x="90" y="80"/>
                  </a:lnTo>
                  <a:lnTo>
                    <a:pt x="90" y="90"/>
                  </a:lnTo>
                  <a:lnTo>
                    <a:pt x="88" y="98"/>
                  </a:lnTo>
                  <a:lnTo>
                    <a:pt x="84" y="106"/>
                  </a:lnTo>
                  <a:lnTo>
                    <a:pt x="78" y="110"/>
                  </a:lnTo>
                  <a:lnTo>
                    <a:pt x="72" y="114"/>
                  </a:lnTo>
                  <a:lnTo>
                    <a:pt x="66" y="118"/>
                  </a:lnTo>
                  <a:lnTo>
                    <a:pt x="50" y="120"/>
                  </a:lnTo>
                  <a:lnTo>
                    <a:pt x="50" y="120"/>
                  </a:lnTo>
                  <a:lnTo>
                    <a:pt x="36" y="118"/>
                  </a:lnTo>
                  <a:lnTo>
                    <a:pt x="28" y="116"/>
                  </a:lnTo>
                  <a:lnTo>
                    <a:pt x="22" y="112"/>
                  </a:lnTo>
                  <a:lnTo>
                    <a:pt x="14" y="106"/>
                  </a:lnTo>
                  <a:lnTo>
                    <a:pt x="10" y="100"/>
                  </a:lnTo>
                  <a:lnTo>
                    <a:pt x="6" y="90"/>
                  </a:lnTo>
                  <a:lnTo>
                    <a:pt x="6" y="80"/>
                  </a:lnTo>
                  <a:lnTo>
                    <a:pt x="6" y="8"/>
                  </a:lnTo>
                  <a:lnTo>
                    <a:pt x="6" y="8"/>
                  </a:lnTo>
                  <a:lnTo>
                    <a:pt x="4" y="2"/>
                  </a:lnTo>
                  <a:lnTo>
                    <a:pt x="0" y="0"/>
                  </a:lnTo>
                  <a:lnTo>
                    <a:pt x="28" y="0"/>
                  </a:lnTo>
                  <a:lnTo>
                    <a:pt x="28" y="0"/>
                  </a:lnTo>
                  <a:lnTo>
                    <a:pt x="24" y="2"/>
                  </a:lnTo>
                  <a:lnTo>
                    <a:pt x="22" y="8"/>
                  </a:lnTo>
                  <a:lnTo>
                    <a:pt x="22" y="8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8" name="Freeform 121"/>
            <p:cNvSpPr>
              <a:spLocks/>
            </p:cNvSpPr>
            <p:nvPr/>
          </p:nvSpPr>
          <p:spPr bwMode="auto">
            <a:xfrm>
              <a:off x="1379" y="1414"/>
              <a:ext cx="108" cy="122"/>
            </a:xfrm>
            <a:custGeom>
              <a:avLst/>
              <a:gdLst>
                <a:gd name="T0" fmla="*/ 94 w 108"/>
                <a:gd name="T1" fmla="*/ 8 h 122"/>
                <a:gd name="T2" fmla="*/ 94 w 108"/>
                <a:gd name="T3" fmla="*/ 8 h 122"/>
                <a:gd name="T4" fmla="*/ 94 w 108"/>
                <a:gd name="T5" fmla="*/ 2 h 122"/>
                <a:gd name="T6" fmla="*/ 90 w 108"/>
                <a:gd name="T7" fmla="*/ 0 h 122"/>
                <a:gd name="T8" fmla="*/ 108 w 108"/>
                <a:gd name="T9" fmla="*/ 0 h 122"/>
                <a:gd name="T10" fmla="*/ 108 w 108"/>
                <a:gd name="T11" fmla="*/ 0 h 122"/>
                <a:gd name="T12" fmla="*/ 104 w 108"/>
                <a:gd name="T13" fmla="*/ 2 h 122"/>
                <a:gd name="T14" fmla="*/ 104 w 108"/>
                <a:gd name="T15" fmla="*/ 8 h 122"/>
                <a:gd name="T16" fmla="*/ 104 w 108"/>
                <a:gd name="T17" fmla="*/ 122 h 122"/>
                <a:gd name="T18" fmla="*/ 104 w 108"/>
                <a:gd name="T19" fmla="*/ 122 h 122"/>
                <a:gd name="T20" fmla="*/ 62 w 108"/>
                <a:gd name="T21" fmla="*/ 70 h 122"/>
                <a:gd name="T22" fmla="*/ 20 w 108"/>
                <a:gd name="T23" fmla="*/ 18 h 122"/>
                <a:gd name="T24" fmla="*/ 20 w 108"/>
                <a:gd name="T25" fmla="*/ 110 h 122"/>
                <a:gd name="T26" fmla="*/ 20 w 108"/>
                <a:gd name="T27" fmla="*/ 110 h 122"/>
                <a:gd name="T28" fmla="*/ 22 w 108"/>
                <a:gd name="T29" fmla="*/ 116 h 122"/>
                <a:gd name="T30" fmla="*/ 24 w 108"/>
                <a:gd name="T31" fmla="*/ 118 h 122"/>
                <a:gd name="T32" fmla="*/ 6 w 108"/>
                <a:gd name="T33" fmla="*/ 118 h 122"/>
                <a:gd name="T34" fmla="*/ 6 w 108"/>
                <a:gd name="T35" fmla="*/ 118 h 122"/>
                <a:gd name="T36" fmla="*/ 10 w 108"/>
                <a:gd name="T37" fmla="*/ 116 h 122"/>
                <a:gd name="T38" fmla="*/ 10 w 108"/>
                <a:gd name="T39" fmla="*/ 110 h 122"/>
                <a:gd name="T40" fmla="*/ 10 w 108"/>
                <a:gd name="T41" fmla="*/ 14 h 122"/>
                <a:gd name="T42" fmla="*/ 10 w 108"/>
                <a:gd name="T43" fmla="*/ 14 h 122"/>
                <a:gd name="T44" fmla="*/ 10 w 108"/>
                <a:gd name="T45" fmla="*/ 10 h 122"/>
                <a:gd name="T46" fmla="*/ 8 w 108"/>
                <a:gd name="T47" fmla="*/ 6 h 122"/>
                <a:gd name="T48" fmla="*/ 8 w 108"/>
                <a:gd name="T49" fmla="*/ 6 h 122"/>
                <a:gd name="T50" fmla="*/ 6 w 108"/>
                <a:gd name="T51" fmla="*/ 2 h 122"/>
                <a:gd name="T52" fmla="*/ 0 w 108"/>
                <a:gd name="T53" fmla="*/ 0 h 122"/>
                <a:gd name="T54" fmla="*/ 26 w 108"/>
                <a:gd name="T55" fmla="*/ 0 h 122"/>
                <a:gd name="T56" fmla="*/ 94 w 108"/>
                <a:gd name="T57" fmla="*/ 84 h 122"/>
                <a:gd name="T58" fmla="*/ 94 w 108"/>
                <a:gd name="T59" fmla="*/ 8 h 122"/>
                <a:gd name="T60" fmla="*/ 94 w 108"/>
                <a:gd name="T61" fmla="*/ 8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108" h="122">
                  <a:moveTo>
                    <a:pt x="94" y="8"/>
                  </a:moveTo>
                  <a:lnTo>
                    <a:pt x="94" y="8"/>
                  </a:lnTo>
                  <a:lnTo>
                    <a:pt x="94" y="2"/>
                  </a:lnTo>
                  <a:lnTo>
                    <a:pt x="90" y="0"/>
                  </a:lnTo>
                  <a:lnTo>
                    <a:pt x="108" y="0"/>
                  </a:lnTo>
                  <a:lnTo>
                    <a:pt x="108" y="0"/>
                  </a:lnTo>
                  <a:lnTo>
                    <a:pt x="104" y="2"/>
                  </a:lnTo>
                  <a:lnTo>
                    <a:pt x="104" y="8"/>
                  </a:lnTo>
                  <a:lnTo>
                    <a:pt x="104" y="122"/>
                  </a:lnTo>
                  <a:lnTo>
                    <a:pt x="104" y="122"/>
                  </a:lnTo>
                  <a:lnTo>
                    <a:pt x="62" y="70"/>
                  </a:lnTo>
                  <a:lnTo>
                    <a:pt x="20" y="18"/>
                  </a:lnTo>
                  <a:lnTo>
                    <a:pt x="20" y="110"/>
                  </a:lnTo>
                  <a:lnTo>
                    <a:pt x="20" y="110"/>
                  </a:lnTo>
                  <a:lnTo>
                    <a:pt x="22" y="116"/>
                  </a:lnTo>
                  <a:lnTo>
                    <a:pt x="24" y="118"/>
                  </a:lnTo>
                  <a:lnTo>
                    <a:pt x="6" y="118"/>
                  </a:lnTo>
                  <a:lnTo>
                    <a:pt x="6" y="118"/>
                  </a:lnTo>
                  <a:lnTo>
                    <a:pt x="10" y="116"/>
                  </a:lnTo>
                  <a:lnTo>
                    <a:pt x="10" y="110"/>
                  </a:lnTo>
                  <a:lnTo>
                    <a:pt x="10" y="14"/>
                  </a:lnTo>
                  <a:lnTo>
                    <a:pt x="10" y="14"/>
                  </a:lnTo>
                  <a:lnTo>
                    <a:pt x="10" y="10"/>
                  </a:lnTo>
                  <a:lnTo>
                    <a:pt x="8" y="6"/>
                  </a:lnTo>
                  <a:lnTo>
                    <a:pt x="8" y="6"/>
                  </a:lnTo>
                  <a:lnTo>
                    <a:pt x="6" y="2"/>
                  </a:lnTo>
                  <a:lnTo>
                    <a:pt x="0" y="0"/>
                  </a:lnTo>
                  <a:lnTo>
                    <a:pt x="26" y="0"/>
                  </a:lnTo>
                  <a:lnTo>
                    <a:pt x="94" y="84"/>
                  </a:lnTo>
                  <a:lnTo>
                    <a:pt x="94" y="8"/>
                  </a:lnTo>
                  <a:lnTo>
                    <a:pt x="94" y="8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9" name="Freeform 122"/>
            <p:cNvSpPr>
              <a:spLocks/>
            </p:cNvSpPr>
            <p:nvPr/>
          </p:nvSpPr>
          <p:spPr bwMode="auto">
            <a:xfrm>
              <a:off x="1505" y="1414"/>
              <a:ext cx="26" cy="118"/>
            </a:xfrm>
            <a:custGeom>
              <a:avLst/>
              <a:gdLst>
                <a:gd name="T0" fmla="*/ 26 w 26"/>
                <a:gd name="T1" fmla="*/ 0 h 118"/>
                <a:gd name="T2" fmla="*/ 26 w 26"/>
                <a:gd name="T3" fmla="*/ 0 h 118"/>
                <a:gd name="T4" fmla="*/ 22 w 26"/>
                <a:gd name="T5" fmla="*/ 2 h 118"/>
                <a:gd name="T6" fmla="*/ 20 w 26"/>
                <a:gd name="T7" fmla="*/ 8 h 118"/>
                <a:gd name="T8" fmla="*/ 20 w 26"/>
                <a:gd name="T9" fmla="*/ 110 h 118"/>
                <a:gd name="T10" fmla="*/ 20 w 26"/>
                <a:gd name="T11" fmla="*/ 110 h 118"/>
                <a:gd name="T12" fmla="*/ 22 w 26"/>
                <a:gd name="T13" fmla="*/ 116 h 118"/>
                <a:gd name="T14" fmla="*/ 26 w 26"/>
                <a:gd name="T15" fmla="*/ 118 h 118"/>
                <a:gd name="T16" fmla="*/ 0 w 26"/>
                <a:gd name="T17" fmla="*/ 118 h 118"/>
                <a:gd name="T18" fmla="*/ 0 w 26"/>
                <a:gd name="T19" fmla="*/ 118 h 118"/>
                <a:gd name="T20" fmla="*/ 2 w 26"/>
                <a:gd name="T21" fmla="*/ 116 h 118"/>
                <a:gd name="T22" fmla="*/ 4 w 26"/>
                <a:gd name="T23" fmla="*/ 110 h 118"/>
                <a:gd name="T24" fmla="*/ 4 w 26"/>
                <a:gd name="T25" fmla="*/ 8 h 118"/>
                <a:gd name="T26" fmla="*/ 4 w 26"/>
                <a:gd name="T27" fmla="*/ 8 h 118"/>
                <a:gd name="T28" fmla="*/ 2 w 26"/>
                <a:gd name="T29" fmla="*/ 2 h 118"/>
                <a:gd name="T30" fmla="*/ 0 w 26"/>
                <a:gd name="T31" fmla="*/ 0 h 118"/>
                <a:gd name="T32" fmla="*/ 26 w 26"/>
                <a:gd name="T33" fmla="*/ 0 h 118"/>
                <a:gd name="T34" fmla="*/ 26 w 26"/>
                <a:gd name="T35" fmla="*/ 0 h 1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6" h="118">
                  <a:moveTo>
                    <a:pt x="26" y="0"/>
                  </a:moveTo>
                  <a:lnTo>
                    <a:pt x="26" y="0"/>
                  </a:lnTo>
                  <a:lnTo>
                    <a:pt x="22" y="2"/>
                  </a:lnTo>
                  <a:lnTo>
                    <a:pt x="20" y="8"/>
                  </a:lnTo>
                  <a:lnTo>
                    <a:pt x="20" y="110"/>
                  </a:lnTo>
                  <a:lnTo>
                    <a:pt x="20" y="110"/>
                  </a:lnTo>
                  <a:lnTo>
                    <a:pt x="22" y="116"/>
                  </a:lnTo>
                  <a:lnTo>
                    <a:pt x="26" y="118"/>
                  </a:lnTo>
                  <a:lnTo>
                    <a:pt x="0" y="118"/>
                  </a:lnTo>
                  <a:lnTo>
                    <a:pt x="0" y="118"/>
                  </a:lnTo>
                  <a:lnTo>
                    <a:pt x="2" y="116"/>
                  </a:lnTo>
                  <a:lnTo>
                    <a:pt x="4" y="110"/>
                  </a:lnTo>
                  <a:lnTo>
                    <a:pt x="4" y="8"/>
                  </a:lnTo>
                  <a:lnTo>
                    <a:pt x="4" y="8"/>
                  </a:lnTo>
                  <a:lnTo>
                    <a:pt x="2" y="2"/>
                  </a:lnTo>
                  <a:lnTo>
                    <a:pt x="0" y="0"/>
                  </a:lnTo>
                  <a:lnTo>
                    <a:pt x="26" y="0"/>
                  </a:lnTo>
                  <a:lnTo>
                    <a:pt x="26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0" name="Freeform 123"/>
            <p:cNvSpPr>
              <a:spLocks/>
            </p:cNvSpPr>
            <p:nvPr/>
          </p:nvSpPr>
          <p:spPr bwMode="auto">
            <a:xfrm>
              <a:off x="1539" y="1414"/>
              <a:ext cx="108" cy="122"/>
            </a:xfrm>
            <a:custGeom>
              <a:avLst/>
              <a:gdLst>
                <a:gd name="T0" fmla="*/ 92 w 108"/>
                <a:gd name="T1" fmla="*/ 8 h 122"/>
                <a:gd name="T2" fmla="*/ 92 w 108"/>
                <a:gd name="T3" fmla="*/ 8 h 122"/>
                <a:gd name="T4" fmla="*/ 92 w 108"/>
                <a:gd name="T5" fmla="*/ 2 h 122"/>
                <a:gd name="T6" fmla="*/ 88 w 108"/>
                <a:gd name="T7" fmla="*/ 0 h 122"/>
                <a:gd name="T8" fmla="*/ 108 w 108"/>
                <a:gd name="T9" fmla="*/ 0 h 122"/>
                <a:gd name="T10" fmla="*/ 108 w 108"/>
                <a:gd name="T11" fmla="*/ 0 h 122"/>
                <a:gd name="T12" fmla="*/ 104 w 108"/>
                <a:gd name="T13" fmla="*/ 4 h 122"/>
                <a:gd name="T14" fmla="*/ 100 w 108"/>
                <a:gd name="T15" fmla="*/ 8 h 122"/>
                <a:gd name="T16" fmla="*/ 100 w 108"/>
                <a:gd name="T17" fmla="*/ 8 h 122"/>
                <a:gd name="T18" fmla="*/ 58 w 108"/>
                <a:gd name="T19" fmla="*/ 122 h 122"/>
                <a:gd name="T20" fmla="*/ 58 w 108"/>
                <a:gd name="T21" fmla="*/ 122 h 122"/>
                <a:gd name="T22" fmla="*/ 10 w 108"/>
                <a:gd name="T23" fmla="*/ 8 h 122"/>
                <a:gd name="T24" fmla="*/ 10 w 108"/>
                <a:gd name="T25" fmla="*/ 8 h 122"/>
                <a:gd name="T26" fmla="*/ 6 w 108"/>
                <a:gd name="T27" fmla="*/ 4 h 122"/>
                <a:gd name="T28" fmla="*/ 0 w 108"/>
                <a:gd name="T29" fmla="*/ 0 h 122"/>
                <a:gd name="T30" fmla="*/ 32 w 108"/>
                <a:gd name="T31" fmla="*/ 0 h 122"/>
                <a:gd name="T32" fmla="*/ 32 w 108"/>
                <a:gd name="T33" fmla="*/ 0 h 122"/>
                <a:gd name="T34" fmla="*/ 30 w 108"/>
                <a:gd name="T35" fmla="*/ 2 h 122"/>
                <a:gd name="T36" fmla="*/ 28 w 108"/>
                <a:gd name="T37" fmla="*/ 4 h 122"/>
                <a:gd name="T38" fmla="*/ 30 w 108"/>
                <a:gd name="T39" fmla="*/ 10 h 122"/>
                <a:gd name="T40" fmla="*/ 30 w 108"/>
                <a:gd name="T41" fmla="*/ 10 h 122"/>
                <a:gd name="T42" fmla="*/ 60 w 108"/>
                <a:gd name="T43" fmla="*/ 90 h 122"/>
                <a:gd name="T44" fmla="*/ 60 w 108"/>
                <a:gd name="T45" fmla="*/ 90 h 122"/>
                <a:gd name="T46" fmla="*/ 92 w 108"/>
                <a:gd name="T47" fmla="*/ 8 h 122"/>
                <a:gd name="T48" fmla="*/ 92 w 108"/>
                <a:gd name="T49" fmla="*/ 8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08" h="122">
                  <a:moveTo>
                    <a:pt x="92" y="8"/>
                  </a:moveTo>
                  <a:lnTo>
                    <a:pt x="92" y="8"/>
                  </a:lnTo>
                  <a:lnTo>
                    <a:pt x="92" y="2"/>
                  </a:lnTo>
                  <a:lnTo>
                    <a:pt x="88" y="0"/>
                  </a:lnTo>
                  <a:lnTo>
                    <a:pt x="108" y="0"/>
                  </a:lnTo>
                  <a:lnTo>
                    <a:pt x="108" y="0"/>
                  </a:lnTo>
                  <a:lnTo>
                    <a:pt x="104" y="4"/>
                  </a:lnTo>
                  <a:lnTo>
                    <a:pt x="100" y="8"/>
                  </a:lnTo>
                  <a:lnTo>
                    <a:pt x="100" y="8"/>
                  </a:lnTo>
                  <a:lnTo>
                    <a:pt x="58" y="122"/>
                  </a:lnTo>
                  <a:lnTo>
                    <a:pt x="58" y="122"/>
                  </a:lnTo>
                  <a:lnTo>
                    <a:pt x="10" y="8"/>
                  </a:lnTo>
                  <a:lnTo>
                    <a:pt x="10" y="8"/>
                  </a:lnTo>
                  <a:lnTo>
                    <a:pt x="6" y="4"/>
                  </a:lnTo>
                  <a:lnTo>
                    <a:pt x="0" y="0"/>
                  </a:lnTo>
                  <a:lnTo>
                    <a:pt x="32" y="0"/>
                  </a:lnTo>
                  <a:lnTo>
                    <a:pt x="32" y="0"/>
                  </a:lnTo>
                  <a:lnTo>
                    <a:pt x="30" y="2"/>
                  </a:lnTo>
                  <a:lnTo>
                    <a:pt x="28" y="4"/>
                  </a:lnTo>
                  <a:lnTo>
                    <a:pt x="30" y="10"/>
                  </a:lnTo>
                  <a:lnTo>
                    <a:pt x="30" y="10"/>
                  </a:lnTo>
                  <a:lnTo>
                    <a:pt x="60" y="90"/>
                  </a:lnTo>
                  <a:lnTo>
                    <a:pt x="60" y="90"/>
                  </a:lnTo>
                  <a:lnTo>
                    <a:pt x="92" y="8"/>
                  </a:lnTo>
                  <a:lnTo>
                    <a:pt x="92" y="8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1" name="Freeform 124"/>
            <p:cNvSpPr>
              <a:spLocks/>
            </p:cNvSpPr>
            <p:nvPr/>
          </p:nvSpPr>
          <p:spPr bwMode="auto">
            <a:xfrm>
              <a:off x="1653" y="1414"/>
              <a:ext cx="74" cy="118"/>
            </a:xfrm>
            <a:custGeom>
              <a:avLst/>
              <a:gdLst>
                <a:gd name="T0" fmla="*/ 66 w 74"/>
                <a:gd name="T1" fmla="*/ 16 h 118"/>
                <a:gd name="T2" fmla="*/ 66 w 74"/>
                <a:gd name="T3" fmla="*/ 16 h 118"/>
                <a:gd name="T4" fmla="*/ 60 w 74"/>
                <a:gd name="T5" fmla="*/ 10 h 118"/>
                <a:gd name="T6" fmla="*/ 52 w 74"/>
                <a:gd name="T7" fmla="*/ 8 h 118"/>
                <a:gd name="T8" fmla="*/ 52 w 74"/>
                <a:gd name="T9" fmla="*/ 8 h 118"/>
                <a:gd name="T10" fmla="*/ 22 w 74"/>
                <a:gd name="T11" fmla="*/ 8 h 118"/>
                <a:gd name="T12" fmla="*/ 22 w 74"/>
                <a:gd name="T13" fmla="*/ 48 h 118"/>
                <a:gd name="T14" fmla="*/ 50 w 74"/>
                <a:gd name="T15" fmla="*/ 48 h 118"/>
                <a:gd name="T16" fmla="*/ 50 w 74"/>
                <a:gd name="T17" fmla="*/ 48 h 118"/>
                <a:gd name="T18" fmla="*/ 54 w 74"/>
                <a:gd name="T19" fmla="*/ 46 h 118"/>
                <a:gd name="T20" fmla="*/ 56 w 74"/>
                <a:gd name="T21" fmla="*/ 44 h 118"/>
                <a:gd name="T22" fmla="*/ 56 w 74"/>
                <a:gd name="T23" fmla="*/ 62 h 118"/>
                <a:gd name="T24" fmla="*/ 56 w 74"/>
                <a:gd name="T25" fmla="*/ 62 h 118"/>
                <a:gd name="T26" fmla="*/ 54 w 74"/>
                <a:gd name="T27" fmla="*/ 58 h 118"/>
                <a:gd name="T28" fmla="*/ 50 w 74"/>
                <a:gd name="T29" fmla="*/ 58 h 118"/>
                <a:gd name="T30" fmla="*/ 22 w 74"/>
                <a:gd name="T31" fmla="*/ 58 h 118"/>
                <a:gd name="T32" fmla="*/ 22 w 74"/>
                <a:gd name="T33" fmla="*/ 108 h 118"/>
                <a:gd name="T34" fmla="*/ 22 w 74"/>
                <a:gd name="T35" fmla="*/ 108 h 118"/>
                <a:gd name="T36" fmla="*/ 42 w 74"/>
                <a:gd name="T37" fmla="*/ 110 h 118"/>
                <a:gd name="T38" fmla="*/ 42 w 74"/>
                <a:gd name="T39" fmla="*/ 110 h 118"/>
                <a:gd name="T40" fmla="*/ 54 w 74"/>
                <a:gd name="T41" fmla="*/ 110 h 118"/>
                <a:gd name="T42" fmla="*/ 62 w 74"/>
                <a:gd name="T43" fmla="*/ 108 h 118"/>
                <a:gd name="T44" fmla="*/ 68 w 74"/>
                <a:gd name="T45" fmla="*/ 104 h 118"/>
                <a:gd name="T46" fmla="*/ 74 w 74"/>
                <a:gd name="T47" fmla="*/ 98 h 118"/>
                <a:gd name="T48" fmla="*/ 70 w 74"/>
                <a:gd name="T49" fmla="*/ 118 h 118"/>
                <a:gd name="T50" fmla="*/ 0 w 74"/>
                <a:gd name="T51" fmla="*/ 118 h 118"/>
                <a:gd name="T52" fmla="*/ 0 w 74"/>
                <a:gd name="T53" fmla="*/ 118 h 118"/>
                <a:gd name="T54" fmla="*/ 4 w 74"/>
                <a:gd name="T55" fmla="*/ 116 h 118"/>
                <a:gd name="T56" fmla="*/ 6 w 74"/>
                <a:gd name="T57" fmla="*/ 110 h 118"/>
                <a:gd name="T58" fmla="*/ 6 w 74"/>
                <a:gd name="T59" fmla="*/ 8 h 118"/>
                <a:gd name="T60" fmla="*/ 6 w 74"/>
                <a:gd name="T61" fmla="*/ 8 h 118"/>
                <a:gd name="T62" fmla="*/ 4 w 74"/>
                <a:gd name="T63" fmla="*/ 2 h 118"/>
                <a:gd name="T64" fmla="*/ 0 w 74"/>
                <a:gd name="T65" fmla="*/ 0 h 118"/>
                <a:gd name="T66" fmla="*/ 66 w 74"/>
                <a:gd name="T67" fmla="*/ 0 h 118"/>
                <a:gd name="T68" fmla="*/ 66 w 74"/>
                <a:gd name="T69" fmla="*/ 16 h 118"/>
                <a:gd name="T70" fmla="*/ 66 w 74"/>
                <a:gd name="T71" fmla="*/ 16 h 1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74" h="118">
                  <a:moveTo>
                    <a:pt x="66" y="16"/>
                  </a:moveTo>
                  <a:lnTo>
                    <a:pt x="66" y="16"/>
                  </a:lnTo>
                  <a:lnTo>
                    <a:pt x="60" y="10"/>
                  </a:lnTo>
                  <a:lnTo>
                    <a:pt x="52" y="8"/>
                  </a:lnTo>
                  <a:lnTo>
                    <a:pt x="52" y="8"/>
                  </a:lnTo>
                  <a:lnTo>
                    <a:pt x="22" y="8"/>
                  </a:lnTo>
                  <a:lnTo>
                    <a:pt x="22" y="48"/>
                  </a:lnTo>
                  <a:lnTo>
                    <a:pt x="50" y="48"/>
                  </a:lnTo>
                  <a:lnTo>
                    <a:pt x="50" y="48"/>
                  </a:lnTo>
                  <a:lnTo>
                    <a:pt x="54" y="46"/>
                  </a:lnTo>
                  <a:lnTo>
                    <a:pt x="56" y="44"/>
                  </a:lnTo>
                  <a:lnTo>
                    <a:pt x="56" y="62"/>
                  </a:lnTo>
                  <a:lnTo>
                    <a:pt x="56" y="62"/>
                  </a:lnTo>
                  <a:lnTo>
                    <a:pt x="54" y="58"/>
                  </a:lnTo>
                  <a:lnTo>
                    <a:pt x="50" y="58"/>
                  </a:lnTo>
                  <a:lnTo>
                    <a:pt x="22" y="58"/>
                  </a:lnTo>
                  <a:lnTo>
                    <a:pt x="22" y="108"/>
                  </a:lnTo>
                  <a:lnTo>
                    <a:pt x="22" y="108"/>
                  </a:lnTo>
                  <a:lnTo>
                    <a:pt x="42" y="110"/>
                  </a:lnTo>
                  <a:lnTo>
                    <a:pt x="42" y="110"/>
                  </a:lnTo>
                  <a:lnTo>
                    <a:pt x="54" y="110"/>
                  </a:lnTo>
                  <a:lnTo>
                    <a:pt x="62" y="108"/>
                  </a:lnTo>
                  <a:lnTo>
                    <a:pt x="68" y="104"/>
                  </a:lnTo>
                  <a:lnTo>
                    <a:pt x="74" y="98"/>
                  </a:lnTo>
                  <a:lnTo>
                    <a:pt x="70" y="118"/>
                  </a:lnTo>
                  <a:lnTo>
                    <a:pt x="0" y="118"/>
                  </a:lnTo>
                  <a:lnTo>
                    <a:pt x="0" y="118"/>
                  </a:lnTo>
                  <a:lnTo>
                    <a:pt x="4" y="116"/>
                  </a:lnTo>
                  <a:lnTo>
                    <a:pt x="6" y="110"/>
                  </a:lnTo>
                  <a:lnTo>
                    <a:pt x="6" y="8"/>
                  </a:lnTo>
                  <a:lnTo>
                    <a:pt x="6" y="8"/>
                  </a:lnTo>
                  <a:lnTo>
                    <a:pt x="4" y="2"/>
                  </a:lnTo>
                  <a:lnTo>
                    <a:pt x="0" y="0"/>
                  </a:lnTo>
                  <a:lnTo>
                    <a:pt x="66" y="0"/>
                  </a:lnTo>
                  <a:lnTo>
                    <a:pt x="66" y="16"/>
                  </a:lnTo>
                  <a:lnTo>
                    <a:pt x="66" y="16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2" name="Freeform 125"/>
            <p:cNvSpPr>
              <a:spLocks noEditPoints="1"/>
            </p:cNvSpPr>
            <p:nvPr/>
          </p:nvSpPr>
          <p:spPr bwMode="auto">
            <a:xfrm>
              <a:off x="1735" y="1414"/>
              <a:ext cx="102" cy="118"/>
            </a:xfrm>
            <a:custGeom>
              <a:avLst/>
              <a:gdLst>
                <a:gd name="T0" fmla="*/ 48 w 102"/>
                <a:gd name="T1" fmla="*/ 58 h 118"/>
                <a:gd name="T2" fmla="*/ 60 w 102"/>
                <a:gd name="T3" fmla="*/ 64 h 118"/>
                <a:gd name="T4" fmla="*/ 66 w 102"/>
                <a:gd name="T5" fmla="*/ 72 h 118"/>
                <a:gd name="T6" fmla="*/ 84 w 102"/>
                <a:gd name="T7" fmla="*/ 102 h 118"/>
                <a:gd name="T8" fmla="*/ 92 w 102"/>
                <a:gd name="T9" fmla="*/ 112 h 118"/>
                <a:gd name="T10" fmla="*/ 102 w 102"/>
                <a:gd name="T11" fmla="*/ 118 h 118"/>
                <a:gd name="T12" fmla="*/ 84 w 102"/>
                <a:gd name="T13" fmla="*/ 118 h 118"/>
                <a:gd name="T14" fmla="*/ 76 w 102"/>
                <a:gd name="T15" fmla="*/ 116 h 118"/>
                <a:gd name="T16" fmla="*/ 70 w 102"/>
                <a:gd name="T17" fmla="*/ 110 h 118"/>
                <a:gd name="T18" fmla="*/ 50 w 102"/>
                <a:gd name="T19" fmla="*/ 78 h 118"/>
                <a:gd name="T20" fmla="*/ 38 w 102"/>
                <a:gd name="T21" fmla="*/ 64 h 118"/>
                <a:gd name="T22" fmla="*/ 32 w 102"/>
                <a:gd name="T23" fmla="*/ 64 h 118"/>
                <a:gd name="T24" fmla="*/ 22 w 102"/>
                <a:gd name="T25" fmla="*/ 110 h 118"/>
                <a:gd name="T26" fmla="*/ 24 w 102"/>
                <a:gd name="T27" fmla="*/ 116 h 118"/>
                <a:gd name="T28" fmla="*/ 0 w 102"/>
                <a:gd name="T29" fmla="*/ 118 h 118"/>
                <a:gd name="T30" fmla="*/ 4 w 102"/>
                <a:gd name="T31" fmla="*/ 116 h 118"/>
                <a:gd name="T32" fmla="*/ 6 w 102"/>
                <a:gd name="T33" fmla="*/ 8 h 118"/>
                <a:gd name="T34" fmla="*/ 4 w 102"/>
                <a:gd name="T35" fmla="*/ 2 h 118"/>
                <a:gd name="T36" fmla="*/ 34 w 102"/>
                <a:gd name="T37" fmla="*/ 0 h 118"/>
                <a:gd name="T38" fmla="*/ 46 w 102"/>
                <a:gd name="T39" fmla="*/ 0 h 118"/>
                <a:gd name="T40" fmla="*/ 62 w 102"/>
                <a:gd name="T41" fmla="*/ 6 h 118"/>
                <a:gd name="T42" fmla="*/ 72 w 102"/>
                <a:gd name="T43" fmla="*/ 14 h 118"/>
                <a:gd name="T44" fmla="*/ 76 w 102"/>
                <a:gd name="T45" fmla="*/ 28 h 118"/>
                <a:gd name="T46" fmla="*/ 76 w 102"/>
                <a:gd name="T47" fmla="*/ 36 h 118"/>
                <a:gd name="T48" fmla="*/ 70 w 102"/>
                <a:gd name="T49" fmla="*/ 46 h 118"/>
                <a:gd name="T50" fmla="*/ 58 w 102"/>
                <a:gd name="T51" fmla="*/ 56 h 118"/>
                <a:gd name="T52" fmla="*/ 48 w 102"/>
                <a:gd name="T53" fmla="*/ 58 h 118"/>
                <a:gd name="T54" fmla="*/ 22 w 102"/>
                <a:gd name="T55" fmla="*/ 54 h 118"/>
                <a:gd name="T56" fmla="*/ 32 w 102"/>
                <a:gd name="T57" fmla="*/ 54 h 118"/>
                <a:gd name="T58" fmla="*/ 42 w 102"/>
                <a:gd name="T59" fmla="*/ 54 h 118"/>
                <a:gd name="T60" fmla="*/ 54 w 102"/>
                <a:gd name="T61" fmla="*/ 46 h 118"/>
                <a:gd name="T62" fmla="*/ 58 w 102"/>
                <a:gd name="T63" fmla="*/ 36 h 118"/>
                <a:gd name="T64" fmla="*/ 58 w 102"/>
                <a:gd name="T65" fmla="*/ 30 h 118"/>
                <a:gd name="T66" fmla="*/ 54 w 102"/>
                <a:gd name="T67" fmla="*/ 14 h 118"/>
                <a:gd name="T68" fmla="*/ 42 w 102"/>
                <a:gd name="T69" fmla="*/ 8 h 118"/>
                <a:gd name="T70" fmla="*/ 34 w 102"/>
                <a:gd name="T71" fmla="*/ 6 h 118"/>
                <a:gd name="T72" fmla="*/ 22 w 102"/>
                <a:gd name="T73" fmla="*/ 8 h 1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102" h="118">
                  <a:moveTo>
                    <a:pt x="48" y="58"/>
                  </a:moveTo>
                  <a:lnTo>
                    <a:pt x="48" y="58"/>
                  </a:lnTo>
                  <a:lnTo>
                    <a:pt x="54" y="60"/>
                  </a:lnTo>
                  <a:lnTo>
                    <a:pt x="60" y="64"/>
                  </a:lnTo>
                  <a:lnTo>
                    <a:pt x="66" y="72"/>
                  </a:lnTo>
                  <a:lnTo>
                    <a:pt x="66" y="72"/>
                  </a:lnTo>
                  <a:lnTo>
                    <a:pt x="76" y="88"/>
                  </a:lnTo>
                  <a:lnTo>
                    <a:pt x="84" y="102"/>
                  </a:lnTo>
                  <a:lnTo>
                    <a:pt x="92" y="112"/>
                  </a:lnTo>
                  <a:lnTo>
                    <a:pt x="92" y="112"/>
                  </a:lnTo>
                  <a:lnTo>
                    <a:pt x="98" y="116"/>
                  </a:lnTo>
                  <a:lnTo>
                    <a:pt x="102" y="118"/>
                  </a:lnTo>
                  <a:lnTo>
                    <a:pt x="84" y="118"/>
                  </a:lnTo>
                  <a:lnTo>
                    <a:pt x="84" y="118"/>
                  </a:lnTo>
                  <a:lnTo>
                    <a:pt x="80" y="118"/>
                  </a:lnTo>
                  <a:lnTo>
                    <a:pt x="76" y="116"/>
                  </a:lnTo>
                  <a:lnTo>
                    <a:pt x="70" y="110"/>
                  </a:lnTo>
                  <a:lnTo>
                    <a:pt x="70" y="110"/>
                  </a:lnTo>
                  <a:lnTo>
                    <a:pt x="50" y="78"/>
                  </a:lnTo>
                  <a:lnTo>
                    <a:pt x="50" y="78"/>
                  </a:lnTo>
                  <a:lnTo>
                    <a:pt x="42" y="68"/>
                  </a:lnTo>
                  <a:lnTo>
                    <a:pt x="38" y="64"/>
                  </a:lnTo>
                  <a:lnTo>
                    <a:pt x="32" y="64"/>
                  </a:lnTo>
                  <a:lnTo>
                    <a:pt x="32" y="64"/>
                  </a:lnTo>
                  <a:lnTo>
                    <a:pt x="22" y="64"/>
                  </a:lnTo>
                  <a:lnTo>
                    <a:pt x="22" y="110"/>
                  </a:lnTo>
                  <a:lnTo>
                    <a:pt x="22" y="110"/>
                  </a:lnTo>
                  <a:lnTo>
                    <a:pt x="24" y="116"/>
                  </a:lnTo>
                  <a:lnTo>
                    <a:pt x="26" y="118"/>
                  </a:lnTo>
                  <a:lnTo>
                    <a:pt x="0" y="118"/>
                  </a:lnTo>
                  <a:lnTo>
                    <a:pt x="0" y="118"/>
                  </a:lnTo>
                  <a:lnTo>
                    <a:pt x="4" y="116"/>
                  </a:lnTo>
                  <a:lnTo>
                    <a:pt x="6" y="110"/>
                  </a:lnTo>
                  <a:lnTo>
                    <a:pt x="6" y="8"/>
                  </a:lnTo>
                  <a:lnTo>
                    <a:pt x="6" y="8"/>
                  </a:lnTo>
                  <a:lnTo>
                    <a:pt x="4" y="2"/>
                  </a:lnTo>
                  <a:lnTo>
                    <a:pt x="0" y="0"/>
                  </a:lnTo>
                  <a:lnTo>
                    <a:pt x="34" y="0"/>
                  </a:lnTo>
                  <a:lnTo>
                    <a:pt x="34" y="0"/>
                  </a:lnTo>
                  <a:lnTo>
                    <a:pt x="46" y="0"/>
                  </a:lnTo>
                  <a:lnTo>
                    <a:pt x="54" y="2"/>
                  </a:lnTo>
                  <a:lnTo>
                    <a:pt x="62" y="6"/>
                  </a:lnTo>
                  <a:lnTo>
                    <a:pt x="68" y="10"/>
                  </a:lnTo>
                  <a:lnTo>
                    <a:pt x="72" y="14"/>
                  </a:lnTo>
                  <a:lnTo>
                    <a:pt x="74" y="20"/>
                  </a:lnTo>
                  <a:lnTo>
                    <a:pt x="76" y="28"/>
                  </a:lnTo>
                  <a:lnTo>
                    <a:pt x="76" y="28"/>
                  </a:lnTo>
                  <a:lnTo>
                    <a:pt x="76" y="36"/>
                  </a:lnTo>
                  <a:lnTo>
                    <a:pt x="74" y="42"/>
                  </a:lnTo>
                  <a:lnTo>
                    <a:pt x="70" y="46"/>
                  </a:lnTo>
                  <a:lnTo>
                    <a:pt x="66" y="50"/>
                  </a:lnTo>
                  <a:lnTo>
                    <a:pt x="58" y="56"/>
                  </a:lnTo>
                  <a:lnTo>
                    <a:pt x="48" y="58"/>
                  </a:lnTo>
                  <a:lnTo>
                    <a:pt x="48" y="58"/>
                  </a:lnTo>
                  <a:close/>
                  <a:moveTo>
                    <a:pt x="22" y="8"/>
                  </a:moveTo>
                  <a:lnTo>
                    <a:pt x="22" y="54"/>
                  </a:lnTo>
                  <a:lnTo>
                    <a:pt x="22" y="54"/>
                  </a:lnTo>
                  <a:lnTo>
                    <a:pt x="32" y="54"/>
                  </a:lnTo>
                  <a:lnTo>
                    <a:pt x="32" y="54"/>
                  </a:lnTo>
                  <a:lnTo>
                    <a:pt x="42" y="54"/>
                  </a:lnTo>
                  <a:lnTo>
                    <a:pt x="50" y="48"/>
                  </a:lnTo>
                  <a:lnTo>
                    <a:pt x="54" y="46"/>
                  </a:lnTo>
                  <a:lnTo>
                    <a:pt x="56" y="40"/>
                  </a:lnTo>
                  <a:lnTo>
                    <a:pt x="58" y="36"/>
                  </a:lnTo>
                  <a:lnTo>
                    <a:pt x="58" y="30"/>
                  </a:lnTo>
                  <a:lnTo>
                    <a:pt x="58" y="30"/>
                  </a:lnTo>
                  <a:lnTo>
                    <a:pt x="58" y="22"/>
                  </a:lnTo>
                  <a:lnTo>
                    <a:pt x="54" y="14"/>
                  </a:lnTo>
                  <a:lnTo>
                    <a:pt x="46" y="8"/>
                  </a:lnTo>
                  <a:lnTo>
                    <a:pt x="42" y="8"/>
                  </a:lnTo>
                  <a:lnTo>
                    <a:pt x="34" y="6"/>
                  </a:lnTo>
                  <a:lnTo>
                    <a:pt x="34" y="6"/>
                  </a:lnTo>
                  <a:lnTo>
                    <a:pt x="22" y="8"/>
                  </a:lnTo>
                  <a:lnTo>
                    <a:pt x="22" y="8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3" name="Freeform 126"/>
            <p:cNvSpPr>
              <a:spLocks/>
            </p:cNvSpPr>
            <p:nvPr/>
          </p:nvSpPr>
          <p:spPr bwMode="auto">
            <a:xfrm>
              <a:off x="1837" y="1412"/>
              <a:ext cx="72" cy="122"/>
            </a:xfrm>
            <a:custGeom>
              <a:avLst/>
              <a:gdLst>
                <a:gd name="T0" fmla="*/ 72 w 72"/>
                <a:gd name="T1" fmla="*/ 86 h 122"/>
                <a:gd name="T2" fmla="*/ 68 w 72"/>
                <a:gd name="T3" fmla="*/ 100 h 122"/>
                <a:gd name="T4" fmla="*/ 60 w 72"/>
                <a:gd name="T5" fmla="*/ 112 h 122"/>
                <a:gd name="T6" fmla="*/ 48 w 72"/>
                <a:gd name="T7" fmla="*/ 120 h 122"/>
                <a:gd name="T8" fmla="*/ 34 w 72"/>
                <a:gd name="T9" fmla="*/ 122 h 122"/>
                <a:gd name="T10" fmla="*/ 24 w 72"/>
                <a:gd name="T11" fmla="*/ 120 h 122"/>
                <a:gd name="T12" fmla="*/ 2 w 72"/>
                <a:gd name="T13" fmla="*/ 112 h 122"/>
                <a:gd name="T14" fmla="*/ 0 w 72"/>
                <a:gd name="T15" fmla="*/ 86 h 122"/>
                <a:gd name="T16" fmla="*/ 10 w 72"/>
                <a:gd name="T17" fmla="*/ 104 h 122"/>
                <a:gd name="T18" fmla="*/ 26 w 72"/>
                <a:gd name="T19" fmla="*/ 114 h 122"/>
                <a:gd name="T20" fmla="*/ 32 w 72"/>
                <a:gd name="T21" fmla="*/ 114 h 122"/>
                <a:gd name="T22" fmla="*/ 44 w 72"/>
                <a:gd name="T23" fmla="*/ 112 h 122"/>
                <a:gd name="T24" fmla="*/ 52 w 72"/>
                <a:gd name="T25" fmla="*/ 106 h 122"/>
                <a:gd name="T26" fmla="*/ 56 w 72"/>
                <a:gd name="T27" fmla="*/ 92 h 122"/>
                <a:gd name="T28" fmla="*/ 56 w 72"/>
                <a:gd name="T29" fmla="*/ 86 h 122"/>
                <a:gd name="T30" fmla="*/ 48 w 72"/>
                <a:gd name="T31" fmla="*/ 74 h 122"/>
                <a:gd name="T32" fmla="*/ 26 w 72"/>
                <a:gd name="T33" fmla="*/ 62 h 122"/>
                <a:gd name="T34" fmla="*/ 16 w 72"/>
                <a:gd name="T35" fmla="*/ 56 h 122"/>
                <a:gd name="T36" fmla="*/ 2 w 72"/>
                <a:gd name="T37" fmla="*/ 40 h 122"/>
                <a:gd name="T38" fmla="*/ 2 w 72"/>
                <a:gd name="T39" fmla="*/ 30 h 122"/>
                <a:gd name="T40" fmla="*/ 4 w 72"/>
                <a:gd name="T41" fmla="*/ 18 h 122"/>
                <a:gd name="T42" fmla="*/ 14 w 72"/>
                <a:gd name="T43" fmla="*/ 8 h 122"/>
                <a:gd name="T44" fmla="*/ 38 w 72"/>
                <a:gd name="T45" fmla="*/ 0 h 122"/>
                <a:gd name="T46" fmla="*/ 50 w 72"/>
                <a:gd name="T47" fmla="*/ 2 h 122"/>
                <a:gd name="T48" fmla="*/ 62 w 72"/>
                <a:gd name="T49" fmla="*/ 6 h 122"/>
                <a:gd name="T50" fmla="*/ 64 w 72"/>
                <a:gd name="T51" fmla="*/ 30 h 122"/>
                <a:gd name="T52" fmla="*/ 54 w 72"/>
                <a:gd name="T53" fmla="*/ 16 h 122"/>
                <a:gd name="T54" fmla="*/ 40 w 72"/>
                <a:gd name="T55" fmla="*/ 8 h 122"/>
                <a:gd name="T56" fmla="*/ 34 w 72"/>
                <a:gd name="T57" fmla="*/ 8 h 122"/>
                <a:gd name="T58" fmla="*/ 20 w 72"/>
                <a:gd name="T59" fmla="*/ 14 h 122"/>
                <a:gd name="T60" fmla="*/ 16 w 72"/>
                <a:gd name="T61" fmla="*/ 26 h 122"/>
                <a:gd name="T62" fmla="*/ 16 w 72"/>
                <a:gd name="T63" fmla="*/ 32 h 122"/>
                <a:gd name="T64" fmla="*/ 28 w 72"/>
                <a:gd name="T65" fmla="*/ 44 h 122"/>
                <a:gd name="T66" fmla="*/ 40 w 72"/>
                <a:gd name="T67" fmla="*/ 48 h 122"/>
                <a:gd name="T68" fmla="*/ 62 w 72"/>
                <a:gd name="T69" fmla="*/ 62 h 122"/>
                <a:gd name="T70" fmla="*/ 70 w 72"/>
                <a:gd name="T71" fmla="*/ 72 h 122"/>
                <a:gd name="T72" fmla="*/ 72 w 72"/>
                <a:gd name="T73" fmla="*/ 86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72" h="122">
                  <a:moveTo>
                    <a:pt x="72" y="86"/>
                  </a:moveTo>
                  <a:lnTo>
                    <a:pt x="72" y="86"/>
                  </a:lnTo>
                  <a:lnTo>
                    <a:pt x="72" y="94"/>
                  </a:lnTo>
                  <a:lnTo>
                    <a:pt x="68" y="100"/>
                  </a:lnTo>
                  <a:lnTo>
                    <a:pt x="64" y="106"/>
                  </a:lnTo>
                  <a:lnTo>
                    <a:pt x="60" y="112"/>
                  </a:lnTo>
                  <a:lnTo>
                    <a:pt x="54" y="116"/>
                  </a:lnTo>
                  <a:lnTo>
                    <a:pt x="48" y="120"/>
                  </a:lnTo>
                  <a:lnTo>
                    <a:pt x="40" y="122"/>
                  </a:lnTo>
                  <a:lnTo>
                    <a:pt x="34" y="122"/>
                  </a:lnTo>
                  <a:lnTo>
                    <a:pt x="34" y="122"/>
                  </a:lnTo>
                  <a:lnTo>
                    <a:pt x="24" y="120"/>
                  </a:lnTo>
                  <a:lnTo>
                    <a:pt x="14" y="118"/>
                  </a:lnTo>
                  <a:lnTo>
                    <a:pt x="2" y="112"/>
                  </a:lnTo>
                  <a:lnTo>
                    <a:pt x="0" y="86"/>
                  </a:lnTo>
                  <a:lnTo>
                    <a:pt x="0" y="86"/>
                  </a:lnTo>
                  <a:lnTo>
                    <a:pt x="4" y="96"/>
                  </a:lnTo>
                  <a:lnTo>
                    <a:pt x="10" y="104"/>
                  </a:lnTo>
                  <a:lnTo>
                    <a:pt x="20" y="112"/>
                  </a:lnTo>
                  <a:lnTo>
                    <a:pt x="26" y="114"/>
                  </a:lnTo>
                  <a:lnTo>
                    <a:pt x="32" y="114"/>
                  </a:lnTo>
                  <a:lnTo>
                    <a:pt x="32" y="114"/>
                  </a:lnTo>
                  <a:lnTo>
                    <a:pt x="38" y="114"/>
                  </a:lnTo>
                  <a:lnTo>
                    <a:pt x="44" y="112"/>
                  </a:lnTo>
                  <a:lnTo>
                    <a:pt x="48" y="110"/>
                  </a:lnTo>
                  <a:lnTo>
                    <a:pt x="52" y="106"/>
                  </a:lnTo>
                  <a:lnTo>
                    <a:pt x="56" y="98"/>
                  </a:lnTo>
                  <a:lnTo>
                    <a:pt x="56" y="92"/>
                  </a:lnTo>
                  <a:lnTo>
                    <a:pt x="56" y="92"/>
                  </a:lnTo>
                  <a:lnTo>
                    <a:pt x="56" y="86"/>
                  </a:lnTo>
                  <a:lnTo>
                    <a:pt x="54" y="80"/>
                  </a:lnTo>
                  <a:lnTo>
                    <a:pt x="48" y="74"/>
                  </a:lnTo>
                  <a:lnTo>
                    <a:pt x="38" y="68"/>
                  </a:lnTo>
                  <a:lnTo>
                    <a:pt x="26" y="62"/>
                  </a:lnTo>
                  <a:lnTo>
                    <a:pt x="26" y="62"/>
                  </a:lnTo>
                  <a:lnTo>
                    <a:pt x="16" y="56"/>
                  </a:lnTo>
                  <a:lnTo>
                    <a:pt x="8" y="48"/>
                  </a:lnTo>
                  <a:lnTo>
                    <a:pt x="2" y="40"/>
                  </a:lnTo>
                  <a:lnTo>
                    <a:pt x="2" y="30"/>
                  </a:lnTo>
                  <a:lnTo>
                    <a:pt x="2" y="30"/>
                  </a:lnTo>
                  <a:lnTo>
                    <a:pt x="2" y="24"/>
                  </a:lnTo>
                  <a:lnTo>
                    <a:pt x="4" y="18"/>
                  </a:lnTo>
                  <a:lnTo>
                    <a:pt x="8" y="12"/>
                  </a:lnTo>
                  <a:lnTo>
                    <a:pt x="14" y="8"/>
                  </a:lnTo>
                  <a:lnTo>
                    <a:pt x="24" y="2"/>
                  </a:lnTo>
                  <a:lnTo>
                    <a:pt x="38" y="0"/>
                  </a:lnTo>
                  <a:lnTo>
                    <a:pt x="38" y="0"/>
                  </a:lnTo>
                  <a:lnTo>
                    <a:pt x="50" y="2"/>
                  </a:lnTo>
                  <a:lnTo>
                    <a:pt x="56" y="4"/>
                  </a:lnTo>
                  <a:lnTo>
                    <a:pt x="62" y="6"/>
                  </a:lnTo>
                  <a:lnTo>
                    <a:pt x="64" y="30"/>
                  </a:lnTo>
                  <a:lnTo>
                    <a:pt x="64" y="30"/>
                  </a:lnTo>
                  <a:lnTo>
                    <a:pt x="60" y="22"/>
                  </a:lnTo>
                  <a:lnTo>
                    <a:pt x="54" y="16"/>
                  </a:lnTo>
                  <a:lnTo>
                    <a:pt x="46" y="10"/>
                  </a:lnTo>
                  <a:lnTo>
                    <a:pt x="40" y="8"/>
                  </a:lnTo>
                  <a:lnTo>
                    <a:pt x="34" y="8"/>
                  </a:lnTo>
                  <a:lnTo>
                    <a:pt x="34" y="8"/>
                  </a:lnTo>
                  <a:lnTo>
                    <a:pt x="26" y="8"/>
                  </a:lnTo>
                  <a:lnTo>
                    <a:pt x="20" y="14"/>
                  </a:lnTo>
                  <a:lnTo>
                    <a:pt x="16" y="20"/>
                  </a:lnTo>
                  <a:lnTo>
                    <a:pt x="16" y="26"/>
                  </a:lnTo>
                  <a:lnTo>
                    <a:pt x="16" y="26"/>
                  </a:lnTo>
                  <a:lnTo>
                    <a:pt x="16" y="32"/>
                  </a:lnTo>
                  <a:lnTo>
                    <a:pt x="22" y="38"/>
                  </a:lnTo>
                  <a:lnTo>
                    <a:pt x="28" y="44"/>
                  </a:lnTo>
                  <a:lnTo>
                    <a:pt x="40" y="48"/>
                  </a:lnTo>
                  <a:lnTo>
                    <a:pt x="40" y="48"/>
                  </a:lnTo>
                  <a:lnTo>
                    <a:pt x="52" y="54"/>
                  </a:lnTo>
                  <a:lnTo>
                    <a:pt x="62" y="62"/>
                  </a:lnTo>
                  <a:lnTo>
                    <a:pt x="66" y="66"/>
                  </a:lnTo>
                  <a:lnTo>
                    <a:pt x="70" y="72"/>
                  </a:lnTo>
                  <a:lnTo>
                    <a:pt x="72" y="78"/>
                  </a:lnTo>
                  <a:lnTo>
                    <a:pt x="72" y="86"/>
                  </a:lnTo>
                  <a:lnTo>
                    <a:pt x="72" y="86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4" name="Freeform 127"/>
            <p:cNvSpPr>
              <a:spLocks/>
            </p:cNvSpPr>
            <p:nvPr/>
          </p:nvSpPr>
          <p:spPr bwMode="auto">
            <a:xfrm>
              <a:off x="1921" y="1414"/>
              <a:ext cx="26" cy="118"/>
            </a:xfrm>
            <a:custGeom>
              <a:avLst/>
              <a:gdLst>
                <a:gd name="T0" fmla="*/ 26 w 26"/>
                <a:gd name="T1" fmla="*/ 0 h 118"/>
                <a:gd name="T2" fmla="*/ 26 w 26"/>
                <a:gd name="T3" fmla="*/ 0 h 118"/>
                <a:gd name="T4" fmla="*/ 22 w 26"/>
                <a:gd name="T5" fmla="*/ 2 h 118"/>
                <a:gd name="T6" fmla="*/ 20 w 26"/>
                <a:gd name="T7" fmla="*/ 8 h 118"/>
                <a:gd name="T8" fmla="*/ 20 w 26"/>
                <a:gd name="T9" fmla="*/ 110 h 118"/>
                <a:gd name="T10" fmla="*/ 20 w 26"/>
                <a:gd name="T11" fmla="*/ 110 h 118"/>
                <a:gd name="T12" fmla="*/ 22 w 26"/>
                <a:gd name="T13" fmla="*/ 116 h 118"/>
                <a:gd name="T14" fmla="*/ 26 w 26"/>
                <a:gd name="T15" fmla="*/ 118 h 118"/>
                <a:gd name="T16" fmla="*/ 0 w 26"/>
                <a:gd name="T17" fmla="*/ 118 h 118"/>
                <a:gd name="T18" fmla="*/ 0 w 26"/>
                <a:gd name="T19" fmla="*/ 118 h 118"/>
                <a:gd name="T20" fmla="*/ 2 w 26"/>
                <a:gd name="T21" fmla="*/ 116 h 118"/>
                <a:gd name="T22" fmla="*/ 4 w 26"/>
                <a:gd name="T23" fmla="*/ 110 h 118"/>
                <a:gd name="T24" fmla="*/ 4 w 26"/>
                <a:gd name="T25" fmla="*/ 8 h 118"/>
                <a:gd name="T26" fmla="*/ 4 w 26"/>
                <a:gd name="T27" fmla="*/ 8 h 118"/>
                <a:gd name="T28" fmla="*/ 2 w 26"/>
                <a:gd name="T29" fmla="*/ 2 h 118"/>
                <a:gd name="T30" fmla="*/ 0 w 26"/>
                <a:gd name="T31" fmla="*/ 0 h 118"/>
                <a:gd name="T32" fmla="*/ 26 w 26"/>
                <a:gd name="T33" fmla="*/ 0 h 118"/>
                <a:gd name="T34" fmla="*/ 26 w 26"/>
                <a:gd name="T35" fmla="*/ 0 h 1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6" h="118">
                  <a:moveTo>
                    <a:pt x="26" y="0"/>
                  </a:moveTo>
                  <a:lnTo>
                    <a:pt x="26" y="0"/>
                  </a:lnTo>
                  <a:lnTo>
                    <a:pt x="22" y="2"/>
                  </a:lnTo>
                  <a:lnTo>
                    <a:pt x="20" y="8"/>
                  </a:lnTo>
                  <a:lnTo>
                    <a:pt x="20" y="110"/>
                  </a:lnTo>
                  <a:lnTo>
                    <a:pt x="20" y="110"/>
                  </a:lnTo>
                  <a:lnTo>
                    <a:pt x="22" y="116"/>
                  </a:lnTo>
                  <a:lnTo>
                    <a:pt x="26" y="118"/>
                  </a:lnTo>
                  <a:lnTo>
                    <a:pt x="0" y="118"/>
                  </a:lnTo>
                  <a:lnTo>
                    <a:pt x="0" y="118"/>
                  </a:lnTo>
                  <a:lnTo>
                    <a:pt x="2" y="116"/>
                  </a:lnTo>
                  <a:lnTo>
                    <a:pt x="4" y="110"/>
                  </a:lnTo>
                  <a:lnTo>
                    <a:pt x="4" y="8"/>
                  </a:lnTo>
                  <a:lnTo>
                    <a:pt x="4" y="8"/>
                  </a:lnTo>
                  <a:lnTo>
                    <a:pt x="2" y="2"/>
                  </a:lnTo>
                  <a:lnTo>
                    <a:pt x="0" y="0"/>
                  </a:lnTo>
                  <a:lnTo>
                    <a:pt x="26" y="0"/>
                  </a:lnTo>
                  <a:lnTo>
                    <a:pt x="26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5" name="Freeform 128"/>
            <p:cNvSpPr>
              <a:spLocks/>
            </p:cNvSpPr>
            <p:nvPr/>
          </p:nvSpPr>
          <p:spPr bwMode="auto">
            <a:xfrm>
              <a:off x="1955" y="1414"/>
              <a:ext cx="92" cy="118"/>
            </a:xfrm>
            <a:custGeom>
              <a:avLst/>
              <a:gdLst>
                <a:gd name="T0" fmla="*/ 56 w 92"/>
                <a:gd name="T1" fmla="*/ 8 h 118"/>
                <a:gd name="T2" fmla="*/ 56 w 92"/>
                <a:gd name="T3" fmla="*/ 110 h 118"/>
                <a:gd name="T4" fmla="*/ 56 w 92"/>
                <a:gd name="T5" fmla="*/ 110 h 118"/>
                <a:gd name="T6" fmla="*/ 56 w 92"/>
                <a:gd name="T7" fmla="*/ 116 h 118"/>
                <a:gd name="T8" fmla="*/ 60 w 92"/>
                <a:gd name="T9" fmla="*/ 118 h 118"/>
                <a:gd name="T10" fmla="*/ 34 w 92"/>
                <a:gd name="T11" fmla="*/ 118 h 118"/>
                <a:gd name="T12" fmla="*/ 34 w 92"/>
                <a:gd name="T13" fmla="*/ 118 h 118"/>
                <a:gd name="T14" fmla="*/ 38 w 92"/>
                <a:gd name="T15" fmla="*/ 116 h 118"/>
                <a:gd name="T16" fmla="*/ 38 w 92"/>
                <a:gd name="T17" fmla="*/ 110 h 118"/>
                <a:gd name="T18" fmla="*/ 38 w 92"/>
                <a:gd name="T19" fmla="*/ 8 h 118"/>
                <a:gd name="T20" fmla="*/ 38 w 92"/>
                <a:gd name="T21" fmla="*/ 8 h 118"/>
                <a:gd name="T22" fmla="*/ 10 w 92"/>
                <a:gd name="T23" fmla="*/ 10 h 118"/>
                <a:gd name="T24" fmla="*/ 10 w 92"/>
                <a:gd name="T25" fmla="*/ 10 h 118"/>
                <a:gd name="T26" fmla="*/ 8 w 92"/>
                <a:gd name="T27" fmla="*/ 10 h 118"/>
                <a:gd name="T28" fmla="*/ 4 w 92"/>
                <a:gd name="T29" fmla="*/ 12 h 118"/>
                <a:gd name="T30" fmla="*/ 0 w 92"/>
                <a:gd name="T31" fmla="*/ 16 h 118"/>
                <a:gd name="T32" fmla="*/ 0 w 92"/>
                <a:gd name="T33" fmla="*/ 0 h 118"/>
                <a:gd name="T34" fmla="*/ 92 w 92"/>
                <a:gd name="T35" fmla="*/ 0 h 118"/>
                <a:gd name="T36" fmla="*/ 92 w 92"/>
                <a:gd name="T37" fmla="*/ 16 h 118"/>
                <a:gd name="T38" fmla="*/ 92 w 92"/>
                <a:gd name="T39" fmla="*/ 16 h 118"/>
                <a:gd name="T40" fmla="*/ 90 w 92"/>
                <a:gd name="T41" fmla="*/ 12 h 118"/>
                <a:gd name="T42" fmla="*/ 84 w 92"/>
                <a:gd name="T43" fmla="*/ 10 h 118"/>
                <a:gd name="T44" fmla="*/ 84 w 92"/>
                <a:gd name="T45" fmla="*/ 10 h 118"/>
                <a:gd name="T46" fmla="*/ 56 w 92"/>
                <a:gd name="T47" fmla="*/ 8 h 118"/>
                <a:gd name="T48" fmla="*/ 56 w 92"/>
                <a:gd name="T49" fmla="*/ 8 h 1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92" h="118">
                  <a:moveTo>
                    <a:pt x="56" y="8"/>
                  </a:moveTo>
                  <a:lnTo>
                    <a:pt x="56" y="110"/>
                  </a:lnTo>
                  <a:lnTo>
                    <a:pt x="56" y="110"/>
                  </a:lnTo>
                  <a:lnTo>
                    <a:pt x="56" y="116"/>
                  </a:lnTo>
                  <a:lnTo>
                    <a:pt x="60" y="118"/>
                  </a:lnTo>
                  <a:lnTo>
                    <a:pt x="34" y="118"/>
                  </a:lnTo>
                  <a:lnTo>
                    <a:pt x="34" y="118"/>
                  </a:lnTo>
                  <a:lnTo>
                    <a:pt x="38" y="116"/>
                  </a:lnTo>
                  <a:lnTo>
                    <a:pt x="38" y="110"/>
                  </a:lnTo>
                  <a:lnTo>
                    <a:pt x="38" y="8"/>
                  </a:lnTo>
                  <a:lnTo>
                    <a:pt x="38" y="8"/>
                  </a:lnTo>
                  <a:lnTo>
                    <a:pt x="10" y="10"/>
                  </a:lnTo>
                  <a:lnTo>
                    <a:pt x="10" y="10"/>
                  </a:lnTo>
                  <a:lnTo>
                    <a:pt x="8" y="10"/>
                  </a:lnTo>
                  <a:lnTo>
                    <a:pt x="4" y="12"/>
                  </a:lnTo>
                  <a:lnTo>
                    <a:pt x="0" y="16"/>
                  </a:lnTo>
                  <a:lnTo>
                    <a:pt x="0" y="0"/>
                  </a:lnTo>
                  <a:lnTo>
                    <a:pt x="92" y="0"/>
                  </a:lnTo>
                  <a:lnTo>
                    <a:pt x="92" y="16"/>
                  </a:lnTo>
                  <a:lnTo>
                    <a:pt x="92" y="16"/>
                  </a:lnTo>
                  <a:lnTo>
                    <a:pt x="90" y="12"/>
                  </a:lnTo>
                  <a:lnTo>
                    <a:pt x="84" y="10"/>
                  </a:lnTo>
                  <a:lnTo>
                    <a:pt x="84" y="10"/>
                  </a:lnTo>
                  <a:lnTo>
                    <a:pt x="56" y="8"/>
                  </a:lnTo>
                  <a:lnTo>
                    <a:pt x="56" y="8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6" name="Freeform 129"/>
            <p:cNvSpPr>
              <a:spLocks/>
            </p:cNvSpPr>
            <p:nvPr/>
          </p:nvSpPr>
          <p:spPr bwMode="auto">
            <a:xfrm>
              <a:off x="2051" y="1414"/>
              <a:ext cx="100" cy="118"/>
            </a:xfrm>
            <a:custGeom>
              <a:avLst/>
              <a:gdLst>
                <a:gd name="T0" fmla="*/ 100 w 100"/>
                <a:gd name="T1" fmla="*/ 0 h 118"/>
                <a:gd name="T2" fmla="*/ 100 w 100"/>
                <a:gd name="T3" fmla="*/ 0 h 118"/>
                <a:gd name="T4" fmla="*/ 92 w 100"/>
                <a:gd name="T5" fmla="*/ 4 h 118"/>
                <a:gd name="T6" fmla="*/ 88 w 100"/>
                <a:gd name="T7" fmla="*/ 10 h 118"/>
                <a:gd name="T8" fmla="*/ 60 w 100"/>
                <a:gd name="T9" fmla="*/ 62 h 118"/>
                <a:gd name="T10" fmla="*/ 60 w 100"/>
                <a:gd name="T11" fmla="*/ 110 h 118"/>
                <a:gd name="T12" fmla="*/ 60 w 100"/>
                <a:gd name="T13" fmla="*/ 110 h 118"/>
                <a:gd name="T14" fmla="*/ 62 w 100"/>
                <a:gd name="T15" fmla="*/ 116 h 118"/>
                <a:gd name="T16" fmla="*/ 68 w 100"/>
                <a:gd name="T17" fmla="*/ 118 h 118"/>
                <a:gd name="T18" fmla="*/ 38 w 100"/>
                <a:gd name="T19" fmla="*/ 118 h 118"/>
                <a:gd name="T20" fmla="*/ 38 w 100"/>
                <a:gd name="T21" fmla="*/ 118 h 118"/>
                <a:gd name="T22" fmla="*/ 42 w 100"/>
                <a:gd name="T23" fmla="*/ 116 h 118"/>
                <a:gd name="T24" fmla="*/ 44 w 100"/>
                <a:gd name="T25" fmla="*/ 114 h 118"/>
                <a:gd name="T26" fmla="*/ 44 w 100"/>
                <a:gd name="T27" fmla="*/ 110 h 118"/>
                <a:gd name="T28" fmla="*/ 44 w 100"/>
                <a:gd name="T29" fmla="*/ 62 h 118"/>
                <a:gd name="T30" fmla="*/ 10 w 100"/>
                <a:gd name="T31" fmla="*/ 8 h 118"/>
                <a:gd name="T32" fmla="*/ 10 w 100"/>
                <a:gd name="T33" fmla="*/ 8 h 118"/>
                <a:gd name="T34" fmla="*/ 6 w 100"/>
                <a:gd name="T35" fmla="*/ 4 h 118"/>
                <a:gd name="T36" fmla="*/ 0 w 100"/>
                <a:gd name="T37" fmla="*/ 0 h 118"/>
                <a:gd name="T38" fmla="*/ 34 w 100"/>
                <a:gd name="T39" fmla="*/ 0 h 118"/>
                <a:gd name="T40" fmla="*/ 34 w 100"/>
                <a:gd name="T41" fmla="*/ 0 h 118"/>
                <a:gd name="T42" fmla="*/ 32 w 100"/>
                <a:gd name="T43" fmla="*/ 0 h 118"/>
                <a:gd name="T44" fmla="*/ 30 w 100"/>
                <a:gd name="T45" fmla="*/ 2 h 118"/>
                <a:gd name="T46" fmla="*/ 30 w 100"/>
                <a:gd name="T47" fmla="*/ 6 h 118"/>
                <a:gd name="T48" fmla="*/ 32 w 100"/>
                <a:gd name="T49" fmla="*/ 10 h 118"/>
                <a:gd name="T50" fmla="*/ 56 w 100"/>
                <a:gd name="T51" fmla="*/ 54 h 118"/>
                <a:gd name="T52" fmla="*/ 80 w 100"/>
                <a:gd name="T53" fmla="*/ 8 h 118"/>
                <a:gd name="T54" fmla="*/ 80 w 100"/>
                <a:gd name="T55" fmla="*/ 8 h 118"/>
                <a:gd name="T56" fmla="*/ 80 w 100"/>
                <a:gd name="T57" fmla="*/ 4 h 118"/>
                <a:gd name="T58" fmla="*/ 80 w 100"/>
                <a:gd name="T59" fmla="*/ 2 h 118"/>
                <a:gd name="T60" fmla="*/ 76 w 100"/>
                <a:gd name="T61" fmla="*/ 0 h 118"/>
                <a:gd name="T62" fmla="*/ 100 w 100"/>
                <a:gd name="T63" fmla="*/ 0 h 118"/>
                <a:gd name="T64" fmla="*/ 100 w 100"/>
                <a:gd name="T65" fmla="*/ 0 h 1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00" h="118">
                  <a:moveTo>
                    <a:pt x="100" y="0"/>
                  </a:moveTo>
                  <a:lnTo>
                    <a:pt x="100" y="0"/>
                  </a:lnTo>
                  <a:lnTo>
                    <a:pt x="92" y="4"/>
                  </a:lnTo>
                  <a:lnTo>
                    <a:pt x="88" y="10"/>
                  </a:lnTo>
                  <a:lnTo>
                    <a:pt x="60" y="62"/>
                  </a:lnTo>
                  <a:lnTo>
                    <a:pt x="60" y="110"/>
                  </a:lnTo>
                  <a:lnTo>
                    <a:pt x="60" y="110"/>
                  </a:lnTo>
                  <a:lnTo>
                    <a:pt x="62" y="116"/>
                  </a:lnTo>
                  <a:lnTo>
                    <a:pt x="68" y="118"/>
                  </a:lnTo>
                  <a:lnTo>
                    <a:pt x="38" y="118"/>
                  </a:lnTo>
                  <a:lnTo>
                    <a:pt x="38" y="118"/>
                  </a:lnTo>
                  <a:lnTo>
                    <a:pt x="42" y="116"/>
                  </a:lnTo>
                  <a:lnTo>
                    <a:pt x="44" y="114"/>
                  </a:lnTo>
                  <a:lnTo>
                    <a:pt x="44" y="110"/>
                  </a:lnTo>
                  <a:lnTo>
                    <a:pt x="44" y="62"/>
                  </a:lnTo>
                  <a:lnTo>
                    <a:pt x="10" y="8"/>
                  </a:lnTo>
                  <a:lnTo>
                    <a:pt x="10" y="8"/>
                  </a:lnTo>
                  <a:lnTo>
                    <a:pt x="6" y="4"/>
                  </a:lnTo>
                  <a:lnTo>
                    <a:pt x="0" y="0"/>
                  </a:lnTo>
                  <a:lnTo>
                    <a:pt x="34" y="0"/>
                  </a:lnTo>
                  <a:lnTo>
                    <a:pt x="34" y="0"/>
                  </a:lnTo>
                  <a:lnTo>
                    <a:pt x="32" y="0"/>
                  </a:lnTo>
                  <a:lnTo>
                    <a:pt x="30" y="2"/>
                  </a:lnTo>
                  <a:lnTo>
                    <a:pt x="30" y="6"/>
                  </a:lnTo>
                  <a:lnTo>
                    <a:pt x="32" y="10"/>
                  </a:lnTo>
                  <a:lnTo>
                    <a:pt x="56" y="54"/>
                  </a:lnTo>
                  <a:lnTo>
                    <a:pt x="80" y="8"/>
                  </a:lnTo>
                  <a:lnTo>
                    <a:pt x="80" y="8"/>
                  </a:lnTo>
                  <a:lnTo>
                    <a:pt x="80" y="4"/>
                  </a:lnTo>
                  <a:lnTo>
                    <a:pt x="80" y="2"/>
                  </a:lnTo>
                  <a:lnTo>
                    <a:pt x="76" y="0"/>
                  </a:lnTo>
                  <a:lnTo>
                    <a:pt x="100" y="0"/>
                  </a:lnTo>
                  <a:lnTo>
                    <a:pt x="10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7" name="Freeform 130"/>
            <p:cNvSpPr>
              <a:spLocks noEditPoints="1"/>
            </p:cNvSpPr>
            <p:nvPr/>
          </p:nvSpPr>
          <p:spPr bwMode="auto">
            <a:xfrm>
              <a:off x="2203" y="1412"/>
              <a:ext cx="110" cy="122"/>
            </a:xfrm>
            <a:custGeom>
              <a:avLst/>
              <a:gdLst>
                <a:gd name="T0" fmla="*/ 54 w 110"/>
                <a:gd name="T1" fmla="*/ 122 h 122"/>
                <a:gd name="T2" fmla="*/ 34 w 110"/>
                <a:gd name="T3" fmla="*/ 116 h 122"/>
                <a:gd name="T4" fmla="*/ 16 w 110"/>
                <a:gd name="T5" fmla="*/ 104 h 122"/>
                <a:gd name="T6" fmla="*/ 4 w 110"/>
                <a:gd name="T7" fmla="*/ 84 h 122"/>
                <a:gd name="T8" fmla="*/ 0 w 110"/>
                <a:gd name="T9" fmla="*/ 60 h 122"/>
                <a:gd name="T10" fmla="*/ 2 w 110"/>
                <a:gd name="T11" fmla="*/ 48 h 122"/>
                <a:gd name="T12" fmla="*/ 10 w 110"/>
                <a:gd name="T13" fmla="*/ 28 h 122"/>
                <a:gd name="T14" fmla="*/ 24 w 110"/>
                <a:gd name="T15" fmla="*/ 10 h 122"/>
                <a:gd name="T16" fmla="*/ 44 w 110"/>
                <a:gd name="T17" fmla="*/ 2 h 122"/>
                <a:gd name="T18" fmla="*/ 58 w 110"/>
                <a:gd name="T19" fmla="*/ 0 h 122"/>
                <a:gd name="T20" fmla="*/ 76 w 110"/>
                <a:gd name="T21" fmla="*/ 4 h 122"/>
                <a:gd name="T22" fmla="*/ 94 w 110"/>
                <a:gd name="T23" fmla="*/ 16 h 122"/>
                <a:gd name="T24" fmla="*/ 106 w 110"/>
                <a:gd name="T25" fmla="*/ 36 h 122"/>
                <a:gd name="T26" fmla="*/ 110 w 110"/>
                <a:gd name="T27" fmla="*/ 62 h 122"/>
                <a:gd name="T28" fmla="*/ 110 w 110"/>
                <a:gd name="T29" fmla="*/ 76 h 122"/>
                <a:gd name="T30" fmla="*/ 100 w 110"/>
                <a:gd name="T31" fmla="*/ 98 h 122"/>
                <a:gd name="T32" fmla="*/ 84 w 110"/>
                <a:gd name="T33" fmla="*/ 114 h 122"/>
                <a:gd name="T34" fmla="*/ 64 w 110"/>
                <a:gd name="T35" fmla="*/ 122 h 122"/>
                <a:gd name="T36" fmla="*/ 54 w 110"/>
                <a:gd name="T37" fmla="*/ 122 h 122"/>
                <a:gd name="T38" fmla="*/ 18 w 110"/>
                <a:gd name="T39" fmla="*/ 58 h 122"/>
                <a:gd name="T40" fmla="*/ 22 w 110"/>
                <a:gd name="T41" fmla="*/ 84 h 122"/>
                <a:gd name="T42" fmla="*/ 30 w 110"/>
                <a:gd name="T43" fmla="*/ 100 h 122"/>
                <a:gd name="T44" fmla="*/ 42 w 110"/>
                <a:gd name="T45" fmla="*/ 110 h 122"/>
                <a:gd name="T46" fmla="*/ 56 w 110"/>
                <a:gd name="T47" fmla="*/ 114 h 122"/>
                <a:gd name="T48" fmla="*/ 64 w 110"/>
                <a:gd name="T49" fmla="*/ 112 h 122"/>
                <a:gd name="T50" fmla="*/ 78 w 110"/>
                <a:gd name="T51" fmla="*/ 106 h 122"/>
                <a:gd name="T52" fmla="*/ 86 w 110"/>
                <a:gd name="T53" fmla="*/ 92 h 122"/>
                <a:gd name="T54" fmla="*/ 92 w 110"/>
                <a:gd name="T55" fmla="*/ 74 h 122"/>
                <a:gd name="T56" fmla="*/ 92 w 110"/>
                <a:gd name="T57" fmla="*/ 62 h 122"/>
                <a:gd name="T58" fmla="*/ 90 w 110"/>
                <a:gd name="T59" fmla="*/ 40 h 122"/>
                <a:gd name="T60" fmla="*/ 82 w 110"/>
                <a:gd name="T61" fmla="*/ 22 h 122"/>
                <a:gd name="T62" fmla="*/ 72 w 110"/>
                <a:gd name="T63" fmla="*/ 12 h 122"/>
                <a:gd name="T64" fmla="*/ 56 w 110"/>
                <a:gd name="T65" fmla="*/ 8 h 122"/>
                <a:gd name="T66" fmla="*/ 48 w 110"/>
                <a:gd name="T67" fmla="*/ 8 h 122"/>
                <a:gd name="T68" fmla="*/ 34 w 110"/>
                <a:gd name="T69" fmla="*/ 16 h 122"/>
                <a:gd name="T70" fmla="*/ 24 w 110"/>
                <a:gd name="T71" fmla="*/ 28 h 122"/>
                <a:gd name="T72" fmla="*/ 20 w 110"/>
                <a:gd name="T73" fmla="*/ 46 h 122"/>
                <a:gd name="T74" fmla="*/ 18 w 110"/>
                <a:gd name="T75" fmla="*/ 58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110" h="122">
                  <a:moveTo>
                    <a:pt x="54" y="122"/>
                  </a:moveTo>
                  <a:lnTo>
                    <a:pt x="54" y="122"/>
                  </a:lnTo>
                  <a:lnTo>
                    <a:pt x="44" y="120"/>
                  </a:lnTo>
                  <a:lnTo>
                    <a:pt x="34" y="116"/>
                  </a:lnTo>
                  <a:lnTo>
                    <a:pt x="24" y="112"/>
                  </a:lnTo>
                  <a:lnTo>
                    <a:pt x="16" y="104"/>
                  </a:lnTo>
                  <a:lnTo>
                    <a:pt x="10" y="94"/>
                  </a:lnTo>
                  <a:lnTo>
                    <a:pt x="4" y="84"/>
                  </a:lnTo>
                  <a:lnTo>
                    <a:pt x="2" y="72"/>
                  </a:lnTo>
                  <a:lnTo>
                    <a:pt x="0" y="60"/>
                  </a:lnTo>
                  <a:lnTo>
                    <a:pt x="0" y="60"/>
                  </a:lnTo>
                  <a:lnTo>
                    <a:pt x="2" y="48"/>
                  </a:lnTo>
                  <a:lnTo>
                    <a:pt x="4" y="38"/>
                  </a:lnTo>
                  <a:lnTo>
                    <a:pt x="10" y="28"/>
                  </a:lnTo>
                  <a:lnTo>
                    <a:pt x="16" y="18"/>
                  </a:lnTo>
                  <a:lnTo>
                    <a:pt x="24" y="10"/>
                  </a:lnTo>
                  <a:lnTo>
                    <a:pt x="34" y="4"/>
                  </a:lnTo>
                  <a:lnTo>
                    <a:pt x="44" y="2"/>
                  </a:lnTo>
                  <a:lnTo>
                    <a:pt x="58" y="0"/>
                  </a:lnTo>
                  <a:lnTo>
                    <a:pt x="58" y="0"/>
                  </a:lnTo>
                  <a:lnTo>
                    <a:pt x="66" y="2"/>
                  </a:lnTo>
                  <a:lnTo>
                    <a:pt x="76" y="4"/>
                  </a:lnTo>
                  <a:lnTo>
                    <a:pt x="86" y="10"/>
                  </a:lnTo>
                  <a:lnTo>
                    <a:pt x="94" y="16"/>
                  </a:lnTo>
                  <a:lnTo>
                    <a:pt x="100" y="26"/>
                  </a:lnTo>
                  <a:lnTo>
                    <a:pt x="106" y="36"/>
                  </a:lnTo>
                  <a:lnTo>
                    <a:pt x="110" y="48"/>
                  </a:lnTo>
                  <a:lnTo>
                    <a:pt x="110" y="62"/>
                  </a:lnTo>
                  <a:lnTo>
                    <a:pt x="110" y="62"/>
                  </a:lnTo>
                  <a:lnTo>
                    <a:pt x="110" y="76"/>
                  </a:lnTo>
                  <a:lnTo>
                    <a:pt x="106" y="88"/>
                  </a:lnTo>
                  <a:lnTo>
                    <a:pt x="100" y="98"/>
                  </a:lnTo>
                  <a:lnTo>
                    <a:pt x="92" y="108"/>
                  </a:lnTo>
                  <a:lnTo>
                    <a:pt x="84" y="114"/>
                  </a:lnTo>
                  <a:lnTo>
                    <a:pt x="74" y="118"/>
                  </a:lnTo>
                  <a:lnTo>
                    <a:pt x="64" y="122"/>
                  </a:lnTo>
                  <a:lnTo>
                    <a:pt x="54" y="122"/>
                  </a:lnTo>
                  <a:lnTo>
                    <a:pt x="54" y="122"/>
                  </a:lnTo>
                  <a:close/>
                  <a:moveTo>
                    <a:pt x="18" y="58"/>
                  </a:moveTo>
                  <a:lnTo>
                    <a:pt x="18" y="58"/>
                  </a:lnTo>
                  <a:lnTo>
                    <a:pt x="20" y="72"/>
                  </a:lnTo>
                  <a:lnTo>
                    <a:pt x="22" y="84"/>
                  </a:lnTo>
                  <a:lnTo>
                    <a:pt x="26" y="92"/>
                  </a:lnTo>
                  <a:lnTo>
                    <a:pt x="30" y="100"/>
                  </a:lnTo>
                  <a:lnTo>
                    <a:pt x="36" y="106"/>
                  </a:lnTo>
                  <a:lnTo>
                    <a:pt x="42" y="110"/>
                  </a:lnTo>
                  <a:lnTo>
                    <a:pt x="50" y="112"/>
                  </a:lnTo>
                  <a:lnTo>
                    <a:pt x="56" y="114"/>
                  </a:lnTo>
                  <a:lnTo>
                    <a:pt x="56" y="114"/>
                  </a:lnTo>
                  <a:lnTo>
                    <a:pt x="64" y="112"/>
                  </a:lnTo>
                  <a:lnTo>
                    <a:pt x="72" y="110"/>
                  </a:lnTo>
                  <a:lnTo>
                    <a:pt x="78" y="106"/>
                  </a:lnTo>
                  <a:lnTo>
                    <a:pt x="82" y="100"/>
                  </a:lnTo>
                  <a:lnTo>
                    <a:pt x="86" y="92"/>
                  </a:lnTo>
                  <a:lnTo>
                    <a:pt x="90" y="84"/>
                  </a:lnTo>
                  <a:lnTo>
                    <a:pt x="92" y="74"/>
                  </a:lnTo>
                  <a:lnTo>
                    <a:pt x="92" y="62"/>
                  </a:lnTo>
                  <a:lnTo>
                    <a:pt x="92" y="62"/>
                  </a:lnTo>
                  <a:lnTo>
                    <a:pt x="92" y="50"/>
                  </a:lnTo>
                  <a:lnTo>
                    <a:pt x="90" y="40"/>
                  </a:lnTo>
                  <a:lnTo>
                    <a:pt x="86" y="30"/>
                  </a:lnTo>
                  <a:lnTo>
                    <a:pt x="82" y="22"/>
                  </a:lnTo>
                  <a:lnTo>
                    <a:pt x="78" y="16"/>
                  </a:lnTo>
                  <a:lnTo>
                    <a:pt x="72" y="12"/>
                  </a:lnTo>
                  <a:lnTo>
                    <a:pt x="64" y="8"/>
                  </a:lnTo>
                  <a:lnTo>
                    <a:pt x="56" y="8"/>
                  </a:lnTo>
                  <a:lnTo>
                    <a:pt x="56" y="8"/>
                  </a:lnTo>
                  <a:lnTo>
                    <a:pt x="48" y="8"/>
                  </a:lnTo>
                  <a:lnTo>
                    <a:pt x="40" y="10"/>
                  </a:lnTo>
                  <a:lnTo>
                    <a:pt x="34" y="16"/>
                  </a:lnTo>
                  <a:lnTo>
                    <a:pt x="28" y="20"/>
                  </a:lnTo>
                  <a:lnTo>
                    <a:pt x="24" y="28"/>
                  </a:lnTo>
                  <a:lnTo>
                    <a:pt x="22" y="36"/>
                  </a:lnTo>
                  <a:lnTo>
                    <a:pt x="20" y="46"/>
                  </a:lnTo>
                  <a:lnTo>
                    <a:pt x="18" y="58"/>
                  </a:lnTo>
                  <a:lnTo>
                    <a:pt x="18" y="58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8" name="Freeform 131"/>
            <p:cNvSpPr>
              <a:spLocks/>
            </p:cNvSpPr>
            <p:nvPr/>
          </p:nvSpPr>
          <p:spPr bwMode="auto">
            <a:xfrm>
              <a:off x="2325" y="1414"/>
              <a:ext cx="70" cy="118"/>
            </a:xfrm>
            <a:custGeom>
              <a:avLst/>
              <a:gdLst>
                <a:gd name="T0" fmla="*/ 26 w 70"/>
                <a:gd name="T1" fmla="*/ 118 h 118"/>
                <a:gd name="T2" fmla="*/ 0 w 70"/>
                <a:gd name="T3" fmla="*/ 118 h 118"/>
                <a:gd name="T4" fmla="*/ 0 w 70"/>
                <a:gd name="T5" fmla="*/ 118 h 118"/>
                <a:gd name="T6" fmla="*/ 4 w 70"/>
                <a:gd name="T7" fmla="*/ 116 h 118"/>
                <a:gd name="T8" fmla="*/ 4 w 70"/>
                <a:gd name="T9" fmla="*/ 110 h 118"/>
                <a:gd name="T10" fmla="*/ 4 w 70"/>
                <a:gd name="T11" fmla="*/ 8 h 118"/>
                <a:gd name="T12" fmla="*/ 4 w 70"/>
                <a:gd name="T13" fmla="*/ 8 h 118"/>
                <a:gd name="T14" fmla="*/ 4 w 70"/>
                <a:gd name="T15" fmla="*/ 2 h 118"/>
                <a:gd name="T16" fmla="*/ 0 w 70"/>
                <a:gd name="T17" fmla="*/ 0 h 118"/>
                <a:gd name="T18" fmla="*/ 70 w 70"/>
                <a:gd name="T19" fmla="*/ 0 h 118"/>
                <a:gd name="T20" fmla="*/ 70 w 70"/>
                <a:gd name="T21" fmla="*/ 16 h 118"/>
                <a:gd name="T22" fmla="*/ 70 w 70"/>
                <a:gd name="T23" fmla="*/ 16 h 118"/>
                <a:gd name="T24" fmla="*/ 64 w 70"/>
                <a:gd name="T25" fmla="*/ 10 h 118"/>
                <a:gd name="T26" fmla="*/ 54 w 70"/>
                <a:gd name="T27" fmla="*/ 8 h 118"/>
                <a:gd name="T28" fmla="*/ 54 w 70"/>
                <a:gd name="T29" fmla="*/ 8 h 118"/>
                <a:gd name="T30" fmla="*/ 22 w 70"/>
                <a:gd name="T31" fmla="*/ 8 h 118"/>
                <a:gd name="T32" fmla="*/ 22 w 70"/>
                <a:gd name="T33" fmla="*/ 48 h 118"/>
                <a:gd name="T34" fmla="*/ 50 w 70"/>
                <a:gd name="T35" fmla="*/ 48 h 118"/>
                <a:gd name="T36" fmla="*/ 50 w 70"/>
                <a:gd name="T37" fmla="*/ 48 h 118"/>
                <a:gd name="T38" fmla="*/ 54 w 70"/>
                <a:gd name="T39" fmla="*/ 46 h 118"/>
                <a:gd name="T40" fmla="*/ 56 w 70"/>
                <a:gd name="T41" fmla="*/ 44 h 118"/>
                <a:gd name="T42" fmla="*/ 56 w 70"/>
                <a:gd name="T43" fmla="*/ 62 h 118"/>
                <a:gd name="T44" fmla="*/ 56 w 70"/>
                <a:gd name="T45" fmla="*/ 62 h 118"/>
                <a:gd name="T46" fmla="*/ 54 w 70"/>
                <a:gd name="T47" fmla="*/ 58 h 118"/>
                <a:gd name="T48" fmla="*/ 50 w 70"/>
                <a:gd name="T49" fmla="*/ 58 h 118"/>
                <a:gd name="T50" fmla="*/ 22 w 70"/>
                <a:gd name="T51" fmla="*/ 58 h 118"/>
                <a:gd name="T52" fmla="*/ 22 w 70"/>
                <a:gd name="T53" fmla="*/ 110 h 118"/>
                <a:gd name="T54" fmla="*/ 22 w 70"/>
                <a:gd name="T55" fmla="*/ 110 h 118"/>
                <a:gd name="T56" fmla="*/ 22 w 70"/>
                <a:gd name="T57" fmla="*/ 116 h 118"/>
                <a:gd name="T58" fmla="*/ 26 w 70"/>
                <a:gd name="T59" fmla="*/ 118 h 118"/>
                <a:gd name="T60" fmla="*/ 26 w 70"/>
                <a:gd name="T61" fmla="*/ 118 h 1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70" h="118">
                  <a:moveTo>
                    <a:pt x="26" y="118"/>
                  </a:moveTo>
                  <a:lnTo>
                    <a:pt x="0" y="118"/>
                  </a:lnTo>
                  <a:lnTo>
                    <a:pt x="0" y="118"/>
                  </a:lnTo>
                  <a:lnTo>
                    <a:pt x="4" y="116"/>
                  </a:lnTo>
                  <a:lnTo>
                    <a:pt x="4" y="110"/>
                  </a:lnTo>
                  <a:lnTo>
                    <a:pt x="4" y="8"/>
                  </a:lnTo>
                  <a:lnTo>
                    <a:pt x="4" y="8"/>
                  </a:lnTo>
                  <a:lnTo>
                    <a:pt x="4" y="2"/>
                  </a:lnTo>
                  <a:lnTo>
                    <a:pt x="0" y="0"/>
                  </a:lnTo>
                  <a:lnTo>
                    <a:pt x="70" y="0"/>
                  </a:lnTo>
                  <a:lnTo>
                    <a:pt x="70" y="16"/>
                  </a:lnTo>
                  <a:lnTo>
                    <a:pt x="70" y="16"/>
                  </a:lnTo>
                  <a:lnTo>
                    <a:pt x="64" y="10"/>
                  </a:lnTo>
                  <a:lnTo>
                    <a:pt x="54" y="8"/>
                  </a:lnTo>
                  <a:lnTo>
                    <a:pt x="54" y="8"/>
                  </a:lnTo>
                  <a:lnTo>
                    <a:pt x="22" y="8"/>
                  </a:lnTo>
                  <a:lnTo>
                    <a:pt x="22" y="48"/>
                  </a:lnTo>
                  <a:lnTo>
                    <a:pt x="50" y="48"/>
                  </a:lnTo>
                  <a:lnTo>
                    <a:pt x="50" y="48"/>
                  </a:lnTo>
                  <a:lnTo>
                    <a:pt x="54" y="46"/>
                  </a:lnTo>
                  <a:lnTo>
                    <a:pt x="56" y="44"/>
                  </a:lnTo>
                  <a:lnTo>
                    <a:pt x="56" y="62"/>
                  </a:lnTo>
                  <a:lnTo>
                    <a:pt x="56" y="62"/>
                  </a:lnTo>
                  <a:lnTo>
                    <a:pt x="54" y="58"/>
                  </a:lnTo>
                  <a:lnTo>
                    <a:pt x="50" y="58"/>
                  </a:lnTo>
                  <a:lnTo>
                    <a:pt x="22" y="58"/>
                  </a:lnTo>
                  <a:lnTo>
                    <a:pt x="22" y="110"/>
                  </a:lnTo>
                  <a:lnTo>
                    <a:pt x="22" y="110"/>
                  </a:lnTo>
                  <a:lnTo>
                    <a:pt x="22" y="116"/>
                  </a:lnTo>
                  <a:lnTo>
                    <a:pt x="26" y="118"/>
                  </a:lnTo>
                  <a:lnTo>
                    <a:pt x="26" y="118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3009064960"/>
      </p:ext>
    </p:extLst>
  </p:cSld>
  <p:clrMapOvr>
    <a:masterClrMapping/>
  </p:clrMapOvr>
</p:sld>
</file>

<file path=ppt/theme/theme1.xml><?xml version="1.0" encoding="utf-8"?>
<a:theme xmlns:a="http://schemas.openxmlformats.org/drawingml/2006/main" name="UoSnew3">
  <a:themeElements>
    <a:clrScheme name="UoSnew3 2">
      <a:dk1>
        <a:srgbClr val="A4AEB5"/>
      </a:dk1>
      <a:lt1>
        <a:srgbClr val="FFFFFF"/>
      </a:lt1>
      <a:dk2>
        <a:srgbClr val="005C84"/>
      </a:dk2>
      <a:lt2>
        <a:srgbClr val="CCE5E9"/>
      </a:lt2>
      <a:accent1>
        <a:srgbClr val="F0AB00"/>
      </a:accent1>
      <a:accent2>
        <a:srgbClr val="0098C3"/>
      </a:accent2>
      <a:accent3>
        <a:srgbClr val="AAB5C2"/>
      </a:accent3>
      <a:accent4>
        <a:srgbClr val="DADADA"/>
      </a:accent4>
      <a:accent5>
        <a:srgbClr val="F6D2AA"/>
      </a:accent5>
      <a:accent6>
        <a:srgbClr val="0089B0"/>
      </a:accent6>
      <a:hlink>
        <a:srgbClr val="CCE5E9"/>
      </a:hlink>
      <a:folHlink>
        <a:srgbClr val="E1D9DF"/>
      </a:folHlink>
    </a:clrScheme>
    <a:fontScheme name="UoSnew3">
      <a:majorFont>
        <a:latin typeface="Lucida Sans"/>
        <a:ea typeface="MS PGothic"/>
        <a:cs typeface=""/>
      </a:majorFont>
      <a:minorFont>
        <a:latin typeface="Lucida Sans"/>
        <a:ea typeface="MS PGothic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24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Lucida Sans" panose="020B0602030504020204" pitchFamily="34" charset="0"/>
            <a:ea typeface="MS PGothic" panose="020B0600070205080204" pitchFamily="34" charset="-128"/>
            <a:cs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24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Lucida Sans" panose="020B0602030504020204" pitchFamily="34" charset="0"/>
            <a:ea typeface="MS PGothic" panose="020B0600070205080204" pitchFamily="34" charset="-128"/>
            <a:cs typeface="Arial" panose="020B0604020202020204" pitchFamily="34" charset="0"/>
          </a:defRPr>
        </a:defPPr>
      </a:lstStyle>
    </a:lnDef>
  </a:objectDefaults>
  <a:extraClrSchemeLst>
    <a:extraClrScheme>
      <a:clrScheme name="UoSnew3 1">
        <a:dk1>
          <a:srgbClr val="A4AEB5"/>
        </a:dk1>
        <a:lt1>
          <a:srgbClr val="FFFFFF"/>
        </a:lt1>
        <a:dk2>
          <a:srgbClr val="005C84"/>
        </a:dk2>
        <a:lt2>
          <a:srgbClr val="CCE5E9"/>
        </a:lt2>
        <a:accent1>
          <a:srgbClr val="FCEECC"/>
        </a:accent1>
        <a:accent2>
          <a:srgbClr val="F8DAD0"/>
        </a:accent2>
        <a:accent3>
          <a:srgbClr val="AAB5C2"/>
        </a:accent3>
        <a:accent4>
          <a:srgbClr val="DADADA"/>
        </a:accent4>
        <a:accent5>
          <a:srgbClr val="FDF5E2"/>
        </a:accent5>
        <a:accent6>
          <a:srgbClr val="E1C5BC"/>
        </a:accent6>
        <a:hlink>
          <a:srgbClr val="CCE5E9"/>
        </a:hlink>
        <a:folHlink>
          <a:srgbClr val="E1D9D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oSnew3 2">
        <a:dk1>
          <a:srgbClr val="A4AEB5"/>
        </a:dk1>
        <a:lt1>
          <a:srgbClr val="FFFFFF"/>
        </a:lt1>
        <a:dk2>
          <a:srgbClr val="005C84"/>
        </a:dk2>
        <a:lt2>
          <a:srgbClr val="CCE5E9"/>
        </a:lt2>
        <a:accent1>
          <a:srgbClr val="F0AB00"/>
        </a:accent1>
        <a:accent2>
          <a:srgbClr val="0098C3"/>
        </a:accent2>
        <a:accent3>
          <a:srgbClr val="AAB5C2"/>
        </a:accent3>
        <a:accent4>
          <a:srgbClr val="DADADA"/>
        </a:accent4>
        <a:accent5>
          <a:srgbClr val="F6D2AA"/>
        </a:accent5>
        <a:accent6>
          <a:srgbClr val="0089B0"/>
        </a:accent6>
        <a:hlink>
          <a:srgbClr val="CCE5E9"/>
        </a:hlink>
        <a:folHlink>
          <a:srgbClr val="E1D9D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UoSnew3">
  <a:themeElements>
    <a:clrScheme name="UoSnew3 1">
      <a:dk1>
        <a:srgbClr val="005C84"/>
      </a:dk1>
      <a:lt1>
        <a:srgbClr val="DBDFE1"/>
      </a:lt1>
      <a:dk2>
        <a:srgbClr val="005C84"/>
      </a:dk2>
      <a:lt2>
        <a:srgbClr val="A4AEB5"/>
      </a:lt2>
      <a:accent1>
        <a:srgbClr val="005C84"/>
      </a:accent1>
      <a:accent2>
        <a:srgbClr val="007C92"/>
      </a:accent2>
      <a:accent3>
        <a:srgbClr val="EAECEE"/>
      </a:accent3>
      <a:accent4>
        <a:srgbClr val="004D70"/>
      </a:accent4>
      <a:accent5>
        <a:srgbClr val="AAB5C2"/>
      </a:accent5>
      <a:accent6>
        <a:srgbClr val="007084"/>
      </a:accent6>
      <a:hlink>
        <a:srgbClr val="0098C3"/>
      </a:hlink>
      <a:folHlink>
        <a:srgbClr val="6A4061"/>
      </a:folHlink>
    </a:clrScheme>
    <a:fontScheme name="UoSnew3">
      <a:majorFont>
        <a:latin typeface="Lucida Sans"/>
        <a:ea typeface="MS PGothic"/>
        <a:cs typeface=""/>
      </a:majorFont>
      <a:minorFont>
        <a:latin typeface="Lucida Sans"/>
        <a:ea typeface="MS PGothic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Lucida Sans" panose="020B0602030504020204" pitchFamily="34" charset="0"/>
            <a:ea typeface="MS PGothic" panose="020B0600070205080204" pitchFamily="34" charset="-128"/>
            <a:cs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Lucida Sans" panose="020B0602030504020204" pitchFamily="34" charset="0"/>
            <a:ea typeface="MS PGothic" panose="020B0600070205080204" pitchFamily="34" charset="-128"/>
            <a:cs typeface="Arial" panose="020B0604020202020204" pitchFamily="34" charset="0"/>
          </a:defRPr>
        </a:defPPr>
      </a:lstStyle>
    </a:lnDef>
  </a:objectDefaults>
  <a:extraClrSchemeLst>
    <a:extraClrScheme>
      <a:clrScheme name="UoSnew3 1">
        <a:dk1>
          <a:srgbClr val="005C84"/>
        </a:dk1>
        <a:lt1>
          <a:srgbClr val="DBDFE1"/>
        </a:lt1>
        <a:dk2>
          <a:srgbClr val="005C84"/>
        </a:dk2>
        <a:lt2>
          <a:srgbClr val="A4AEB5"/>
        </a:lt2>
        <a:accent1>
          <a:srgbClr val="005C84"/>
        </a:accent1>
        <a:accent2>
          <a:srgbClr val="007C92"/>
        </a:accent2>
        <a:accent3>
          <a:srgbClr val="EAECEE"/>
        </a:accent3>
        <a:accent4>
          <a:srgbClr val="004D70"/>
        </a:accent4>
        <a:accent5>
          <a:srgbClr val="AAB5C2"/>
        </a:accent5>
        <a:accent6>
          <a:srgbClr val="007084"/>
        </a:accent6>
        <a:hlink>
          <a:srgbClr val="0098C3"/>
        </a:hlink>
        <a:folHlink>
          <a:srgbClr val="6A4061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UoSnew3">
  <a:themeElements>
    <a:clrScheme name="UoSnew3 2">
      <a:dk1>
        <a:srgbClr val="A4AEB5"/>
      </a:dk1>
      <a:lt1>
        <a:srgbClr val="FFFFFF"/>
      </a:lt1>
      <a:dk2>
        <a:srgbClr val="005C84"/>
      </a:dk2>
      <a:lt2>
        <a:srgbClr val="CCE5E9"/>
      </a:lt2>
      <a:accent1>
        <a:srgbClr val="F0AB00"/>
      </a:accent1>
      <a:accent2>
        <a:srgbClr val="0098C3"/>
      </a:accent2>
      <a:accent3>
        <a:srgbClr val="AAB5C2"/>
      </a:accent3>
      <a:accent4>
        <a:srgbClr val="DADADA"/>
      </a:accent4>
      <a:accent5>
        <a:srgbClr val="F6D2AA"/>
      </a:accent5>
      <a:accent6>
        <a:srgbClr val="0089B0"/>
      </a:accent6>
      <a:hlink>
        <a:srgbClr val="CCE5E9"/>
      </a:hlink>
      <a:folHlink>
        <a:srgbClr val="E1D9DF"/>
      </a:folHlink>
    </a:clrScheme>
    <a:fontScheme name="UoSnew3">
      <a:majorFont>
        <a:latin typeface="Lucida Sans"/>
        <a:ea typeface="MS PGothic"/>
        <a:cs typeface=""/>
      </a:majorFont>
      <a:minorFont>
        <a:latin typeface="Lucida Sans"/>
        <a:ea typeface="MS PGothic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24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Lucida Sans" panose="020B0602030504020204" pitchFamily="34" charset="0"/>
            <a:ea typeface="MS PGothic" panose="020B0600070205080204" pitchFamily="34" charset="-128"/>
            <a:cs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24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Lucida Sans" panose="020B0602030504020204" pitchFamily="34" charset="0"/>
            <a:ea typeface="MS PGothic" panose="020B0600070205080204" pitchFamily="34" charset="-128"/>
            <a:cs typeface="Arial" panose="020B0604020202020204" pitchFamily="34" charset="0"/>
          </a:defRPr>
        </a:defPPr>
      </a:lstStyle>
    </a:lnDef>
  </a:objectDefaults>
  <a:extraClrSchemeLst>
    <a:extraClrScheme>
      <a:clrScheme name="UoSnew3 1">
        <a:dk1>
          <a:srgbClr val="A4AEB5"/>
        </a:dk1>
        <a:lt1>
          <a:srgbClr val="FFFFFF"/>
        </a:lt1>
        <a:dk2>
          <a:srgbClr val="005C84"/>
        </a:dk2>
        <a:lt2>
          <a:srgbClr val="CCE5E9"/>
        </a:lt2>
        <a:accent1>
          <a:srgbClr val="FCEECC"/>
        </a:accent1>
        <a:accent2>
          <a:srgbClr val="F8DAD0"/>
        </a:accent2>
        <a:accent3>
          <a:srgbClr val="AAB5C2"/>
        </a:accent3>
        <a:accent4>
          <a:srgbClr val="DADADA"/>
        </a:accent4>
        <a:accent5>
          <a:srgbClr val="FDF5E2"/>
        </a:accent5>
        <a:accent6>
          <a:srgbClr val="E1C5BC"/>
        </a:accent6>
        <a:hlink>
          <a:srgbClr val="CCE5E9"/>
        </a:hlink>
        <a:folHlink>
          <a:srgbClr val="E1D9D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oSnew3 2">
        <a:dk1>
          <a:srgbClr val="A4AEB5"/>
        </a:dk1>
        <a:lt1>
          <a:srgbClr val="FFFFFF"/>
        </a:lt1>
        <a:dk2>
          <a:srgbClr val="005C84"/>
        </a:dk2>
        <a:lt2>
          <a:srgbClr val="CCE5E9"/>
        </a:lt2>
        <a:accent1>
          <a:srgbClr val="F0AB00"/>
        </a:accent1>
        <a:accent2>
          <a:srgbClr val="0098C3"/>
        </a:accent2>
        <a:accent3>
          <a:srgbClr val="AAB5C2"/>
        </a:accent3>
        <a:accent4>
          <a:srgbClr val="DADADA"/>
        </a:accent4>
        <a:accent5>
          <a:srgbClr val="F6D2AA"/>
        </a:accent5>
        <a:accent6>
          <a:srgbClr val="0089B0"/>
        </a:accent6>
        <a:hlink>
          <a:srgbClr val="CCE5E9"/>
        </a:hlink>
        <a:folHlink>
          <a:srgbClr val="E1D9D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3_UoSnew3">
  <a:themeElements>
    <a:clrScheme name="UoSnew3 1">
      <a:dk1>
        <a:srgbClr val="A4AEB5"/>
      </a:dk1>
      <a:lt1>
        <a:srgbClr val="FFFFFF"/>
      </a:lt1>
      <a:dk2>
        <a:srgbClr val="005C84"/>
      </a:dk2>
      <a:lt2>
        <a:srgbClr val="CCE5E9"/>
      </a:lt2>
      <a:accent1>
        <a:srgbClr val="F0AB00"/>
      </a:accent1>
      <a:accent2>
        <a:srgbClr val="0098C3"/>
      </a:accent2>
      <a:accent3>
        <a:srgbClr val="AAB5C2"/>
      </a:accent3>
      <a:accent4>
        <a:srgbClr val="DADADA"/>
      </a:accent4>
      <a:accent5>
        <a:srgbClr val="F6D2AA"/>
      </a:accent5>
      <a:accent6>
        <a:srgbClr val="0089B0"/>
      </a:accent6>
      <a:hlink>
        <a:srgbClr val="CCE5E9"/>
      </a:hlink>
      <a:folHlink>
        <a:srgbClr val="E1D9DF"/>
      </a:folHlink>
    </a:clrScheme>
    <a:fontScheme name="UoSnew3">
      <a:majorFont>
        <a:latin typeface="Lucida Sans"/>
        <a:ea typeface="MS PGothic"/>
        <a:cs typeface=""/>
      </a:majorFont>
      <a:minorFont>
        <a:latin typeface="Lucida Sans"/>
        <a:ea typeface="MS PGothic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24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Lucida Sans" panose="020B0602030504020204" pitchFamily="34" charset="0"/>
            <a:ea typeface="MS PGothic" panose="020B0600070205080204" pitchFamily="34" charset="-128"/>
            <a:cs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24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Lucida Sans" panose="020B0602030504020204" pitchFamily="34" charset="0"/>
            <a:ea typeface="MS PGothic" panose="020B0600070205080204" pitchFamily="34" charset="-128"/>
            <a:cs typeface="Arial" panose="020B0604020202020204" pitchFamily="34" charset="0"/>
          </a:defRPr>
        </a:defPPr>
      </a:lstStyle>
    </a:lnDef>
  </a:objectDefaults>
  <a:extraClrSchemeLst>
    <a:extraClrScheme>
      <a:clrScheme name="UoSnew3 1">
        <a:dk1>
          <a:srgbClr val="A4AEB5"/>
        </a:dk1>
        <a:lt1>
          <a:srgbClr val="FFFFFF"/>
        </a:lt1>
        <a:dk2>
          <a:srgbClr val="005C84"/>
        </a:dk2>
        <a:lt2>
          <a:srgbClr val="CCE5E9"/>
        </a:lt2>
        <a:accent1>
          <a:srgbClr val="F0AB00"/>
        </a:accent1>
        <a:accent2>
          <a:srgbClr val="0098C3"/>
        </a:accent2>
        <a:accent3>
          <a:srgbClr val="AAB5C2"/>
        </a:accent3>
        <a:accent4>
          <a:srgbClr val="DADADA"/>
        </a:accent4>
        <a:accent5>
          <a:srgbClr val="F6D2AA"/>
        </a:accent5>
        <a:accent6>
          <a:srgbClr val="0089B0"/>
        </a:accent6>
        <a:hlink>
          <a:srgbClr val="CCE5E9"/>
        </a:hlink>
        <a:folHlink>
          <a:srgbClr val="E1D9D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4_UoSnew3">
  <a:themeElements>
    <a:clrScheme name="UoSnew3 1">
      <a:dk1>
        <a:srgbClr val="005C84"/>
      </a:dk1>
      <a:lt1>
        <a:srgbClr val="DBDFE1"/>
      </a:lt1>
      <a:dk2>
        <a:srgbClr val="005C84"/>
      </a:dk2>
      <a:lt2>
        <a:srgbClr val="A4AEB5"/>
      </a:lt2>
      <a:accent1>
        <a:srgbClr val="005C84"/>
      </a:accent1>
      <a:accent2>
        <a:srgbClr val="007C92"/>
      </a:accent2>
      <a:accent3>
        <a:srgbClr val="EAECEE"/>
      </a:accent3>
      <a:accent4>
        <a:srgbClr val="004D70"/>
      </a:accent4>
      <a:accent5>
        <a:srgbClr val="AAB5C2"/>
      </a:accent5>
      <a:accent6>
        <a:srgbClr val="007084"/>
      </a:accent6>
      <a:hlink>
        <a:srgbClr val="0098C3"/>
      </a:hlink>
      <a:folHlink>
        <a:srgbClr val="6A4061"/>
      </a:folHlink>
    </a:clrScheme>
    <a:fontScheme name="UoSnew3">
      <a:majorFont>
        <a:latin typeface="Lucida Sans"/>
        <a:ea typeface="MS PGothic"/>
        <a:cs typeface=""/>
      </a:majorFont>
      <a:minorFont>
        <a:latin typeface="Lucida Sans"/>
        <a:ea typeface="MS PGothic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Lucida Sans" panose="020B0602030504020204" pitchFamily="34" charset="0"/>
            <a:ea typeface="MS PGothic" panose="020B0600070205080204" pitchFamily="34" charset="-128"/>
            <a:cs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Lucida Sans" panose="020B0602030504020204" pitchFamily="34" charset="0"/>
            <a:ea typeface="MS PGothic" panose="020B0600070205080204" pitchFamily="34" charset="-128"/>
            <a:cs typeface="Arial" panose="020B0604020202020204" pitchFamily="34" charset="0"/>
          </a:defRPr>
        </a:defPPr>
      </a:lstStyle>
    </a:lnDef>
  </a:objectDefaults>
  <a:extraClrSchemeLst>
    <a:extraClrScheme>
      <a:clrScheme name="UoSnew3 1">
        <a:dk1>
          <a:srgbClr val="005C84"/>
        </a:dk1>
        <a:lt1>
          <a:srgbClr val="DBDFE1"/>
        </a:lt1>
        <a:dk2>
          <a:srgbClr val="005C84"/>
        </a:dk2>
        <a:lt2>
          <a:srgbClr val="A4AEB5"/>
        </a:lt2>
        <a:accent1>
          <a:srgbClr val="005C84"/>
        </a:accent1>
        <a:accent2>
          <a:srgbClr val="007C92"/>
        </a:accent2>
        <a:accent3>
          <a:srgbClr val="EAECEE"/>
        </a:accent3>
        <a:accent4>
          <a:srgbClr val="004D70"/>
        </a:accent4>
        <a:accent5>
          <a:srgbClr val="AAB5C2"/>
        </a:accent5>
        <a:accent6>
          <a:srgbClr val="007084"/>
        </a:accent6>
        <a:hlink>
          <a:srgbClr val="0098C3"/>
        </a:hlink>
        <a:folHlink>
          <a:srgbClr val="6A4061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5_UoSnew3">
  <a:themeElements>
    <a:clrScheme name="UoSnew3 1">
      <a:dk1>
        <a:srgbClr val="005C84"/>
      </a:dk1>
      <a:lt1>
        <a:srgbClr val="DBDFE1"/>
      </a:lt1>
      <a:dk2>
        <a:srgbClr val="005C84"/>
      </a:dk2>
      <a:lt2>
        <a:srgbClr val="A4AEB5"/>
      </a:lt2>
      <a:accent1>
        <a:srgbClr val="005C84"/>
      </a:accent1>
      <a:accent2>
        <a:srgbClr val="007C92"/>
      </a:accent2>
      <a:accent3>
        <a:srgbClr val="EAECEE"/>
      </a:accent3>
      <a:accent4>
        <a:srgbClr val="004D70"/>
      </a:accent4>
      <a:accent5>
        <a:srgbClr val="AAB5C2"/>
      </a:accent5>
      <a:accent6>
        <a:srgbClr val="007084"/>
      </a:accent6>
      <a:hlink>
        <a:srgbClr val="0098C3"/>
      </a:hlink>
      <a:folHlink>
        <a:srgbClr val="6A4061"/>
      </a:folHlink>
    </a:clrScheme>
    <a:fontScheme name="UoSnew3">
      <a:majorFont>
        <a:latin typeface="Lucida Sans"/>
        <a:ea typeface="ＭＳ Ｐゴシック"/>
        <a:cs typeface=""/>
      </a:majorFont>
      <a:minorFont>
        <a:latin typeface="Lucida Sans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Lucida Sans" pitchFamily="34" charset="0"/>
            <a:ea typeface="ＭＳ Ｐゴシック" pitchFamily="16" charset="-128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Lucida Sans" pitchFamily="34" charset="0"/>
            <a:ea typeface="ＭＳ Ｐゴシック" pitchFamily="16" charset="-128"/>
            <a:cs typeface="Arial" charset="0"/>
          </a:defRPr>
        </a:defPPr>
      </a:lstStyle>
    </a:lnDef>
  </a:objectDefaults>
  <a:extraClrSchemeLst>
    <a:extraClrScheme>
      <a:clrScheme name="UoSnew3 1">
        <a:dk1>
          <a:srgbClr val="005C84"/>
        </a:dk1>
        <a:lt1>
          <a:srgbClr val="DBDFE1"/>
        </a:lt1>
        <a:dk2>
          <a:srgbClr val="005C84"/>
        </a:dk2>
        <a:lt2>
          <a:srgbClr val="A4AEB5"/>
        </a:lt2>
        <a:accent1>
          <a:srgbClr val="005C84"/>
        </a:accent1>
        <a:accent2>
          <a:srgbClr val="007C92"/>
        </a:accent2>
        <a:accent3>
          <a:srgbClr val="EAECEE"/>
        </a:accent3>
        <a:accent4>
          <a:srgbClr val="004D70"/>
        </a:accent4>
        <a:accent5>
          <a:srgbClr val="AAB5C2"/>
        </a:accent5>
        <a:accent6>
          <a:srgbClr val="007084"/>
        </a:accent6>
        <a:hlink>
          <a:srgbClr val="0098C3"/>
        </a:hlink>
        <a:folHlink>
          <a:srgbClr val="6A4061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160</TotalTime>
  <Words>442</Words>
  <Application>Microsoft Office PowerPoint</Application>
  <PresentationFormat>Widescreen</PresentationFormat>
  <Paragraphs>70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6</vt:i4>
      </vt:variant>
      <vt:variant>
        <vt:lpstr>Slide Titles</vt:lpstr>
      </vt:variant>
      <vt:variant>
        <vt:i4>11</vt:i4>
      </vt:variant>
    </vt:vector>
  </HeadingPairs>
  <TitlesOfParts>
    <vt:vector size="23" baseType="lpstr">
      <vt:lpstr>ＭＳ Ｐゴシック</vt:lpstr>
      <vt:lpstr>ＭＳ Ｐゴシック</vt:lpstr>
      <vt:lpstr>Arial</vt:lpstr>
      <vt:lpstr>Lucida Sans</vt:lpstr>
      <vt:lpstr>Symbol</vt:lpstr>
      <vt:lpstr>Wingdings</vt:lpstr>
      <vt:lpstr>UoSnew3</vt:lpstr>
      <vt:lpstr>1_UoSnew3</vt:lpstr>
      <vt:lpstr>2_UoSnew3</vt:lpstr>
      <vt:lpstr>3_UoSnew3</vt:lpstr>
      <vt:lpstr>4_UoSnew3</vt:lpstr>
      <vt:lpstr>5_UoSnew3</vt:lpstr>
      <vt:lpstr>The relationship between school and classroom characteristics and the prevalence of bullying behaviours</vt:lpstr>
      <vt:lpstr>Educational effectiveness</vt:lpstr>
      <vt:lpstr>Bullying</vt:lpstr>
      <vt:lpstr>School effects on bullying: previous studies</vt:lpstr>
      <vt:lpstr>This study</vt:lpstr>
      <vt:lpstr>Methodology</vt:lpstr>
      <vt:lpstr>Results</vt:lpstr>
      <vt:lpstr>What factors</vt:lpstr>
      <vt:lpstr>Results</vt:lpstr>
      <vt:lpstr>Results</vt:lpstr>
      <vt:lpstr>Conclusion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  relationship  between   school  and  classroom   characteristics  and  the   prevalence  of  bullying behaviours</dc:title>
  <dc:creator>Daniel Muijs</dc:creator>
  <cp:lastModifiedBy>Daniel Muijs</cp:lastModifiedBy>
  <cp:revision>20</cp:revision>
  <dcterms:created xsi:type="dcterms:W3CDTF">2014-04-02T12:45:43Z</dcterms:created>
  <dcterms:modified xsi:type="dcterms:W3CDTF">2014-04-06T14:54:24Z</dcterms:modified>
</cp:coreProperties>
</file>