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85" d="100"/>
          <a:sy n="85" d="100"/>
        </p:scale>
        <p:origin x="-72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A57C-68A8-4BBF-B71D-63C00B829904}" type="datetimeFigureOut">
              <a:rPr lang="en-GB" smtClean="0"/>
              <a:t>19/10/2015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26065-B299-4C13-BAED-5FF050648A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6202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A57C-68A8-4BBF-B71D-63C00B829904}" type="datetimeFigureOut">
              <a:rPr lang="en-GB" smtClean="0"/>
              <a:t>19/10/2015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26065-B299-4C13-BAED-5FF050648A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9363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A57C-68A8-4BBF-B71D-63C00B829904}" type="datetimeFigureOut">
              <a:rPr lang="en-GB" smtClean="0"/>
              <a:t>19/10/2015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26065-B299-4C13-BAED-5FF050648A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8897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A57C-68A8-4BBF-B71D-63C00B829904}" type="datetimeFigureOut">
              <a:rPr lang="en-GB" smtClean="0"/>
              <a:t>19/10/2015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26065-B299-4C13-BAED-5FF050648A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822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A57C-68A8-4BBF-B71D-63C00B829904}" type="datetimeFigureOut">
              <a:rPr lang="en-GB" smtClean="0"/>
              <a:t>19/10/2015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26065-B299-4C13-BAED-5FF050648A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7274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A57C-68A8-4BBF-B71D-63C00B829904}" type="datetimeFigureOut">
              <a:rPr lang="en-GB" smtClean="0"/>
              <a:t>19/10/2015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26065-B299-4C13-BAED-5FF050648A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056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A57C-68A8-4BBF-B71D-63C00B829904}" type="datetimeFigureOut">
              <a:rPr lang="en-GB" smtClean="0"/>
              <a:t>19/10/2015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26065-B299-4C13-BAED-5FF050648A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146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A57C-68A8-4BBF-B71D-63C00B829904}" type="datetimeFigureOut">
              <a:rPr lang="en-GB" smtClean="0"/>
              <a:t>19/10/2015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26065-B299-4C13-BAED-5FF050648A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9678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A57C-68A8-4BBF-B71D-63C00B829904}" type="datetimeFigureOut">
              <a:rPr lang="en-GB" smtClean="0"/>
              <a:t>19/10/2015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26065-B299-4C13-BAED-5FF050648A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247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A57C-68A8-4BBF-B71D-63C00B829904}" type="datetimeFigureOut">
              <a:rPr lang="en-GB" smtClean="0"/>
              <a:t>19/10/2015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26065-B299-4C13-BAED-5FF050648A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544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A57C-68A8-4BBF-B71D-63C00B829904}" type="datetimeFigureOut">
              <a:rPr lang="en-GB" smtClean="0"/>
              <a:t>19/10/2015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26065-B299-4C13-BAED-5FF050648A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5237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AA57C-68A8-4BBF-B71D-63C00B829904}" type="datetimeFigureOut">
              <a:rPr lang="en-GB" smtClean="0"/>
              <a:t>19/10/2015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26065-B299-4C13-BAED-5FF050648A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351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35496" y="1228690"/>
            <a:ext cx="8568952" cy="4763418"/>
            <a:chOff x="35496" y="1228690"/>
            <a:chExt cx="8568952" cy="4763418"/>
          </a:xfrm>
        </p:grpSpPr>
        <p:sp>
          <p:nvSpPr>
            <p:cNvPr id="6" name="TextBox 5"/>
            <p:cNvSpPr txBox="1"/>
            <p:nvPr/>
          </p:nvSpPr>
          <p:spPr>
            <a:xfrm>
              <a:off x="2267744" y="2012647"/>
              <a:ext cx="1800200" cy="129266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GB" sz="20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GB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N=127</a:t>
              </a:r>
            </a:p>
            <a:p>
              <a:pPr algn="ctr"/>
              <a:r>
                <a:rPr lang="en-GB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(84.7%)</a:t>
              </a:r>
            </a:p>
            <a:p>
              <a:pPr algn="ctr"/>
              <a:endParaRPr lang="en-GB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804248" y="2012647"/>
              <a:ext cx="1800200" cy="129266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GB" sz="20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GB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N=18</a:t>
              </a:r>
            </a:p>
            <a:p>
              <a:pPr algn="ctr"/>
              <a:r>
                <a:rPr lang="en-GB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(12.0%)</a:t>
              </a:r>
            </a:p>
            <a:p>
              <a:pPr algn="ctr"/>
              <a:endParaRPr lang="en-GB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561416" y="2012647"/>
              <a:ext cx="1800200" cy="129266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GB" sz="20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GB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N=5</a:t>
              </a:r>
            </a:p>
            <a:p>
              <a:pPr algn="ctr"/>
              <a:r>
                <a:rPr lang="en-GB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(3.3%)</a:t>
              </a:r>
            </a:p>
            <a:p>
              <a:pPr algn="ctr"/>
              <a:endParaRPr lang="en-GB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301458" y="4699446"/>
              <a:ext cx="1800200" cy="129266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GB" sz="20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GB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N=131</a:t>
              </a:r>
            </a:p>
            <a:p>
              <a:pPr algn="ctr"/>
              <a:r>
                <a:rPr lang="en-GB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(87.4%)</a:t>
              </a:r>
            </a:p>
            <a:p>
              <a:pPr algn="ctr"/>
              <a:endParaRPr lang="en-GB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804248" y="4699446"/>
              <a:ext cx="1800200" cy="129266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GB" sz="20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GB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N=19</a:t>
              </a:r>
            </a:p>
            <a:p>
              <a:pPr algn="ctr"/>
              <a:r>
                <a:rPr lang="en-GB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(12.7%)</a:t>
              </a:r>
            </a:p>
            <a:p>
              <a:pPr algn="ctr"/>
              <a:endParaRPr lang="en-GB" dirty="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2958531" y="3382044"/>
              <a:ext cx="486054" cy="1271092"/>
              <a:chOff x="2654972" y="3317699"/>
              <a:chExt cx="486054" cy="1271092"/>
            </a:xfrm>
          </p:grpSpPr>
          <p:sp>
            <p:nvSpPr>
              <p:cNvPr id="11" name="Down Arrow 10"/>
              <p:cNvSpPr/>
              <p:nvPr/>
            </p:nvSpPr>
            <p:spPr>
              <a:xfrm>
                <a:off x="2654972" y="3317699"/>
                <a:ext cx="486054" cy="1271092"/>
              </a:xfrm>
              <a:prstGeom prst="downArrow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 rot="16200000">
                <a:off x="2462624" y="3656109"/>
                <a:ext cx="8707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N=127</a:t>
                </a:r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7528422" y="3382044"/>
              <a:ext cx="486054" cy="1271092"/>
              <a:chOff x="2470306" y="3352335"/>
              <a:chExt cx="486054" cy="1271092"/>
            </a:xfrm>
          </p:grpSpPr>
          <p:sp>
            <p:nvSpPr>
              <p:cNvPr id="15" name="Down Arrow 14"/>
              <p:cNvSpPr/>
              <p:nvPr/>
            </p:nvSpPr>
            <p:spPr>
              <a:xfrm>
                <a:off x="2470306" y="3352335"/>
                <a:ext cx="486054" cy="1271092"/>
              </a:xfrm>
              <a:prstGeom prst="downArrow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 rot="16200000">
                <a:off x="2342078" y="3668499"/>
                <a:ext cx="74251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N=16</a:t>
                </a:r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 rot="1700384">
              <a:off x="4128765" y="3337595"/>
              <a:ext cx="486054" cy="1393512"/>
              <a:chOff x="2654972" y="3317699"/>
              <a:chExt cx="486054" cy="1271092"/>
            </a:xfrm>
          </p:grpSpPr>
          <p:sp>
            <p:nvSpPr>
              <p:cNvPr id="18" name="Down Arrow 17"/>
              <p:cNvSpPr/>
              <p:nvPr/>
            </p:nvSpPr>
            <p:spPr>
              <a:xfrm>
                <a:off x="2654972" y="3317699"/>
                <a:ext cx="486054" cy="1271092"/>
              </a:xfrm>
              <a:prstGeom prst="downArrow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 rot="16200000">
                <a:off x="2617846" y="3656110"/>
                <a:ext cx="5603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N=2</a:t>
                </a:r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 rot="3502897">
              <a:off x="5372818" y="2671295"/>
              <a:ext cx="486054" cy="3367816"/>
              <a:chOff x="2654972" y="3317699"/>
              <a:chExt cx="486054" cy="1271092"/>
            </a:xfrm>
            <a:noFill/>
          </p:grpSpPr>
          <p:sp>
            <p:nvSpPr>
              <p:cNvPr id="21" name="Down Arrow 20"/>
              <p:cNvSpPr/>
              <p:nvPr/>
            </p:nvSpPr>
            <p:spPr>
              <a:xfrm>
                <a:off x="2654972" y="3317699"/>
                <a:ext cx="486054" cy="1271092"/>
              </a:xfrm>
              <a:prstGeom prst="downArrow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 rot="16200000">
                <a:off x="2791500" y="3742067"/>
                <a:ext cx="231840" cy="36933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N=2</a:t>
                </a:r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 rot="19899616" flipH="1">
              <a:off x="6316078" y="3337596"/>
              <a:ext cx="486054" cy="1393512"/>
              <a:chOff x="2654972" y="3317699"/>
              <a:chExt cx="486054" cy="1271092"/>
            </a:xfrm>
            <a:solidFill>
              <a:schemeClr val="bg1"/>
            </a:solidFill>
          </p:grpSpPr>
          <p:sp>
            <p:nvSpPr>
              <p:cNvPr id="28" name="Down Arrow 27"/>
              <p:cNvSpPr/>
              <p:nvPr/>
            </p:nvSpPr>
            <p:spPr>
              <a:xfrm>
                <a:off x="2654972" y="3317699"/>
                <a:ext cx="486054" cy="1271092"/>
              </a:xfrm>
              <a:prstGeom prst="downArrow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 rot="16200000">
                <a:off x="2617845" y="3656110"/>
                <a:ext cx="5603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N=3</a:t>
                </a:r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30" name="TextBox 29"/>
            <p:cNvSpPr txBox="1"/>
            <p:nvPr/>
          </p:nvSpPr>
          <p:spPr>
            <a:xfrm>
              <a:off x="2267744" y="1700808"/>
              <a:ext cx="1800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NO</a:t>
              </a:r>
              <a:endParaRPr lang="en-GB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553567" y="1727230"/>
              <a:ext cx="18002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Insufficient information</a:t>
              </a:r>
              <a:endParaRPr lang="en-GB" sz="11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804248" y="1683652"/>
              <a:ext cx="1800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YES</a:t>
              </a:r>
              <a:endParaRPr lang="en-GB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5496" y="2197313"/>
              <a:ext cx="201622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Using parental fracture history only</a:t>
              </a:r>
              <a:endParaRPr lang="en-GB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5496" y="4725144"/>
              <a:ext cx="223224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Using parental fracture history and review of radiology reports</a:t>
              </a:r>
              <a:endParaRPr lang="en-GB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267744" y="1228690"/>
              <a:ext cx="63367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Clinically significant fracture history</a:t>
              </a:r>
              <a:endParaRPr lang="en-GB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39393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47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Moon</dc:creator>
  <cp:lastModifiedBy>Brooks S.L.</cp:lastModifiedBy>
  <cp:revision>3</cp:revision>
  <dcterms:created xsi:type="dcterms:W3CDTF">2015-02-20T15:22:03Z</dcterms:created>
  <dcterms:modified xsi:type="dcterms:W3CDTF">2015-10-19T12:28:42Z</dcterms:modified>
</cp:coreProperties>
</file>