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77897" autoAdjust="0"/>
  </p:normalViewPr>
  <p:slideViewPr>
    <p:cSldViewPr snapToGrid="0" showGuides="1">
      <p:cViewPr>
        <p:scale>
          <a:sx n="69" d="100"/>
          <a:sy n="69" d="100"/>
        </p:scale>
        <p:origin x="-403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34669-4E08-5C42-807C-86A87C5D72DA}" type="datetimeFigureOut">
              <a:rPr lang="en-US" smtClean="0"/>
              <a:t>9/29/2015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109D5-8A33-7E42-AFEB-BC2285A714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19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Figure 1.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Hazard ratio (95% confidence interval) for the association between baseline falls, FRAX and the risk of incident falls with increasing follow-up time. Past falls are classified yes/no; FRAX is dichotomized to FRAX probability of major osteoporotic fracture calculated without BMD above or below 15% (high/low fracture risk). </a:t>
            </a:r>
            <a:r>
              <a:rPr lang="en-GB" sz="12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Associations are adjusted for age and current time.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6109D5-8A33-7E42-AFEB-BC2285A714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6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90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778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74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17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6476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219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8890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64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286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8396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9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3D0101-3CC6-40A6-858A-17F7E09FF3D4}" type="datetimeFigureOut">
              <a:rPr lang="en-GB" smtClean="0"/>
              <a:t>29/09/2015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2A731-0D68-447E-98CA-D5684A2E9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437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5"/>
          <p:cNvSpPr>
            <a:spLocks noEditPoints="1"/>
          </p:cNvSpPr>
          <p:nvPr/>
        </p:nvSpPr>
        <p:spPr bwMode="auto">
          <a:xfrm>
            <a:off x="1046328" y="884238"/>
            <a:ext cx="7262648" cy="4754563"/>
          </a:xfrm>
          <a:custGeom>
            <a:avLst/>
            <a:gdLst>
              <a:gd name="T0" fmla="*/ 0 w 18904"/>
              <a:gd name="T1" fmla="*/ 12 h 12500"/>
              <a:gd name="T2" fmla="*/ 12 w 18904"/>
              <a:gd name="T3" fmla="*/ 0 h 12500"/>
              <a:gd name="T4" fmla="*/ 18892 w 18904"/>
              <a:gd name="T5" fmla="*/ 0 h 12500"/>
              <a:gd name="T6" fmla="*/ 18904 w 18904"/>
              <a:gd name="T7" fmla="*/ 12 h 12500"/>
              <a:gd name="T8" fmla="*/ 18904 w 18904"/>
              <a:gd name="T9" fmla="*/ 12488 h 12500"/>
              <a:gd name="T10" fmla="*/ 18892 w 18904"/>
              <a:gd name="T11" fmla="*/ 12500 h 12500"/>
              <a:gd name="T12" fmla="*/ 12 w 18904"/>
              <a:gd name="T13" fmla="*/ 12500 h 12500"/>
              <a:gd name="T14" fmla="*/ 0 w 18904"/>
              <a:gd name="T15" fmla="*/ 12488 h 12500"/>
              <a:gd name="T16" fmla="*/ 0 w 18904"/>
              <a:gd name="T17" fmla="*/ 12 h 12500"/>
              <a:gd name="T18" fmla="*/ 24 w 18904"/>
              <a:gd name="T19" fmla="*/ 12488 h 12500"/>
              <a:gd name="T20" fmla="*/ 12 w 18904"/>
              <a:gd name="T21" fmla="*/ 12476 h 12500"/>
              <a:gd name="T22" fmla="*/ 18892 w 18904"/>
              <a:gd name="T23" fmla="*/ 12476 h 12500"/>
              <a:gd name="T24" fmla="*/ 18880 w 18904"/>
              <a:gd name="T25" fmla="*/ 12488 h 12500"/>
              <a:gd name="T26" fmla="*/ 18880 w 18904"/>
              <a:gd name="T27" fmla="*/ 12 h 12500"/>
              <a:gd name="T28" fmla="*/ 18892 w 18904"/>
              <a:gd name="T29" fmla="*/ 24 h 12500"/>
              <a:gd name="T30" fmla="*/ 12 w 18904"/>
              <a:gd name="T31" fmla="*/ 24 h 12500"/>
              <a:gd name="T32" fmla="*/ 24 w 18904"/>
              <a:gd name="T33" fmla="*/ 12 h 12500"/>
              <a:gd name="T34" fmla="*/ 24 w 18904"/>
              <a:gd name="T35" fmla="*/ 12488 h 125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18904" h="12500">
                <a:moveTo>
                  <a:pt x="0" y="12"/>
                </a:moveTo>
                <a:cubicBezTo>
                  <a:pt x="0" y="6"/>
                  <a:pt x="6" y="0"/>
                  <a:pt x="12" y="0"/>
                </a:cubicBezTo>
                <a:lnTo>
                  <a:pt x="18892" y="0"/>
                </a:lnTo>
                <a:cubicBezTo>
                  <a:pt x="18899" y="0"/>
                  <a:pt x="18904" y="6"/>
                  <a:pt x="18904" y="12"/>
                </a:cubicBezTo>
                <a:lnTo>
                  <a:pt x="18904" y="12488"/>
                </a:lnTo>
                <a:cubicBezTo>
                  <a:pt x="18904" y="12495"/>
                  <a:pt x="18899" y="12500"/>
                  <a:pt x="18892" y="12500"/>
                </a:cubicBezTo>
                <a:lnTo>
                  <a:pt x="12" y="12500"/>
                </a:lnTo>
                <a:cubicBezTo>
                  <a:pt x="6" y="12500"/>
                  <a:pt x="0" y="12495"/>
                  <a:pt x="0" y="12488"/>
                </a:cubicBezTo>
                <a:lnTo>
                  <a:pt x="0" y="12"/>
                </a:lnTo>
                <a:close/>
                <a:moveTo>
                  <a:pt x="24" y="12488"/>
                </a:moveTo>
                <a:lnTo>
                  <a:pt x="12" y="12476"/>
                </a:lnTo>
                <a:lnTo>
                  <a:pt x="18892" y="12476"/>
                </a:lnTo>
                <a:lnTo>
                  <a:pt x="18880" y="12488"/>
                </a:lnTo>
                <a:lnTo>
                  <a:pt x="18880" y="12"/>
                </a:lnTo>
                <a:lnTo>
                  <a:pt x="18892" y="24"/>
                </a:lnTo>
                <a:lnTo>
                  <a:pt x="12" y="24"/>
                </a:lnTo>
                <a:lnTo>
                  <a:pt x="24" y="12"/>
                </a:lnTo>
                <a:lnTo>
                  <a:pt x="24" y="12488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0" name="Freeform 7"/>
          <p:cNvSpPr>
            <a:spLocks noEditPoints="1"/>
          </p:cNvSpPr>
          <p:nvPr/>
        </p:nvSpPr>
        <p:spPr bwMode="auto">
          <a:xfrm>
            <a:off x="1046328" y="884238"/>
            <a:ext cx="80963" cy="4754563"/>
          </a:xfrm>
          <a:custGeom>
            <a:avLst/>
            <a:gdLst>
              <a:gd name="T0" fmla="*/ 0 w 51"/>
              <a:gd name="T1" fmla="*/ 2990 h 2995"/>
              <a:gd name="T2" fmla="*/ 51 w 51"/>
              <a:gd name="T3" fmla="*/ 2990 h 2995"/>
              <a:gd name="T4" fmla="*/ 51 w 51"/>
              <a:gd name="T5" fmla="*/ 2995 h 2995"/>
              <a:gd name="T6" fmla="*/ 0 w 51"/>
              <a:gd name="T7" fmla="*/ 2995 h 2995"/>
              <a:gd name="T8" fmla="*/ 0 w 51"/>
              <a:gd name="T9" fmla="*/ 2990 h 2995"/>
              <a:gd name="T10" fmla="*/ 0 w 51"/>
              <a:gd name="T11" fmla="*/ 2491 h 2995"/>
              <a:gd name="T12" fmla="*/ 51 w 51"/>
              <a:gd name="T13" fmla="*/ 2491 h 2995"/>
              <a:gd name="T14" fmla="*/ 51 w 51"/>
              <a:gd name="T15" fmla="*/ 2497 h 2995"/>
              <a:gd name="T16" fmla="*/ 0 w 51"/>
              <a:gd name="T17" fmla="*/ 2497 h 2995"/>
              <a:gd name="T18" fmla="*/ 0 w 51"/>
              <a:gd name="T19" fmla="*/ 2491 h 2995"/>
              <a:gd name="T20" fmla="*/ 0 w 51"/>
              <a:gd name="T21" fmla="*/ 1993 h 2995"/>
              <a:gd name="T22" fmla="*/ 51 w 51"/>
              <a:gd name="T23" fmla="*/ 1993 h 2995"/>
              <a:gd name="T24" fmla="*/ 51 w 51"/>
              <a:gd name="T25" fmla="*/ 1998 h 2995"/>
              <a:gd name="T26" fmla="*/ 0 w 51"/>
              <a:gd name="T27" fmla="*/ 1998 h 2995"/>
              <a:gd name="T28" fmla="*/ 0 w 51"/>
              <a:gd name="T29" fmla="*/ 1993 h 2995"/>
              <a:gd name="T30" fmla="*/ 0 w 51"/>
              <a:gd name="T31" fmla="*/ 1494 h 2995"/>
              <a:gd name="T32" fmla="*/ 51 w 51"/>
              <a:gd name="T33" fmla="*/ 1494 h 2995"/>
              <a:gd name="T34" fmla="*/ 51 w 51"/>
              <a:gd name="T35" fmla="*/ 1500 h 2995"/>
              <a:gd name="T36" fmla="*/ 0 w 51"/>
              <a:gd name="T37" fmla="*/ 1500 h 2995"/>
              <a:gd name="T38" fmla="*/ 0 w 51"/>
              <a:gd name="T39" fmla="*/ 1494 h 2995"/>
              <a:gd name="T40" fmla="*/ 0 w 51"/>
              <a:gd name="T41" fmla="*/ 996 h 2995"/>
              <a:gd name="T42" fmla="*/ 51 w 51"/>
              <a:gd name="T43" fmla="*/ 996 h 2995"/>
              <a:gd name="T44" fmla="*/ 51 w 51"/>
              <a:gd name="T45" fmla="*/ 1001 h 2995"/>
              <a:gd name="T46" fmla="*/ 0 w 51"/>
              <a:gd name="T47" fmla="*/ 1001 h 2995"/>
              <a:gd name="T48" fmla="*/ 0 w 51"/>
              <a:gd name="T49" fmla="*/ 996 h 2995"/>
              <a:gd name="T50" fmla="*/ 0 w 51"/>
              <a:gd name="T51" fmla="*/ 497 h 2995"/>
              <a:gd name="T52" fmla="*/ 51 w 51"/>
              <a:gd name="T53" fmla="*/ 497 h 2995"/>
              <a:gd name="T54" fmla="*/ 51 w 51"/>
              <a:gd name="T55" fmla="*/ 503 h 2995"/>
              <a:gd name="T56" fmla="*/ 0 w 51"/>
              <a:gd name="T57" fmla="*/ 503 h 2995"/>
              <a:gd name="T58" fmla="*/ 0 w 51"/>
              <a:gd name="T59" fmla="*/ 497 h 2995"/>
              <a:gd name="T60" fmla="*/ 0 w 51"/>
              <a:gd name="T61" fmla="*/ 0 h 2995"/>
              <a:gd name="T62" fmla="*/ 51 w 51"/>
              <a:gd name="T63" fmla="*/ 0 h 2995"/>
              <a:gd name="T64" fmla="*/ 51 w 51"/>
              <a:gd name="T65" fmla="*/ 5 h 2995"/>
              <a:gd name="T66" fmla="*/ 0 w 51"/>
              <a:gd name="T67" fmla="*/ 5 h 2995"/>
              <a:gd name="T68" fmla="*/ 0 w 51"/>
              <a:gd name="T69" fmla="*/ 0 h 29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51" h="2995">
                <a:moveTo>
                  <a:pt x="0" y="2990"/>
                </a:moveTo>
                <a:lnTo>
                  <a:pt x="51" y="2990"/>
                </a:lnTo>
                <a:lnTo>
                  <a:pt x="51" y="2995"/>
                </a:lnTo>
                <a:lnTo>
                  <a:pt x="0" y="2995"/>
                </a:lnTo>
                <a:lnTo>
                  <a:pt x="0" y="2990"/>
                </a:lnTo>
                <a:close/>
                <a:moveTo>
                  <a:pt x="0" y="2491"/>
                </a:moveTo>
                <a:lnTo>
                  <a:pt x="51" y="2491"/>
                </a:lnTo>
                <a:lnTo>
                  <a:pt x="51" y="2497"/>
                </a:lnTo>
                <a:lnTo>
                  <a:pt x="0" y="2497"/>
                </a:lnTo>
                <a:lnTo>
                  <a:pt x="0" y="2491"/>
                </a:lnTo>
                <a:close/>
                <a:moveTo>
                  <a:pt x="0" y="1993"/>
                </a:moveTo>
                <a:lnTo>
                  <a:pt x="51" y="1993"/>
                </a:lnTo>
                <a:lnTo>
                  <a:pt x="51" y="1998"/>
                </a:lnTo>
                <a:lnTo>
                  <a:pt x="0" y="1998"/>
                </a:lnTo>
                <a:lnTo>
                  <a:pt x="0" y="1993"/>
                </a:lnTo>
                <a:close/>
                <a:moveTo>
                  <a:pt x="0" y="1494"/>
                </a:moveTo>
                <a:lnTo>
                  <a:pt x="51" y="1494"/>
                </a:lnTo>
                <a:lnTo>
                  <a:pt x="51" y="1500"/>
                </a:lnTo>
                <a:lnTo>
                  <a:pt x="0" y="1500"/>
                </a:lnTo>
                <a:lnTo>
                  <a:pt x="0" y="1494"/>
                </a:lnTo>
                <a:close/>
                <a:moveTo>
                  <a:pt x="0" y="996"/>
                </a:moveTo>
                <a:lnTo>
                  <a:pt x="51" y="996"/>
                </a:lnTo>
                <a:lnTo>
                  <a:pt x="51" y="1001"/>
                </a:lnTo>
                <a:lnTo>
                  <a:pt x="0" y="1001"/>
                </a:lnTo>
                <a:lnTo>
                  <a:pt x="0" y="996"/>
                </a:lnTo>
                <a:close/>
                <a:moveTo>
                  <a:pt x="0" y="497"/>
                </a:moveTo>
                <a:lnTo>
                  <a:pt x="51" y="497"/>
                </a:lnTo>
                <a:lnTo>
                  <a:pt x="51" y="503"/>
                </a:lnTo>
                <a:lnTo>
                  <a:pt x="0" y="503"/>
                </a:lnTo>
                <a:lnTo>
                  <a:pt x="0" y="497"/>
                </a:lnTo>
                <a:close/>
                <a:moveTo>
                  <a:pt x="0" y="0"/>
                </a:moveTo>
                <a:lnTo>
                  <a:pt x="51" y="0"/>
                </a:lnTo>
                <a:lnTo>
                  <a:pt x="51" y="5"/>
                </a:lnTo>
                <a:lnTo>
                  <a:pt x="0" y="5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1094456" y="5630863"/>
            <a:ext cx="7197725" cy="7938"/>
          </a:xfrm>
          <a:prstGeom prst="rect">
            <a:avLst/>
          </a:pr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Freeform 9"/>
          <p:cNvSpPr>
            <a:spLocks noEditPoints="1"/>
          </p:cNvSpPr>
          <p:nvPr/>
        </p:nvSpPr>
        <p:spPr bwMode="auto">
          <a:xfrm>
            <a:off x="1210014" y="5554663"/>
            <a:ext cx="6757988" cy="80963"/>
          </a:xfrm>
          <a:custGeom>
            <a:avLst/>
            <a:gdLst>
              <a:gd name="T0" fmla="*/ 6 w 4257"/>
              <a:gd name="T1" fmla="*/ 0 h 51"/>
              <a:gd name="T2" fmla="*/ 6 w 4257"/>
              <a:gd name="T3" fmla="*/ 51 h 51"/>
              <a:gd name="T4" fmla="*/ 0 w 4257"/>
              <a:gd name="T5" fmla="*/ 51 h 51"/>
              <a:gd name="T6" fmla="*/ 0 w 4257"/>
              <a:gd name="T7" fmla="*/ 0 h 51"/>
              <a:gd name="T8" fmla="*/ 6 w 4257"/>
              <a:gd name="T9" fmla="*/ 0 h 51"/>
              <a:gd name="T10" fmla="*/ 714 w 4257"/>
              <a:gd name="T11" fmla="*/ 0 h 51"/>
              <a:gd name="T12" fmla="*/ 714 w 4257"/>
              <a:gd name="T13" fmla="*/ 51 h 51"/>
              <a:gd name="T14" fmla="*/ 708 w 4257"/>
              <a:gd name="T15" fmla="*/ 51 h 51"/>
              <a:gd name="T16" fmla="*/ 708 w 4257"/>
              <a:gd name="T17" fmla="*/ 0 h 51"/>
              <a:gd name="T18" fmla="*/ 714 w 4257"/>
              <a:gd name="T19" fmla="*/ 0 h 51"/>
              <a:gd name="T20" fmla="*/ 1423 w 4257"/>
              <a:gd name="T21" fmla="*/ 0 h 51"/>
              <a:gd name="T22" fmla="*/ 1423 w 4257"/>
              <a:gd name="T23" fmla="*/ 51 h 51"/>
              <a:gd name="T24" fmla="*/ 1417 w 4257"/>
              <a:gd name="T25" fmla="*/ 51 h 51"/>
              <a:gd name="T26" fmla="*/ 1417 w 4257"/>
              <a:gd name="T27" fmla="*/ 0 h 51"/>
              <a:gd name="T28" fmla="*/ 1423 w 4257"/>
              <a:gd name="T29" fmla="*/ 0 h 51"/>
              <a:gd name="T30" fmla="*/ 2132 w 4257"/>
              <a:gd name="T31" fmla="*/ 0 h 51"/>
              <a:gd name="T32" fmla="*/ 2132 w 4257"/>
              <a:gd name="T33" fmla="*/ 51 h 51"/>
              <a:gd name="T34" fmla="*/ 2126 w 4257"/>
              <a:gd name="T35" fmla="*/ 51 h 51"/>
              <a:gd name="T36" fmla="*/ 2126 w 4257"/>
              <a:gd name="T37" fmla="*/ 0 h 51"/>
              <a:gd name="T38" fmla="*/ 2132 w 4257"/>
              <a:gd name="T39" fmla="*/ 0 h 51"/>
              <a:gd name="T40" fmla="*/ 2840 w 4257"/>
              <a:gd name="T41" fmla="*/ 0 h 51"/>
              <a:gd name="T42" fmla="*/ 2840 w 4257"/>
              <a:gd name="T43" fmla="*/ 51 h 51"/>
              <a:gd name="T44" fmla="*/ 2834 w 4257"/>
              <a:gd name="T45" fmla="*/ 51 h 51"/>
              <a:gd name="T46" fmla="*/ 2834 w 4257"/>
              <a:gd name="T47" fmla="*/ 0 h 51"/>
              <a:gd name="T48" fmla="*/ 2840 w 4257"/>
              <a:gd name="T49" fmla="*/ 0 h 51"/>
              <a:gd name="T50" fmla="*/ 3549 w 4257"/>
              <a:gd name="T51" fmla="*/ 0 h 51"/>
              <a:gd name="T52" fmla="*/ 3549 w 4257"/>
              <a:gd name="T53" fmla="*/ 51 h 51"/>
              <a:gd name="T54" fmla="*/ 3543 w 4257"/>
              <a:gd name="T55" fmla="*/ 51 h 51"/>
              <a:gd name="T56" fmla="*/ 3543 w 4257"/>
              <a:gd name="T57" fmla="*/ 0 h 51"/>
              <a:gd name="T58" fmla="*/ 3549 w 4257"/>
              <a:gd name="T59" fmla="*/ 0 h 51"/>
              <a:gd name="T60" fmla="*/ 4257 w 4257"/>
              <a:gd name="T61" fmla="*/ 0 h 51"/>
              <a:gd name="T62" fmla="*/ 4257 w 4257"/>
              <a:gd name="T63" fmla="*/ 51 h 51"/>
              <a:gd name="T64" fmla="*/ 4251 w 4257"/>
              <a:gd name="T65" fmla="*/ 51 h 51"/>
              <a:gd name="T66" fmla="*/ 4251 w 4257"/>
              <a:gd name="T67" fmla="*/ 0 h 51"/>
              <a:gd name="T68" fmla="*/ 4257 w 4257"/>
              <a:gd name="T69" fmla="*/ 0 h 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4257" h="51">
                <a:moveTo>
                  <a:pt x="6" y="0"/>
                </a:moveTo>
                <a:lnTo>
                  <a:pt x="6" y="51"/>
                </a:lnTo>
                <a:lnTo>
                  <a:pt x="0" y="51"/>
                </a:lnTo>
                <a:lnTo>
                  <a:pt x="0" y="0"/>
                </a:lnTo>
                <a:lnTo>
                  <a:pt x="6" y="0"/>
                </a:lnTo>
                <a:close/>
                <a:moveTo>
                  <a:pt x="714" y="0"/>
                </a:moveTo>
                <a:lnTo>
                  <a:pt x="714" y="51"/>
                </a:lnTo>
                <a:lnTo>
                  <a:pt x="708" y="51"/>
                </a:lnTo>
                <a:lnTo>
                  <a:pt x="708" y="0"/>
                </a:lnTo>
                <a:lnTo>
                  <a:pt x="714" y="0"/>
                </a:lnTo>
                <a:close/>
                <a:moveTo>
                  <a:pt x="1423" y="0"/>
                </a:moveTo>
                <a:lnTo>
                  <a:pt x="1423" y="51"/>
                </a:lnTo>
                <a:lnTo>
                  <a:pt x="1417" y="51"/>
                </a:lnTo>
                <a:lnTo>
                  <a:pt x="1417" y="0"/>
                </a:lnTo>
                <a:lnTo>
                  <a:pt x="1423" y="0"/>
                </a:lnTo>
                <a:close/>
                <a:moveTo>
                  <a:pt x="2132" y="0"/>
                </a:moveTo>
                <a:lnTo>
                  <a:pt x="2132" y="51"/>
                </a:lnTo>
                <a:lnTo>
                  <a:pt x="2126" y="51"/>
                </a:lnTo>
                <a:lnTo>
                  <a:pt x="2126" y="0"/>
                </a:lnTo>
                <a:lnTo>
                  <a:pt x="2132" y="0"/>
                </a:lnTo>
                <a:close/>
                <a:moveTo>
                  <a:pt x="2840" y="0"/>
                </a:moveTo>
                <a:lnTo>
                  <a:pt x="2840" y="51"/>
                </a:lnTo>
                <a:lnTo>
                  <a:pt x="2834" y="51"/>
                </a:lnTo>
                <a:lnTo>
                  <a:pt x="2834" y="0"/>
                </a:lnTo>
                <a:lnTo>
                  <a:pt x="2840" y="0"/>
                </a:lnTo>
                <a:close/>
                <a:moveTo>
                  <a:pt x="3549" y="0"/>
                </a:moveTo>
                <a:lnTo>
                  <a:pt x="3549" y="51"/>
                </a:lnTo>
                <a:lnTo>
                  <a:pt x="3543" y="51"/>
                </a:lnTo>
                <a:lnTo>
                  <a:pt x="3543" y="0"/>
                </a:lnTo>
                <a:lnTo>
                  <a:pt x="3549" y="0"/>
                </a:lnTo>
                <a:close/>
                <a:moveTo>
                  <a:pt x="4257" y="0"/>
                </a:moveTo>
                <a:lnTo>
                  <a:pt x="4257" y="51"/>
                </a:lnTo>
                <a:lnTo>
                  <a:pt x="4251" y="51"/>
                </a:lnTo>
                <a:lnTo>
                  <a:pt x="4251" y="0"/>
                </a:lnTo>
                <a:lnTo>
                  <a:pt x="4257" y="0"/>
                </a:ln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Freeform 10"/>
          <p:cNvSpPr>
            <a:spLocks/>
          </p:cNvSpPr>
          <p:nvPr/>
        </p:nvSpPr>
        <p:spPr bwMode="auto">
          <a:xfrm>
            <a:off x="1203326" y="2581275"/>
            <a:ext cx="6778625" cy="2032000"/>
          </a:xfrm>
          <a:custGeom>
            <a:avLst/>
            <a:gdLst>
              <a:gd name="T0" fmla="*/ 644 w 17780"/>
              <a:gd name="T1" fmla="*/ 277 h 5340"/>
              <a:gd name="T2" fmla="*/ 1824 w 17780"/>
              <a:gd name="T3" fmla="*/ 817 h 5340"/>
              <a:gd name="T4" fmla="*/ 3003 w 17780"/>
              <a:gd name="T5" fmla="*/ 1316 h 5340"/>
              <a:gd name="T6" fmla="*/ 4182 w 17780"/>
              <a:gd name="T7" fmla="*/ 1772 h 5340"/>
              <a:gd name="T8" fmla="*/ 5361 w 17780"/>
              <a:gd name="T9" fmla="*/ 2212 h 5340"/>
              <a:gd name="T10" fmla="*/ 6540 w 17780"/>
              <a:gd name="T11" fmla="*/ 2603 h 5340"/>
              <a:gd name="T12" fmla="*/ 7720 w 17780"/>
              <a:gd name="T13" fmla="*/ 2979 h 5340"/>
              <a:gd name="T14" fmla="*/ 8899 w 17780"/>
              <a:gd name="T15" fmla="*/ 3331 h 5340"/>
              <a:gd name="T16" fmla="*/ 10079 w 17780"/>
              <a:gd name="T17" fmla="*/ 3663 h 5340"/>
              <a:gd name="T18" fmla="*/ 11258 w 17780"/>
              <a:gd name="T19" fmla="*/ 3955 h 5340"/>
              <a:gd name="T20" fmla="*/ 12441 w 17780"/>
              <a:gd name="T21" fmla="*/ 4226 h 5340"/>
              <a:gd name="T22" fmla="*/ 13621 w 17780"/>
              <a:gd name="T23" fmla="*/ 4494 h 5340"/>
              <a:gd name="T24" fmla="*/ 14801 w 17780"/>
              <a:gd name="T25" fmla="*/ 4746 h 5340"/>
              <a:gd name="T26" fmla="*/ 15980 w 17780"/>
              <a:gd name="T27" fmla="*/ 4954 h 5340"/>
              <a:gd name="T28" fmla="*/ 17160 w 17780"/>
              <a:gd name="T29" fmla="*/ 5182 h 5340"/>
              <a:gd name="T30" fmla="*/ 17777 w 17780"/>
              <a:gd name="T31" fmla="*/ 5307 h 5340"/>
              <a:gd name="T32" fmla="*/ 17147 w 17780"/>
              <a:gd name="T33" fmla="*/ 5253 h 5340"/>
              <a:gd name="T34" fmla="*/ 15967 w 17780"/>
              <a:gd name="T35" fmla="*/ 5025 h 5340"/>
              <a:gd name="T36" fmla="*/ 14786 w 17780"/>
              <a:gd name="T37" fmla="*/ 4817 h 5340"/>
              <a:gd name="T38" fmla="*/ 13606 w 17780"/>
              <a:gd name="T39" fmla="*/ 4565 h 5340"/>
              <a:gd name="T40" fmla="*/ 12426 w 17780"/>
              <a:gd name="T41" fmla="*/ 4297 h 5340"/>
              <a:gd name="T42" fmla="*/ 11241 w 17780"/>
              <a:gd name="T43" fmla="*/ 4024 h 5340"/>
              <a:gd name="T44" fmla="*/ 10060 w 17780"/>
              <a:gd name="T45" fmla="*/ 3732 h 5340"/>
              <a:gd name="T46" fmla="*/ 8880 w 17780"/>
              <a:gd name="T47" fmla="*/ 3400 h 5340"/>
              <a:gd name="T48" fmla="*/ 7699 w 17780"/>
              <a:gd name="T49" fmla="*/ 3048 h 5340"/>
              <a:gd name="T50" fmla="*/ 6519 w 17780"/>
              <a:gd name="T51" fmla="*/ 2672 h 5340"/>
              <a:gd name="T52" fmla="*/ 5337 w 17780"/>
              <a:gd name="T53" fmla="*/ 2279 h 5340"/>
              <a:gd name="T54" fmla="*/ 4156 w 17780"/>
              <a:gd name="T55" fmla="*/ 1839 h 5340"/>
              <a:gd name="T56" fmla="*/ 2975 w 17780"/>
              <a:gd name="T57" fmla="*/ 1383 h 5340"/>
              <a:gd name="T58" fmla="*/ 1795 w 17780"/>
              <a:gd name="T59" fmla="*/ 882 h 5340"/>
              <a:gd name="T60" fmla="*/ 615 w 17780"/>
              <a:gd name="T61" fmla="*/ 342 h 5340"/>
              <a:gd name="T62" fmla="*/ 9 w 17780"/>
              <a:gd name="T63" fmla="*/ 27 h 53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780" h="5340">
                <a:moveTo>
                  <a:pt x="56" y="9"/>
                </a:moveTo>
                <a:lnTo>
                  <a:pt x="644" y="277"/>
                </a:lnTo>
                <a:lnTo>
                  <a:pt x="1236" y="549"/>
                </a:lnTo>
                <a:lnTo>
                  <a:pt x="1824" y="817"/>
                </a:lnTo>
                <a:lnTo>
                  <a:pt x="2416" y="1068"/>
                </a:lnTo>
                <a:lnTo>
                  <a:pt x="3003" y="1316"/>
                </a:lnTo>
                <a:lnTo>
                  <a:pt x="3594" y="1544"/>
                </a:lnTo>
                <a:lnTo>
                  <a:pt x="4182" y="1772"/>
                </a:lnTo>
                <a:lnTo>
                  <a:pt x="4775" y="2004"/>
                </a:lnTo>
                <a:lnTo>
                  <a:pt x="5361" y="2212"/>
                </a:lnTo>
                <a:lnTo>
                  <a:pt x="5953" y="2420"/>
                </a:lnTo>
                <a:lnTo>
                  <a:pt x="6540" y="2603"/>
                </a:lnTo>
                <a:lnTo>
                  <a:pt x="7132" y="2791"/>
                </a:lnTo>
                <a:lnTo>
                  <a:pt x="7720" y="2979"/>
                </a:lnTo>
                <a:lnTo>
                  <a:pt x="8312" y="3167"/>
                </a:lnTo>
                <a:lnTo>
                  <a:pt x="8899" y="3331"/>
                </a:lnTo>
                <a:lnTo>
                  <a:pt x="9491" y="3499"/>
                </a:lnTo>
                <a:lnTo>
                  <a:pt x="10079" y="3663"/>
                </a:lnTo>
                <a:lnTo>
                  <a:pt x="10670" y="3811"/>
                </a:lnTo>
                <a:lnTo>
                  <a:pt x="11258" y="3955"/>
                </a:lnTo>
                <a:lnTo>
                  <a:pt x="11850" y="4103"/>
                </a:lnTo>
                <a:lnTo>
                  <a:pt x="12441" y="4226"/>
                </a:lnTo>
                <a:lnTo>
                  <a:pt x="13030" y="4371"/>
                </a:lnTo>
                <a:lnTo>
                  <a:pt x="13621" y="4494"/>
                </a:lnTo>
                <a:lnTo>
                  <a:pt x="14209" y="4622"/>
                </a:lnTo>
                <a:lnTo>
                  <a:pt x="14801" y="4746"/>
                </a:lnTo>
                <a:lnTo>
                  <a:pt x="15388" y="4850"/>
                </a:lnTo>
                <a:lnTo>
                  <a:pt x="15980" y="4954"/>
                </a:lnTo>
                <a:lnTo>
                  <a:pt x="16569" y="5078"/>
                </a:lnTo>
                <a:lnTo>
                  <a:pt x="17160" y="5182"/>
                </a:lnTo>
                <a:lnTo>
                  <a:pt x="17747" y="5266"/>
                </a:lnTo>
                <a:cubicBezTo>
                  <a:pt x="17766" y="5269"/>
                  <a:pt x="17780" y="5287"/>
                  <a:pt x="17777" y="5307"/>
                </a:cubicBezTo>
                <a:cubicBezTo>
                  <a:pt x="17774" y="5326"/>
                  <a:pt x="17756" y="5340"/>
                  <a:pt x="17736" y="5337"/>
                </a:cubicBezTo>
                <a:lnTo>
                  <a:pt x="17147" y="5253"/>
                </a:lnTo>
                <a:lnTo>
                  <a:pt x="16554" y="5149"/>
                </a:lnTo>
                <a:lnTo>
                  <a:pt x="15967" y="5025"/>
                </a:lnTo>
                <a:lnTo>
                  <a:pt x="15375" y="4921"/>
                </a:lnTo>
                <a:lnTo>
                  <a:pt x="14786" y="4817"/>
                </a:lnTo>
                <a:lnTo>
                  <a:pt x="14194" y="4693"/>
                </a:lnTo>
                <a:lnTo>
                  <a:pt x="13606" y="4565"/>
                </a:lnTo>
                <a:lnTo>
                  <a:pt x="13013" y="4440"/>
                </a:lnTo>
                <a:lnTo>
                  <a:pt x="12426" y="4297"/>
                </a:lnTo>
                <a:lnTo>
                  <a:pt x="11833" y="4172"/>
                </a:lnTo>
                <a:lnTo>
                  <a:pt x="11241" y="4024"/>
                </a:lnTo>
                <a:lnTo>
                  <a:pt x="10653" y="3880"/>
                </a:lnTo>
                <a:lnTo>
                  <a:pt x="10060" y="3732"/>
                </a:lnTo>
                <a:lnTo>
                  <a:pt x="9472" y="3568"/>
                </a:lnTo>
                <a:lnTo>
                  <a:pt x="8880" y="3400"/>
                </a:lnTo>
                <a:lnTo>
                  <a:pt x="8291" y="3236"/>
                </a:lnTo>
                <a:lnTo>
                  <a:pt x="7699" y="3048"/>
                </a:lnTo>
                <a:lnTo>
                  <a:pt x="7111" y="2860"/>
                </a:lnTo>
                <a:lnTo>
                  <a:pt x="6519" y="2672"/>
                </a:lnTo>
                <a:lnTo>
                  <a:pt x="5930" y="2487"/>
                </a:lnTo>
                <a:lnTo>
                  <a:pt x="5337" y="2279"/>
                </a:lnTo>
                <a:lnTo>
                  <a:pt x="4748" y="2071"/>
                </a:lnTo>
                <a:lnTo>
                  <a:pt x="4156" y="1839"/>
                </a:lnTo>
                <a:lnTo>
                  <a:pt x="3569" y="1611"/>
                </a:lnTo>
                <a:lnTo>
                  <a:pt x="2975" y="1383"/>
                </a:lnTo>
                <a:lnTo>
                  <a:pt x="2387" y="1135"/>
                </a:lnTo>
                <a:lnTo>
                  <a:pt x="1795" y="882"/>
                </a:lnTo>
                <a:lnTo>
                  <a:pt x="1206" y="614"/>
                </a:lnTo>
                <a:lnTo>
                  <a:pt x="615" y="342"/>
                </a:lnTo>
                <a:lnTo>
                  <a:pt x="27" y="74"/>
                </a:lnTo>
                <a:cubicBezTo>
                  <a:pt x="8" y="66"/>
                  <a:pt x="0" y="45"/>
                  <a:pt x="9" y="27"/>
                </a:cubicBezTo>
                <a:cubicBezTo>
                  <a:pt x="17" y="8"/>
                  <a:pt x="38" y="0"/>
                  <a:pt x="56" y="9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Freeform 11"/>
          <p:cNvSpPr>
            <a:spLocks/>
          </p:cNvSpPr>
          <p:nvPr/>
        </p:nvSpPr>
        <p:spPr bwMode="auto">
          <a:xfrm>
            <a:off x="1204913" y="3286125"/>
            <a:ext cx="6777038" cy="1746250"/>
          </a:xfrm>
          <a:custGeom>
            <a:avLst/>
            <a:gdLst>
              <a:gd name="T0" fmla="*/ 633 w 17777"/>
              <a:gd name="T1" fmla="*/ 107 h 4589"/>
              <a:gd name="T2" fmla="*/ 1814 w 17777"/>
              <a:gd name="T3" fmla="*/ 359 h 4589"/>
              <a:gd name="T4" fmla="*/ 2995 w 17777"/>
              <a:gd name="T5" fmla="*/ 628 h 4589"/>
              <a:gd name="T6" fmla="*/ 4176 w 17777"/>
              <a:gd name="T7" fmla="*/ 940 h 4589"/>
              <a:gd name="T8" fmla="*/ 5356 w 17777"/>
              <a:gd name="T9" fmla="*/ 1272 h 4589"/>
              <a:gd name="T10" fmla="*/ 6537 w 17777"/>
              <a:gd name="T11" fmla="*/ 1648 h 4589"/>
              <a:gd name="T12" fmla="*/ 7718 w 17777"/>
              <a:gd name="T13" fmla="*/ 2045 h 4589"/>
              <a:gd name="T14" fmla="*/ 8897 w 17777"/>
              <a:gd name="T15" fmla="*/ 2416 h 4589"/>
              <a:gd name="T16" fmla="*/ 10077 w 17777"/>
              <a:gd name="T17" fmla="*/ 2792 h 4589"/>
              <a:gd name="T18" fmla="*/ 11256 w 17777"/>
              <a:gd name="T19" fmla="*/ 3124 h 4589"/>
              <a:gd name="T20" fmla="*/ 12439 w 17777"/>
              <a:gd name="T21" fmla="*/ 3435 h 4589"/>
              <a:gd name="T22" fmla="*/ 13619 w 17777"/>
              <a:gd name="T23" fmla="*/ 3728 h 4589"/>
              <a:gd name="T24" fmla="*/ 14798 w 17777"/>
              <a:gd name="T25" fmla="*/ 3975 h 4589"/>
              <a:gd name="T26" fmla="*/ 15977 w 17777"/>
              <a:gd name="T27" fmla="*/ 4203 h 4589"/>
              <a:gd name="T28" fmla="*/ 17156 w 17777"/>
              <a:gd name="T29" fmla="*/ 4411 h 4589"/>
              <a:gd name="T30" fmla="*/ 17774 w 17777"/>
              <a:gd name="T31" fmla="*/ 4557 h 4589"/>
              <a:gd name="T32" fmla="*/ 17145 w 17777"/>
              <a:gd name="T33" fmla="*/ 4482 h 4589"/>
              <a:gd name="T34" fmla="*/ 15964 w 17777"/>
              <a:gd name="T35" fmla="*/ 4274 h 4589"/>
              <a:gd name="T36" fmla="*/ 14783 w 17777"/>
              <a:gd name="T37" fmla="*/ 4046 h 4589"/>
              <a:gd name="T38" fmla="*/ 13602 w 17777"/>
              <a:gd name="T39" fmla="*/ 3797 h 4589"/>
              <a:gd name="T40" fmla="*/ 12422 w 17777"/>
              <a:gd name="T41" fmla="*/ 3505 h 4589"/>
              <a:gd name="T42" fmla="*/ 11237 w 17777"/>
              <a:gd name="T43" fmla="*/ 3193 h 4589"/>
              <a:gd name="T44" fmla="*/ 10056 w 17777"/>
              <a:gd name="T45" fmla="*/ 2861 h 4589"/>
              <a:gd name="T46" fmla="*/ 8876 w 17777"/>
              <a:gd name="T47" fmla="*/ 2485 h 4589"/>
              <a:gd name="T48" fmla="*/ 7694 w 17777"/>
              <a:gd name="T49" fmla="*/ 2112 h 4589"/>
              <a:gd name="T50" fmla="*/ 6516 w 17777"/>
              <a:gd name="T51" fmla="*/ 1717 h 4589"/>
              <a:gd name="T52" fmla="*/ 5337 w 17777"/>
              <a:gd name="T53" fmla="*/ 1341 h 4589"/>
              <a:gd name="T54" fmla="*/ 4157 w 17777"/>
              <a:gd name="T55" fmla="*/ 1009 h 4589"/>
              <a:gd name="T56" fmla="*/ 2978 w 17777"/>
              <a:gd name="T57" fmla="*/ 697 h 4589"/>
              <a:gd name="T58" fmla="*/ 1799 w 17777"/>
              <a:gd name="T59" fmla="*/ 430 h 4589"/>
              <a:gd name="T60" fmla="*/ 620 w 17777"/>
              <a:gd name="T61" fmla="*/ 178 h 4589"/>
              <a:gd name="T62" fmla="*/ 3 w 17777"/>
              <a:gd name="T63" fmla="*/ 32 h 45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777" h="4589">
                <a:moveTo>
                  <a:pt x="45" y="3"/>
                </a:moveTo>
                <a:lnTo>
                  <a:pt x="633" y="107"/>
                </a:lnTo>
                <a:lnTo>
                  <a:pt x="1226" y="231"/>
                </a:lnTo>
                <a:lnTo>
                  <a:pt x="1814" y="359"/>
                </a:lnTo>
                <a:lnTo>
                  <a:pt x="2406" y="483"/>
                </a:lnTo>
                <a:lnTo>
                  <a:pt x="2995" y="628"/>
                </a:lnTo>
                <a:lnTo>
                  <a:pt x="3587" y="776"/>
                </a:lnTo>
                <a:lnTo>
                  <a:pt x="4176" y="940"/>
                </a:lnTo>
                <a:lnTo>
                  <a:pt x="4768" y="1108"/>
                </a:lnTo>
                <a:lnTo>
                  <a:pt x="5356" y="1272"/>
                </a:lnTo>
                <a:lnTo>
                  <a:pt x="5949" y="1460"/>
                </a:lnTo>
                <a:lnTo>
                  <a:pt x="6537" y="1648"/>
                </a:lnTo>
                <a:lnTo>
                  <a:pt x="7129" y="1836"/>
                </a:lnTo>
                <a:lnTo>
                  <a:pt x="7718" y="2045"/>
                </a:lnTo>
                <a:lnTo>
                  <a:pt x="8309" y="2228"/>
                </a:lnTo>
                <a:lnTo>
                  <a:pt x="8897" y="2416"/>
                </a:lnTo>
                <a:lnTo>
                  <a:pt x="9489" y="2604"/>
                </a:lnTo>
                <a:lnTo>
                  <a:pt x="10077" y="2792"/>
                </a:lnTo>
                <a:lnTo>
                  <a:pt x="10668" y="2956"/>
                </a:lnTo>
                <a:lnTo>
                  <a:pt x="11256" y="3124"/>
                </a:lnTo>
                <a:lnTo>
                  <a:pt x="11848" y="3292"/>
                </a:lnTo>
                <a:lnTo>
                  <a:pt x="12439" y="3435"/>
                </a:lnTo>
                <a:lnTo>
                  <a:pt x="13027" y="3580"/>
                </a:lnTo>
                <a:lnTo>
                  <a:pt x="13619" y="3728"/>
                </a:lnTo>
                <a:lnTo>
                  <a:pt x="14206" y="3851"/>
                </a:lnTo>
                <a:lnTo>
                  <a:pt x="14798" y="3975"/>
                </a:lnTo>
                <a:lnTo>
                  <a:pt x="15386" y="4099"/>
                </a:lnTo>
                <a:lnTo>
                  <a:pt x="15977" y="4203"/>
                </a:lnTo>
                <a:lnTo>
                  <a:pt x="16566" y="4327"/>
                </a:lnTo>
                <a:lnTo>
                  <a:pt x="17156" y="4411"/>
                </a:lnTo>
                <a:lnTo>
                  <a:pt x="17745" y="4515"/>
                </a:lnTo>
                <a:cubicBezTo>
                  <a:pt x="17764" y="4518"/>
                  <a:pt x="17777" y="4537"/>
                  <a:pt x="17774" y="4557"/>
                </a:cubicBezTo>
                <a:cubicBezTo>
                  <a:pt x="17770" y="4576"/>
                  <a:pt x="17752" y="4589"/>
                  <a:pt x="17732" y="4586"/>
                </a:cubicBezTo>
                <a:lnTo>
                  <a:pt x="17145" y="4482"/>
                </a:lnTo>
                <a:lnTo>
                  <a:pt x="16551" y="4398"/>
                </a:lnTo>
                <a:lnTo>
                  <a:pt x="15964" y="4274"/>
                </a:lnTo>
                <a:lnTo>
                  <a:pt x="15371" y="4170"/>
                </a:lnTo>
                <a:lnTo>
                  <a:pt x="14783" y="4046"/>
                </a:lnTo>
                <a:lnTo>
                  <a:pt x="14191" y="3922"/>
                </a:lnTo>
                <a:lnTo>
                  <a:pt x="13602" y="3797"/>
                </a:lnTo>
                <a:lnTo>
                  <a:pt x="13010" y="3649"/>
                </a:lnTo>
                <a:lnTo>
                  <a:pt x="12422" y="3505"/>
                </a:lnTo>
                <a:lnTo>
                  <a:pt x="11829" y="3361"/>
                </a:lnTo>
                <a:lnTo>
                  <a:pt x="11237" y="3193"/>
                </a:lnTo>
                <a:lnTo>
                  <a:pt x="10649" y="3025"/>
                </a:lnTo>
                <a:lnTo>
                  <a:pt x="10056" y="2861"/>
                </a:lnTo>
                <a:lnTo>
                  <a:pt x="9468" y="2673"/>
                </a:lnTo>
                <a:lnTo>
                  <a:pt x="8876" y="2485"/>
                </a:lnTo>
                <a:lnTo>
                  <a:pt x="8288" y="2297"/>
                </a:lnTo>
                <a:lnTo>
                  <a:pt x="7694" y="2112"/>
                </a:lnTo>
                <a:lnTo>
                  <a:pt x="7108" y="1905"/>
                </a:lnTo>
                <a:lnTo>
                  <a:pt x="6516" y="1717"/>
                </a:lnTo>
                <a:lnTo>
                  <a:pt x="5928" y="1529"/>
                </a:lnTo>
                <a:lnTo>
                  <a:pt x="5337" y="1341"/>
                </a:lnTo>
                <a:lnTo>
                  <a:pt x="4749" y="1177"/>
                </a:lnTo>
                <a:lnTo>
                  <a:pt x="4157" y="1009"/>
                </a:lnTo>
                <a:lnTo>
                  <a:pt x="3570" y="845"/>
                </a:lnTo>
                <a:lnTo>
                  <a:pt x="2978" y="697"/>
                </a:lnTo>
                <a:lnTo>
                  <a:pt x="2391" y="554"/>
                </a:lnTo>
                <a:lnTo>
                  <a:pt x="1799" y="430"/>
                </a:lnTo>
                <a:lnTo>
                  <a:pt x="1211" y="302"/>
                </a:lnTo>
                <a:lnTo>
                  <a:pt x="620" y="178"/>
                </a:lnTo>
                <a:lnTo>
                  <a:pt x="32" y="74"/>
                </a:lnTo>
                <a:cubicBezTo>
                  <a:pt x="13" y="70"/>
                  <a:pt x="0" y="52"/>
                  <a:pt x="3" y="32"/>
                </a:cubicBezTo>
                <a:cubicBezTo>
                  <a:pt x="6" y="13"/>
                  <a:pt x="25" y="0"/>
                  <a:pt x="45" y="3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2"/>
          <p:cNvSpPr>
            <a:spLocks/>
          </p:cNvSpPr>
          <p:nvPr/>
        </p:nvSpPr>
        <p:spPr bwMode="auto">
          <a:xfrm>
            <a:off x="1204913" y="1663700"/>
            <a:ext cx="6777038" cy="2252663"/>
          </a:xfrm>
          <a:custGeom>
            <a:avLst/>
            <a:gdLst>
              <a:gd name="T0" fmla="*/ 652 w 17777"/>
              <a:gd name="T1" fmla="*/ 557 h 5921"/>
              <a:gd name="T2" fmla="*/ 1830 w 17777"/>
              <a:gd name="T3" fmla="*/ 1511 h 5921"/>
              <a:gd name="T4" fmla="*/ 3008 w 17777"/>
              <a:gd name="T5" fmla="*/ 2322 h 5921"/>
              <a:gd name="T6" fmla="*/ 4185 w 17777"/>
              <a:gd name="T7" fmla="*/ 3004 h 5921"/>
              <a:gd name="T8" fmla="*/ 5362 w 17777"/>
              <a:gd name="T9" fmla="*/ 3543 h 5921"/>
              <a:gd name="T10" fmla="*/ 6538 w 17777"/>
              <a:gd name="T11" fmla="*/ 3957 h 5921"/>
              <a:gd name="T12" fmla="*/ 7716 w 17777"/>
              <a:gd name="T13" fmla="*/ 4289 h 5921"/>
              <a:gd name="T14" fmla="*/ 8896 w 17777"/>
              <a:gd name="T15" fmla="*/ 4581 h 5921"/>
              <a:gd name="T16" fmla="*/ 10075 w 17777"/>
              <a:gd name="T17" fmla="*/ 4808 h 5921"/>
              <a:gd name="T18" fmla="*/ 11253 w 17777"/>
              <a:gd name="T19" fmla="*/ 4996 h 5921"/>
              <a:gd name="T20" fmla="*/ 12437 w 17777"/>
              <a:gd name="T21" fmla="*/ 5184 h 5921"/>
              <a:gd name="T22" fmla="*/ 13617 w 17777"/>
              <a:gd name="T23" fmla="*/ 5352 h 5921"/>
              <a:gd name="T24" fmla="*/ 14795 w 17777"/>
              <a:gd name="T25" fmla="*/ 5496 h 5921"/>
              <a:gd name="T26" fmla="*/ 15975 w 17777"/>
              <a:gd name="T27" fmla="*/ 5640 h 5921"/>
              <a:gd name="T28" fmla="*/ 17155 w 17777"/>
              <a:gd name="T29" fmla="*/ 5788 h 5921"/>
              <a:gd name="T30" fmla="*/ 17775 w 17777"/>
              <a:gd name="T31" fmla="*/ 5887 h 5921"/>
              <a:gd name="T32" fmla="*/ 17148 w 17777"/>
              <a:gd name="T33" fmla="*/ 5859 h 5921"/>
              <a:gd name="T34" fmla="*/ 15968 w 17777"/>
              <a:gd name="T35" fmla="*/ 5711 h 5921"/>
              <a:gd name="T36" fmla="*/ 14788 w 17777"/>
              <a:gd name="T37" fmla="*/ 5567 h 5921"/>
              <a:gd name="T38" fmla="*/ 13606 w 17777"/>
              <a:gd name="T39" fmla="*/ 5423 h 5921"/>
              <a:gd name="T40" fmla="*/ 12426 w 17777"/>
              <a:gd name="T41" fmla="*/ 5255 h 5921"/>
              <a:gd name="T42" fmla="*/ 11242 w 17777"/>
              <a:gd name="T43" fmla="*/ 5067 h 5921"/>
              <a:gd name="T44" fmla="*/ 10060 w 17777"/>
              <a:gd name="T45" fmla="*/ 4879 h 5921"/>
              <a:gd name="T46" fmla="*/ 8879 w 17777"/>
              <a:gd name="T47" fmla="*/ 4650 h 5921"/>
              <a:gd name="T48" fmla="*/ 7699 w 17777"/>
              <a:gd name="T49" fmla="*/ 4358 h 5921"/>
              <a:gd name="T50" fmla="*/ 6517 w 17777"/>
              <a:gd name="T51" fmla="*/ 4026 h 5921"/>
              <a:gd name="T52" fmla="*/ 5333 w 17777"/>
              <a:gd name="T53" fmla="*/ 3608 h 5921"/>
              <a:gd name="T54" fmla="*/ 4150 w 17777"/>
              <a:gd name="T55" fmla="*/ 3067 h 5921"/>
              <a:gd name="T56" fmla="*/ 2967 w 17777"/>
              <a:gd name="T57" fmla="*/ 2381 h 5921"/>
              <a:gd name="T58" fmla="*/ 1785 w 17777"/>
              <a:gd name="T59" fmla="*/ 1568 h 5921"/>
              <a:gd name="T60" fmla="*/ 603 w 17777"/>
              <a:gd name="T61" fmla="*/ 610 h 5921"/>
              <a:gd name="T62" fmla="*/ 13 w 17777"/>
              <a:gd name="T63" fmla="*/ 15 h 59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7777" h="5921">
                <a:moveTo>
                  <a:pt x="64" y="13"/>
                </a:moveTo>
                <a:lnTo>
                  <a:pt x="652" y="557"/>
                </a:lnTo>
                <a:lnTo>
                  <a:pt x="1243" y="1052"/>
                </a:lnTo>
                <a:lnTo>
                  <a:pt x="1830" y="1511"/>
                </a:lnTo>
                <a:lnTo>
                  <a:pt x="2420" y="1926"/>
                </a:lnTo>
                <a:lnTo>
                  <a:pt x="3008" y="2322"/>
                </a:lnTo>
                <a:lnTo>
                  <a:pt x="3598" y="2673"/>
                </a:lnTo>
                <a:lnTo>
                  <a:pt x="4185" y="3004"/>
                </a:lnTo>
                <a:lnTo>
                  <a:pt x="4774" y="3275"/>
                </a:lnTo>
                <a:lnTo>
                  <a:pt x="5362" y="3543"/>
                </a:lnTo>
                <a:lnTo>
                  <a:pt x="5952" y="3770"/>
                </a:lnTo>
                <a:lnTo>
                  <a:pt x="6538" y="3957"/>
                </a:lnTo>
                <a:lnTo>
                  <a:pt x="7130" y="4145"/>
                </a:lnTo>
                <a:lnTo>
                  <a:pt x="7716" y="4289"/>
                </a:lnTo>
                <a:lnTo>
                  <a:pt x="8308" y="4437"/>
                </a:lnTo>
                <a:lnTo>
                  <a:pt x="8896" y="4581"/>
                </a:lnTo>
                <a:lnTo>
                  <a:pt x="9486" y="4684"/>
                </a:lnTo>
                <a:lnTo>
                  <a:pt x="10075" y="4808"/>
                </a:lnTo>
                <a:lnTo>
                  <a:pt x="10666" y="4912"/>
                </a:lnTo>
                <a:lnTo>
                  <a:pt x="11253" y="4996"/>
                </a:lnTo>
                <a:lnTo>
                  <a:pt x="11846" y="5100"/>
                </a:lnTo>
                <a:lnTo>
                  <a:pt x="12437" y="5184"/>
                </a:lnTo>
                <a:lnTo>
                  <a:pt x="13025" y="5268"/>
                </a:lnTo>
                <a:lnTo>
                  <a:pt x="13617" y="5352"/>
                </a:lnTo>
                <a:lnTo>
                  <a:pt x="14204" y="5432"/>
                </a:lnTo>
                <a:lnTo>
                  <a:pt x="14795" y="5496"/>
                </a:lnTo>
                <a:lnTo>
                  <a:pt x="15385" y="5580"/>
                </a:lnTo>
                <a:lnTo>
                  <a:pt x="15975" y="5640"/>
                </a:lnTo>
                <a:lnTo>
                  <a:pt x="16565" y="5724"/>
                </a:lnTo>
                <a:lnTo>
                  <a:pt x="17155" y="5788"/>
                </a:lnTo>
                <a:lnTo>
                  <a:pt x="17743" y="5848"/>
                </a:lnTo>
                <a:cubicBezTo>
                  <a:pt x="17763" y="5850"/>
                  <a:pt x="17777" y="5867"/>
                  <a:pt x="17775" y="5887"/>
                </a:cubicBezTo>
                <a:cubicBezTo>
                  <a:pt x="17773" y="5907"/>
                  <a:pt x="17756" y="5921"/>
                  <a:pt x="17736" y="5919"/>
                </a:cubicBezTo>
                <a:lnTo>
                  <a:pt x="17148" y="5859"/>
                </a:lnTo>
                <a:lnTo>
                  <a:pt x="16554" y="5795"/>
                </a:lnTo>
                <a:lnTo>
                  <a:pt x="15968" y="5711"/>
                </a:lnTo>
                <a:lnTo>
                  <a:pt x="15374" y="5651"/>
                </a:lnTo>
                <a:lnTo>
                  <a:pt x="14788" y="5567"/>
                </a:lnTo>
                <a:lnTo>
                  <a:pt x="14195" y="5503"/>
                </a:lnTo>
                <a:lnTo>
                  <a:pt x="13606" y="5423"/>
                </a:lnTo>
                <a:lnTo>
                  <a:pt x="13014" y="5339"/>
                </a:lnTo>
                <a:lnTo>
                  <a:pt x="12426" y="5255"/>
                </a:lnTo>
                <a:lnTo>
                  <a:pt x="11833" y="5171"/>
                </a:lnTo>
                <a:lnTo>
                  <a:pt x="11242" y="5067"/>
                </a:lnTo>
                <a:lnTo>
                  <a:pt x="10653" y="4983"/>
                </a:lnTo>
                <a:lnTo>
                  <a:pt x="10060" y="4879"/>
                </a:lnTo>
                <a:lnTo>
                  <a:pt x="9473" y="4755"/>
                </a:lnTo>
                <a:lnTo>
                  <a:pt x="8879" y="4650"/>
                </a:lnTo>
                <a:lnTo>
                  <a:pt x="8291" y="4506"/>
                </a:lnTo>
                <a:lnTo>
                  <a:pt x="7699" y="4358"/>
                </a:lnTo>
                <a:lnTo>
                  <a:pt x="7109" y="4214"/>
                </a:lnTo>
                <a:lnTo>
                  <a:pt x="6517" y="4026"/>
                </a:lnTo>
                <a:lnTo>
                  <a:pt x="5927" y="3837"/>
                </a:lnTo>
                <a:lnTo>
                  <a:pt x="5333" y="3608"/>
                </a:lnTo>
                <a:lnTo>
                  <a:pt x="4744" y="3340"/>
                </a:lnTo>
                <a:lnTo>
                  <a:pt x="4150" y="3067"/>
                </a:lnTo>
                <a:lnTo>
                  <a:pt x="3561" y="2734"/>
                </a:lnTo>
                <a:lnTo>
                  <a:pt x="2967" y="2381"/>
                </a:lnTo>
                <a:lnTo>
                  <a:pt x="2379" y="1985"/>
                </a:lnTo>
                <a:lnTo>
                  <a:pt x="1785" y="1568"/>
                </a:lnTo>
                <a:lnTo>
                  <a:pt x="1196" y="1107"/>
                </a:lnTo>
                <a:lnTo>
                  <a:pt x="603" y="610"/>
                </a:lnTo>
                <a:lnTo>
                  <a:pt x="15" y="66"/>
                </a:lnTo>
                <a:cubicBezTo>
                  <a:pt x="0" y="52"/>
                  <a:pt x="0" y="30"/>
                  <a:pt x="13" y="15"/>
                </a:cubicBezTo>
                <a:cubicBezTo>
                  <a:pt x="27" y="0"/>
                  <a:pt x="49" y="0"/>
                  <a:pt x="64" y="13"/>
                </a:cubicBezTo>
                <a:close/>
              </a:path>
            </a:pathLst>
          </a:custGeom>
          <a:solidFill>
            <a:srgbClr val="000000"/>
          </a:solidFill>
          <a:ln w="1588" cap="flat">
            <a:solidFill>
              <a:srgbClr val="000000"/>
            </a:solidFill>
            <a:prstDash val="solid"/>
            <a:bevel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6" name="Freeform 13"/>
          <p:cNvSpPr>
            <a:spLocks noEditPoints="1"/>
          </p:cNvSpPr>
          <p:nvPr/>
        </p:nvSpPr>
        <p:spPr bwMode="auto">
          <a:xfrm>
            <a:off x="1203326" y="4313238"/>
            <a:ext cx="6778625" cy="53975"/>
          </a:xfrm>
          <a:custGeom>
            <a:avLst/>
            <a:gdLst>
              <a:gd name="T0" fmla="*/ 38 w 17780"/>
              <a:gd name="T1" fmla="*/ 76 h 140"/>
              <a:gd name="T2" fmla="*/ 800 w 17780"/>
              <a:gd name="T3" fmla="*/ 7 h 140"/>
              <a:gd name="T4" fmla="*/ 570 w 17780"/>
              <a:gd name="T5" fmla="*/ 76 h 140"/>
              <a:gd name="T6" fmla="*/ 1330 w 17780"/>
              <a:gd name="T7" fmla="*/ 24 h 140"/>
              <a:gd name="T8" fmla="*/ 1101 w 17780"/>
              <a:gd name="T9" fmla="*/ 96 h 140"/>
              <a:gd name="T10" fmla="*/ 1862 w 17780"/>
              <a:gd name="T11" fmla="*/ 24 h 140"/>
              <a:gd name="T12" fmla="*/ 1596 w 17780"/>
              <a:gd name="T13" fmla="*/ 62 h 140"/>
              <a:gd name="T14" fmla="*/ 2394 w 17780"/>
              <a:gd name="T15" fmla="*/ 100 h 140"/>
              <a:gd name="T16" fmla="*/ 2926 w 17780"/>
              <a:gd name="T17" fmla="*/ 24 h 140"/>
              <a:gd name="T18" fmla="*/ 2698 w 17780"/>
              <a:gd name="T19" fmla="*/ 24 h 140"/>
              <a:gd name="T20" fmla="*/ 3230 w 17780"/>
              <a:gd name="T21" fmla="*/ 100 h 140"/>
              <a:gd name="T22" fmla="*/ 4028 w 17780"/>
              <a:gd name="T23" fmla="*/ 62 h 140"/>
              <a:gd name="T24" fmla="*/ 4294 w 17780"/>
              <a:gd name="T25" fmla="*/ 24 h 140"/>
              <a:gd name="T26" fmla="*/ 4256 w 17780"/>
              <a:gd name="T27" fmla="*/ 62 h 140"/>
              <a:gd name="T28" fmla="*/ 5054 w 17780"/>
              <a:gd name="T29" fmla="*/ 100 h 140"/>
              <a:gd name="T30" fmla="*/ 5586 w 17780"/>
              <a:gd name="T31" fmla="*/ 24 h 140"/>
              <a:gd name="T32" fmla="*/ 5358 w 17780"/>
              <a:gd name="T33" fmla="*/ 24 h 140"/>
              <a:gd name="T34" fmla="*/ 6118 w 17780"/>
              <a:gd name="T35" fmla="*/ 100 h 140"/>
              <a:gd name="T36" fmla="*/ 6422 w 17780"/>
              <a:gd name="T37" fmla="*/ 24 h 140"/>
              <a:gd name="T38" fmla="*/ 6530 w 17780"/>
              <a:gd name="T39" fmla="*/ 100 h 140"/>
              <a:gd name="T40" fmla="*/ 7118 w 17780"/>
              <a:gd name="T41" fmla="*/ 24 h 140"/>
              <a:gd name="T42" fmla="*/ 6954 w 17780"/>
              <a:gd name="T43" fmla="*/ 100 h 140"/>
              <a:gd name="T44" fmla="*/ 7714 w 17780"/>
              <a:gd name="T45" fmla="*/ 44 h 140"/>
              <a:gd name="T46" fmla="*/ 7448 w 17780"/>
              <a:gd name="T47" fmla="*/ 74 h 140"/>
              <a:gd name="T48" fmla="*/ 8246 w 17780"/>
              <a:gd name="T49" fmla="*/ 120 h 140"/>
              <a:gd name="T50" fmla="*/ 8778 w 17780"/>
              <a:gd name="T51" fmla="*/ 44 h 140"/>
              <a:gd name="T52" fmla="*/ 8550 w 17780"/>
              <a:gd name="T53" fmla="*/ 44 h 140"/>
              <a:gd name="T54" fmla="*/ 9082 w 17780"/>
              <a:gd name="T55" fmla="*/ 120 h 140"/>
              <a:gd name="T56" fmla="*/ 9880 w 17780"/>
              <a:gd name="T57" fmla="*/ 82 h 140"/>
              <a:gd name="T58" fmla="*/ 10146 w 17780"/>
              <a:gd name="T59" fmla="*/ 44 h 140"/>
              <a:gd name="T60" fmla="*/ 10108 w 17780"/>
              <a:gd name="T61" fmla="*/ 82 h 140"/>
              <a:gd name="T62" fmla="*/ 10906 w 17780"/>
              <a:gd name="T63" fmla="*/ 120 h 140"/>
              <a:gd name="T64" fmla="*/ 11250 w 17780"/>
              <a:gd name="T65" fmla="*/ 44 h 140"/>
              <a:gd name="T66" fmla="*/ 11210 w 17780"/>
              <a:gd name="T67" fmla="*/ 120 h 140"/>
              <a:gd name="T68" fmla="*/ 11970 w 17780"/>
              <a:gd name="T69" fmla="*/ 44 h 140"/>
              <a:gd name="T70" fmla="*/ 11704 w 17780"/>
              <a:gd name="T71" fmla="*/ 82 h 140"/>
              <a:gd name="T72" fmla="*/ 12540 w 17780"/>
              <a:gd name="T73" fmla="*/ 82 h 140"/>
              <a:gd name="T74" fmla="*/ 12274 w 17780"/>
              <a:gd name="T75" fmla="*/ 44 h 140"/>
              <a:gd name="T76" fmla="*/ 13034 w 17780"/>
              <a:gd name="T77" fmla="*/ 120 h 140"/>
              <a:gd name="T78" fmla="*/ 13338 w 17780"/>
              <a:gd name="T79" fmla="*/ 44 h 140"/>
              <a:gd name="T80" fmla="*/ 13300 w 17780"/>
              <a:gd name="T81" fmla="*/ 82 h 140"/>
              <a:gd name="T82" fmla="*/ 14096 w 17780"/>
              <a:gd name="T83" fmla="*/ 137 h 140"/>
              <a:gd name="T84" fmla="*/ 14401 w 17780"/>
              <a:gd name="T85" fmla="*/ 64 h 140"/>
              <a:gd name="T86" fmla="*/ 14363 w 17780"/>
              <a:gd name="T87" fmla="*/ 102 h 140"/>
              <a:gd name="T88" fmla="*/ 15161 w 17780"/>
              <a:gd name="T89" fmla="*/ 140 h 140"/>
              <a:gd name="T90" fmla="*/ 15693 w 17780"/>
              <a:gd name="T91" fmla="*/ 64 h 140"/>
              <a:gd name="T92" fmla="*/ 15465 w 17780"/>
              <a:gd name="T93" fmla="*/ 64 h 140"/>
              <a:gd name="T94" fmla="*/ 15997 w 17780"/>
              <a:gd name="T95" fmla="*/ 140 h 140"/>
              <a:gd name="T96" fmla="*/ 16757 w 17780"/>
              <a:gd name="T97" fmla="*/ 64 h 140"/>
              <a:gd name="T98" fmla="*/ 16491 w 17780"/>
              <a:gd name="T99" fmla="*/ 102 h 140"/>
              <a:gd name="T100" fmla="*/ 17327 w 17780"/>
              <a:gd name="T101" fmla="*/ 102 h 140"/>
              <a:gd name="T102" fmla="*/ 17061 w 17780"/>
              <a:gd name="T103" fmla="*/ 64 h 140"/>
              <a:gd name="T104" fmla="*/ 17593 w 17780"/>
              <a:gd name="T105" fmla="*/ 140 h 1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7780" h="140">
                <a:moveTo>
                  <a:pt x="38" y="0"/>
                </a:moveTo>
                <a:lnTo>
                  <a:pt x="266" y="0"/>
                </a:lnTo>
                <a:cubicBezTo>
                  <a:pt x="287" y="0"/>
                  <a:pt x="304" y="17"/>
                  <a:pt x="304" y="38"/>
                </a:cubicBezTo>
                <a:cubicBezTo>
                  <a:pt x="304" y="59"/>
                  <a:pt x="287" y="76"/>
                  <a:pt x="266" y="76"/>
                </a:cubicBezTo>
                <a:lnTo>
                  <a:pt x="38" y="76"/>
                </a:lnTo>
                <a:cubicBezTo>
                  <a:pt x="17" y="76"/>
                  <a:pt x="0" y="59"/>
                  <a:pt x="0" y="38"/>
                </a:cubicBezTo>
                <a:cubicBezTo>
                  <a:pt x="0" y="17"/>
                  <a:pt x="17" y="0"/>
                  <a:pt x="38" y="0"/>
                </a:cubicBezTo>
                <a:close/>
                <a:moveTo>
                  <a:pt x="570" y="0"/>
                </a:moveTo>
                <a:lnTo>
                  <a:pt x="630" y="0"/>
                </a:lnTo>
                <a:lnTo>
                  <a:pt x="800" y="7"/>
                </a:lnTo>
                <a:cubicBezTo>
                  <a:pt x="821" y="8"/>
                  <a:pt x="837" y="26"/>
                  <a:pt x="836" y="47"/>
                </a:cubicBezTo>
                <a:cubicBezTo>
                  <a:pt x="835" y="68"/>
                  <a:pt x="818" y="84"/>
                  <a:pt x="797" y="83"/>
                </a:cubicBezTo>
                <a:lnTo>
                  <a:pt x="797" y="83"/>
                </a:lnTo>
                <a:lnTo>
                  <a:pt x="630" y="76"/>
                </a:lnTo>
                <a:lnTo>
                  <a:pt x="570" y="76"/>
                </a:lnTo>
                <a:cubicBezTo>
                  <a:pt x="549" y="76"/>
                  <a:pt x="532" y="59"/>
                  <a:pt x="532" y="38"/>
                </a:cubicBezTo>
                <a:cubicBezTo>
                  <a:pt x="532" y="17"/>
                  <a:pt x="549" y="0"/>
                  <a:pt x="570" y="0"/>
                </a:cubicBezTo>
                <a:close/>
                <a:moveTo>
                  <a:pt x="1104" y="20"/>
                </a:moveTo>
                <a:lnTo>
                  <a:pt x="1220" y="24"/>
                </a:lnTo>
                <a:lnTo>
                  <a:pt x="1330" y="24"/>
                </a:lnTo>
                <a:cubicBezTo>
                  <a:pt x="1351" y="24"/>
                  <a:pt x="1368" y="41"/>
                  <a:pt x="1368" y="62"/>
                </a:cubicBezTo>
                <a:cubicBezTo>
                  <a:pt x="1368" y="83"/>
                  <a:pt x="1351" y="100"/>
                  <a:pt x="1330" y="100"/>
                </a:cubicBezTo>
                <a:lnTo>
                  <a:pt x="1217" y="100"/>
                </a:lnTo>
                <a:lnTo>
                  <a:pt x="1101" y="96"/>
                </a:lnTo>
                <a:lnTo>
                  <a:pt x="1101" y="96"/>
                </a:lnTo>
                <a:cubicBezTo>
                  <a:pt x="1080" y="95"/>
                  <a:pt x="1063" y="77"/>
                  <a:pt x="1064" y="56"/>
                </a:cubicBezTo>
                <a:cubicBezTo>
                  <a:pt x="1065" y="35"/>
                  <a:pt x="1083" y="19"/>
                  <a:pt x="1104" y="20"/>
                </a:cubicBezTo>
                <a:close/>
                <a:moveTo>
                  <a:pt x="1634" y="24"/>
                </a:moveTo>
                <a:lnTo>
                  <a:pt x="1810" y="24"/>
                </a:lnTo>
                <a:lnTo>
                  <a:pt x="1862" y="24"/>
                </a:lnTo>
                <a:cubicBezTo>
                  <a:pt x="1883" y="24"/>
                  <a:pt x="1900" y="41"/>
                  <a:pt x="1900" y="62"/>
                </a:cubicBezTo>
                <a:cubicBezTo>
                  <a:pt x="1900" y="83"/>
                  <a:pt x="1883" y="100"/>
                  <a:pt x="1862" y="100"/>
                </a:cubicBezTo>
                <a:lnTo>
                  <a:pt x="1810" y="100"/>
                </a:lnTo>
                <a:lnTo>
                  <a:pt x="1634" y="100"/>
                </a:lnTo>
                <a:cubicBezTo>
                  <a:pt x="1613" y="100"/>
                  <a:pt x="1596" y="83"/>
                  <a:pt x="1596" y="62"/>
                </a:cubicBezTo>
                <a:cubicBezTo>
                  <a:pt x="1596" y="41"/>
                  <a:pt x="1613" y="24"/>
                  <a:pt x="1634" y="24"/>
                </a:cubicBezTo>
                <a:close/>
                <a:moveTo>
                  <a:pt x="2166" y="24"/>
                </a:moveTo>
                <a:lnTo>
                  <a:pt x="2394" y="24"/>
                </a:lnTo>
                <a:cubicBezTo>
                  <a:pt x="2415" y="24"/>
                  <a:pt x="2432" y="41"/>
                  <a:pt x="2432" y="62"/>
                </a:cubicBezTo>
                <a:cubicBezTo>
                  <a:pt x="2432" y="83"/>
                  <a:pt x="2415" y="100"/>
                  <a:pt x="2394" y="100"/>
                </a:cubicBezTo>
                <a:lnTo>
                  <a:pt x="2166" y="100"/>
                </a:lnTo>
                <a:cubicBezTo>
                  <a:pt x="2145" y="100"/>
                  <a:pt x="2128" y="83"/>
                  <a:pt x="2128" y="62"/>
                </a:cubicBezTo>
                <a:cubicBezTo>
                  <a:pt x="2128" y="41"/>
                  <a:pt x="2145" y="24"/>
                  <a:pt x="2166" y="24"/>
                </a:cubicBezTo>
                <a:close/>
                <a:moveTo>
                  <a:pt x="2698" y="24"/>
                </a:moveTo>
                <a:lnTo>
                  <a:pt x="2926" y="24"/>
                </a:lnTo>
                <a:cubicBezTo>
                  <a:pt x="2947" y="24"/>
                  <a:pt x="2964" y="41"/>
                  <a:pt x="2964" y="62"/>
                </a:cubicBezTo>
                <a:cubicBezTo>
                  <a:pt x="2964" y="83"/>
                  <a:pt x="2947" y="100"/>
                  <a:pt x="2926" y="100"/>
                </a:cubicBezTo>
                <a:lnTo>
                  <a:pt x="2698" y="100"/>
                </a:lnTo>
                <a:cubicBezTo>
                  <a:pt x="2677" y="100"/>
                  <a:pt x="2660" y="83"/>
                  <a:pt x="2660" y="62"/>
                </a:cubicBezTo>
                <a:cubicBezTo>
                  <a:pt x="2660" y="41"/>
                  <a:pt x="2677" y="24"/>
                  <a:pt x="2698" y="24"/>
                </a:cubicBezTo>
                <a:close/>
                <a:moveTo>
                  <a:pt x="3230" y="24"/>
                </a:moveTo>
                <a:lnTo>
                  <a:pt x="3458" y="24"/>
                </a:lnTo>
                <a:cubicBezTo>
                  <a:pt x="3479" y="24"/>
                  <a:pt x="3496" y="41"/>
                  <a:pt x="3496" y="62"/>
                </a:cubicBezTo>
                <a:cubicBezTo>
                  <a:pt x="3496" y="83"/>
                  <a:pt x="3479" y="100"/>
                  <a:pt x="3458" y="100"/>
                </a:cubicBezTo>
                <a:lnTo>
                  <a:pt x="3230" y="100"/>
                </a:lnTo>
                <a:cubicBezTo>
                  <a:pt x="3209" y="100"/>
                  <a:pt x="3192" y="83"/>
                  <a:pt x="3192" y="62"/>
                </a:cubicBezTo>
                <a:cubicBezTo>
                  <a:pt x="3192" y="41"/>
                  <a:pt x="3209" y="24"/>
                  <a:pt x="3230" y="24"/>
                </a:cubicBezTo>
                <a:close/>
                <a:moveTo>
                  <a:pt x="3762" y="24"/>
                </a:moveTo>
                <a:lnTo>
                  <a:pt x="3990" y="24"/>
                </a:lnTo>
                <a:cubicBezTo>
                  <a:pt x="4011" y="24"/>
                  <a:pt x="4028" y="41"/>
                  <a:pt x="4028" y="62"/>
                </a:cubicBezTo>
                <a:cubicBezTo>
                  <a:pt x="4028" y="83"/>
                  <a:pt x="4011" y="100"/>
                  <a:pt x="3990" y="100"/>
                </a:cubicBezTo>
                <a:lnTo>
                  <a:pt x="3762" y="100"/>
                </a:lnTo>
                <a:cubicBezTo>
                  <a:pt x="3741" y="100"/>
                  <a:pt x="3724" y="83"/>
                  <a:pt x="3724" y="62"/>
                </a:cubicBezTo>
                <a:cubicBezTo>
                  <a:pt x="3724" y="41"/>
                  <a:pt x="3741" y="24"/>
                  <a:pt x="3762" y="24"/>
                </a:cubicBezTo>
                <a:close/>
                <a:moveTo>
                  <a:pt x="4294" y="24"/>
                </a:moveTo>
                <a:lnTo>
                  <a:pt x="4522" y="24"/>
                </a:lnTo>
                <a:cubicBezTo>
                  <a:pt x="4543" y="24"/>
                  <a:pt x="4560" y="41"/>
                  <a:pt x="4560" y="62"/>
                </a:cubicBezTo>
                <a:cubicBezTo>
                  <a:pt x="4560" y="83"/>
                  <a:pt x="4543" y="100"/>
                  <a:pt x="4522" y="100"/>
                </a:cubicBezTo>
                <a:lnTo>
                  <a:pt x="4294" y="100"/>
                </a:lnTo>
                <a:cubicBezTo>
                  <a:pt x="4273" y="100"/>
                  <a:pt x="4256" y="83"/>
                  <a:pt x="4256" y="62"/>
                </a:cubicBezTo>
                <a:cubicBezTo>
                  <a:pt x="4256" y="41"/>
                  <a:pt x="4273" y="24"/>
                  <a:pt x="4294" y="24"/>
                </a:cubicBezTo>
                <a:close/>
                <a:moveTo>
                  <a:pt x="4826" y="24"/>
                </a:moveTo>
                <a:lnTo>
                  <a:pt x="5054" y="24"/>
                </a:lnTo>
                <a:cubicBezTo>
                  <a:pt x="5075" y="24"/>
                  <a:pt x="5092" y="41"/>
                  <a:pt x="5092" y="62"/>
                </a:cubicBezTo>
                <a:cubicBezTo>
                  <a:pt x="5092" y="83"/>
                  <a:pt x="5075" y="100"/>
                  <a:pt x="5054" y="100"/>
                </a:cubicBezTo>
                <a:lnTo>
                  <a:pt x="4826" y="100"/>
                </a:lnTo>
                <a:cubicBezTo>
                  <a:pt x="4805" y="100"/>
                  <a:pt x="4788" y="83"/>
                  <a:pt x="4788" y="62"/>
                </a:cubicBezTo>
                <a:cubicBezTo>
                  <a:pt x="4788" y="41"/>
                  <a:pt x="4805" y="24"/>
                  <a:pt x="4826" y="24"/>
                </a:cubicBezTo>
                <a:close/>
                <a:moveTo>
                  <a:pt x="5358" y="24"/>
                </a:moveTo>
                <a:lnTo>
                  <a:pt x="5586" y="24"/>
                </a:lnTo>
                <a:cubicBezTo>
                  <a:pt x="5607" y="24"/>
                  <a:pt x="5624" y="41"/>
                  <a:pt x="5624" y="62"/>
                </a:cubicBezTo>
                <a:cubicBezTo>
                  <a:pt x="5624" y="83"/>
                  <a:pt x="5607" y="100"/>
                  <a:pt x="5586" y="100"/>
                </a:cubicBezTo>
                <a:lnTo>
                  <a:pt x="5358" y="100"/>
                </a:lnTo>
                <a:cubicBezTo>
                  <a:pt x="5337" y="100"/>
                  <a:pt x="5320" y="83"/>
                  <a:pt x="5320" y="62"/>
                </a:cubicBezTo>
                <a:cubicBezTo>
                  <a:pt x="5320" y="41"/>
                  <a:pt x="5337" y="24"/>
                  <a:pt x="5358" y="24"/>
                </a:cubicBezTo>
                <a:close/>
                <a:moveTo>
                  <a:pt x="5890" y="24"/>
                </a:moveTo>
                <a:lnTo>
                  <a:pt x="5938" y="24"/>
                </a:lnTo>
                <a:lnTo>
                  <a:pt x="6118" y="24"/>
                </a:lnTo>
                <a:cubicBezTo>
                  <a:pt x="6139" y="24"/>
                  <a:pt x="6156" y="41"/>
                  <a:pt x="6156" y="62"/>
                </a:cubicBezTo>
                <a:cubicBezTo>
                  <a:pt x="6156" y="83"/>
                  <a:pt x="6139" y="100"/>
                  <a:pt x="6118" y="100"/>
                </a:cubicBezTo>
                <a:lnTo>
                  <a:pt x="5938" y="100"/>
                </a:lnTo>
                <a:lnTo>
                  <a:pt x="5890" y="100"/>
                </a:lnTo>
                <a:cubicBezTo>
                  <a:pt x="5869" y="100"/>
                  <a:pt x="5852" y="83"/>
                  <a:pt x="5852" y="62"/>
                </a:cubicBezTo>
                <a:cubicBezTo>
                  <a:pt x="5852" y="41"/>
                  <a:pt x="5869" y="24"/>
                  <a:pt x="5890" y="24"/>
                </a:cubicBezTo>
                <a:close/>
                <a:moveTo>
                  <a:pt x="6422" y="24"/>
                </a:moveTo>
                <a:lnTo>
                  <a:pt x="6530" y="24"/>
                </a:lnTo>
                <a:lnTo>
                  <a:pt x="6650" y="24"/>
                </a:lnTo>
                <a:cubicBezTo>
                  <a:pt x="6671" y="24"/>
                  <a:pt x="6688" y="41"/>
                  <a:pt x="6688" y="62"/>
                </a:cubicBezTo>
                <a:cubicBezTo>
                  <a:pt x="6688" y="83"/>
                  <a:pt x="6671" y="100"/>
                  <a:pt x="6650" y="100"/>
                </a:cubicBezTo>
                <a:lnTo>
                  <a:pt x="6530" y="100"/>
                </a:lnTo>
                <a:lnTo>
                  <a:pt x="6422" y="100"/>
                </a:lnTo>
                <a:cubicBezTo>
                  <a:pt x="6401" y="100"/>
                  <a:pt x="6384" y="83"/>
                  <a:pt x="6384" y="62"/>
                </a:cubicBezTo>
                <a:cubicBezTo>
                  <a:pt x="6384" y="41"/>
                  <a:pt x="6401" y="24"/>
                  <a:pt x="6422" y="24"/>
                </a:cubicBezTo>
                <a:close/>
                <a:moveTo>
                  <a:pt x="6954" y="24"/>
                </a:moveTo>
                <a:lnTo>
                  <a:pt x="7118" y="24"/>
                </a:lnTo>
                <a:lnTo>
                  <a:pt x="7183" y="27"/>
                </a:lnTo>
                <a:cubicBezTo>
                  <a:pt x="7204" y="27"/>
                  <a:pt x="7221" y="45"/>
                  <a:pt x="7220" y="66"/>
                </a:cubicBezTo>
                <a:cubicBezTo>
                  <a:pt x="7219" y="87"/>
                  <a:pt x="7202" y="103"/>
                  <a:pt x="7181" y="103"/>
                </a:cubicBezTo>
                <a:lnTo>
                  <a:pt x="7118" y="100"/>
                </a:lnTo>
                <a:lnTo>
                  <a:pt x="6954" y="100"/>
                </a:lnTo>
                <a:cubicBezTo>
                  <a:pt x="6933" y="100"/>
                  <a:pt x="6916" y="83"/>
                  <a:pt x="6916" y="62"/>
                </a:cubicBezTo>
                <a:cubicBezTo>
                  <a:pt x="6916" y="41"/>
                  <a:pt x="6933" y="24"/>
                  <a:pt x="6954" y="24"/>
                </a:cubicBezTo>
                <a:close/>
                <a:moveTo>
                  <a:pt x="7487" y="37"/>
                </a:moveTo>
                <a:lnTo>
                  <a:pt x="7712" y="44"/>
                </a:lnTo>
                <a:lnTo>
                  <a:pt x="7714" y="44"/>
                </a:lnTo>
                <a:cubicBezTo>
                  <a:pt x="7735" y="44"/>
                  <a:pt x="7752" y="61"/>
                  <a:pt x="7752" y="82"/>
                </a:cubicBezTo>
                <a:cubicBezTo>
                  <a:pt x="7752" y="103"/>
                  <a:pt x="7735" y="120"/>
                  <a:pt x="7714" y="120"/>
                </a:cubicBezTo>
                <a:lnTo>
                  <a:pt x="7709" y="120"/>
                </a:lnTo>
                <a:lnTo>
                  <a:pt x="7484" y="113"/>
                </a:lnTo>
                <a:cubicBezTo>
                  <a:pt x="7464" y="112"/>
                  <a:pt x="7447" y="95"/>
                  <a:pt x="7448" y="74"/>
                </a:cubicBezTo>
                <a:cubicBezTo>
                  <a:pt x="7448" y="53"/>
                  <a:pt x="7466" y="36"/>
                  <a:pt x="7487" y="37"/>
                </a:cubicBezTo>
                <a:close/>
                <a:moveTo>
                  <a:pt x="8018" y="44"/>
                </a:moveTo>
                <a:lnTo>
                  <a:pt x="8246" y="44"/>
                </a:lnTo>
                <a:cubicBezTo>
                  <a:pt x="8267" y="44"/>
                  <a:pt x="8284" y="61"/>
                  <a:pt x="8284" y="82"/>
                </a:cubicBezTo>
                <a:cubicBezTo>
                  <a:pt x="8284" y="103"/>
                  <a:pt x="8267" y="120"/>
                  <a:pt x="8246" y="120"/>
                </a:cubicBezTo>
                <a:lnTo>
                  <a:pt x="8018" y="120"/>
                </a:lnTo>
                <a:cubicBezTo>
                  <a:pt x="7997" y="120"/>
                  <a:pt x="7980" y="103"/>
                  <a:pt x="7980" y="82"/>
                </a:cubicBezTo>
                <a:cubicBezTo>
                  <a:pt x="7980" y="61"/>
                  <a:pt x="7997" y="44"/>
                  <a:pt x="8018" y="44"/>
                </a:cubicBezTo>
                <a:close/>
                <a:moveTo>
                  <a:pt x="8550" y="44"/>
                </a:moveTo>
                <a:lnTo>
                  <a:pt x="8778" y="44"/>
                </a:lnTo>
                <a:cubicBezTo>
                  <a:pt x="8799" y="44"/>
                  <a:pt x="8816" y="61"/>
                  <a:pt x="8816" y="82"/>
                </a:cubicBezTo>
                <a:cubicBezTo>
                  <a:pt x="8816" y="103"/>
                  <a:pt x="8799" y="120"/>
                  <a:pt x="8778" y="120"/>
                </a:cubicBezTo>
                <a:lnTo>
                  <a:pt x="8550" y="120"/>
                </a:lnTo>
                <a:cubicBezTo>
                  <a:pt x="8529" y="120"/>
                  <a:pt x="8512" y="103"/>
                  <a:pt x="8512" y="82"/>
                </a:cubicBezTo>
                <a:cubicBezTo>
                  <a:pt x="8512" y="61"/>
                  <a:pt x="8529" y="44"/>
                  <a:pt x="8550" y="44"/>
                </a:cubicBezTo>
                <a:close/>
                <a:moveTo>
                  <a:pt x="9082" y="44"/>
                </a:moveTo>
                <a:lnTo>
                  <a:pt x="9310" y="44"/>
                </a:lnTo>
                <a:cubicBezTo>
                  <a:pt x="9331" y="44"/>
                  <a:pt x="9348" y="61"/>
                  <a:pt x="9348" y="82"/>
                </a:cubicBezTo>
                <a:cubicBezTo>
                  <a:pt x="9348" y="103"/>
                  <a:pt x="9331" y="120"/>
                  <a:pt x="9310" y="120"/>
                </a:cubicBezTo>
                <a:lnTo>
                  <a:pt x="9082" y="120"/>
                </a:lnTo>
                <a:cubicBezTo>
                  <a:pt x="9061" y="120"/>
                  <a:pt x="9044" y="103"/>
                  <a:pt x="9044" y="82"/>
                </a:cubicBezTo>
                <a:cubicBezTo>
                  <a:pt x="9044" y="61"/>
                  <a:pt x="9061" y="44"/>
                  <a:pt x="9082" y="44"/>
                </a:cubicBezTo>
                <a:close/>
                <a:moveTo>
                  <a:pt x="9614" y="44"/>
                </a:moveTo>
                <a:lnTo>
                  <a:pt x="9842" y="44"/>
                </a:lnTo>
                <a:cubicBezTo>
                  <a:pt x="9863" y="44"/>
                  <a:pt x="9880" y="61"/>
                  <a:pt x="9880" y="82"/>
                </a:cubicBezTo>
                <a:cubicBezTo>
                  <a:pt x="9880" y="103"/>
                  <a:pt x="9863" y="120"/>
                  <a:pt x="9842" y="120"/>
                </a:cubicBezTo>
                <a:lnTo>
                  <a:pt x="9614" y="120"/>
                </a:lnTo>
                <a:cubicBezTo>
                  <a:pt x="9593" y="120"/>
                  <a:pt x="9576" y="103"/>
                  <a:pt x="9576" y="82"/>
                </a:cubicBezTo>
                <a:cubicBezTo>
                  <a:pt x="9576" y="61"/>
                  <a:pt x="9593" y="44"/>
                  <a:pt x="9614" y="44"/>
                </a:cubicBezTo>
                <a:close/>
                <a:moveTo>
                  <a:pt x="10146" y="44"/>
                </a:moveTo>
                <a:lnTo>
                  <a:pt x="10374" y="44"/>
                </a:lnTo>
                <a:cubicBezTo>
                  <a:pt x="10395" y="44"/>
                  <a:pt x="10412" y="61"/>
                  <a:pt x="10412" y="82"/>
                </a:cubicBezTo>
                <a:cubicBezTo>
                  <a:pt x="10412" y="103"/>
                  <a:pt x="10395" y="120"/>
                  <a:pt x="10374" y="120"/>
                </a:cubicBezTo>
                <a:lnTo>
                  <a:pt x="10146" y="120"/>
                </a:lnTo>
                <a:cubicBezTo>
                  <a:pt x="10125" y="120"/>
                  <a:pt x="10108" y="103"/>
                  <a:pt x="10108" y="82"/>
                </a:cubicBezTo>
                <a:cubicBezTo>
                  <a:pt x="10108" y="61"/>
                  <a:pt x="10125" y="44"/>
                  <a:pt x="10146" y="44"/>
                </a:cubicBezTo>
                <a:close/>
                <a:moveTo>
                  <a:pt x="10678" y="44"/>
                </a:moveTo>
                <a:lnTo>
                  <a:pt x="10906" y="44"/>
                </a:lnTo>
                <a:cubicBezTo>
                  <a:pt x="10927" y="44"/>
                  <a:pt x="10944" y="61"/>
                  <a:pt x="10944" y="82"/>
                </a:cubicBezTo>
                <a:cubicBezTo>
                  <a:pt x="10944" y="103"/>
                  <a:pt x="10927" y="120"/>
                  <a:pt x="10906" y="120"/>
                </a:cubicBezTo>
                <a:lnTo>
                  <a:pt x="10678" y="120"/>
                </a:lnTo>
                <a:cubicBezTo>
                  <a:pt x="10657" y="120"/>
                  <a:pt x="10640" y="103"/>
                  <a:pt x="10640" y="82"/>
                </a:cubicBezTo>
                <a:cubicBezTo>
                  <a:pt x="10640" y="61"/>
                  <a:pt x="10657" y="44"/>
                  <a:pt x="10678" y="44"/>
                </a:cubicBezTo>
                <a:close/>
                <a:moveTo>
                  <a:pt x="11210" y="44"/>
                </a:moveTo>
                <a:lnTo>
                  <a:pt x="11250" y="44"/>
                </a:lnTo>
                <a:lnTo>
                  <a:pt x="11438" y="44"/>
                </a:lnTo>
                <a:cubicBezTo>
                  <a:pt x="11459" y="44"/>
                  <a:pt x="11476" y="61"/>
                  <a:pt x="11476" y="82"/>
                </a:cubicBezTo>
                <a:cubicBezTo>
                  <a:pt x="11476" y="103"/>
                  <a:pt x="11459" y="120"/>
                  <a:pt x="11438" y="120"/>
                </a:cubicBezTo>
                <a:lnTo>
                  <a:pt x="11250" y="120"/>
                </a:lnTo>
                <a:lnTo>
                  <a:pt x="11210" y="120"/>
                </a:lnTo>
                <a:cubicBezTo>
                  <a:pt x="11189" y="120"/>
                  <a:pt x="11172" y="103"/>
                  <a:pt x="11172" y="82"/>
                </a:cubicBezTo>
                <a:cubicBezTo>
                  <a:pt x="11172" y="61"/>
                  <a:pt x="11189" y="44"/>
                  <a:pt x="11210" y="44"/>
                </a:cubicBezTo>
                <a:close/>
                <a:moveTo>
                  <a:pt x="11742" y="44"/>
                </a:moveTo>
                <a:lnTo>
                  <a:pt x="11838" y="44"/>
                </a:lnTo>
                <a:lnTo>
                  <a:pt x="11970" y="44"/>
                </a:lnTo>
                <a:cubicBezTo>
                  <a:pt x="11991" y="44"/>
                  <a:pt x="12008" y="61"/>
                  <a:pt x="12008" y="82"/>
                </a:cubicBezTo>
                <a:cubicBezTo>
                  <a:pt x="12008" y="103"/>
                  <a:pt x="11991" y="120"/>
                  <a:pt x="11970" y="120"/>
                </a:cubicBezTo>
                <a:lnTo>
                  <a:pt x="11838" y="120"/>
                </a:lnTo>
                <a:lnTo>
                  <a:pt x="11742" y="120"/>
                </a:lnTo>
                <a:cubicBezTo>
                  <a:pt x="11721" y="120"/>
                  <a:pt x="11704" y="103"/>
                  <a:pt x="11704" y="82"/>
                </a:cubicBezTo>
                <a:cubicBezTo>
                  <a:pt x="11704" y="61"/>
                  <a:pt x="11721" y="44"/>
                  <a:pt x="11742" y="44"/>
                </a:cubicBezTo>
                <a:close/>
                <a:moveTo>
                  <a:pt x="12274" y="44"/>
                </a:moveTo>
                <a:lnTo>
                  <a:pt x="12430" y="44"/>
                </a:lnTo>
                <a:lnTo>
                  <a:pt x="12502" y="44"/>
                </a:lnTo>
                <a:cubicBezTo>
                  <a:pt x="12523" y="44"/>
                  <a:pt x="12540" y="61"/>
                  <a:pt x="12540" y="82"/>
                </a:cubicBezTo>
                <a:cubicBezTo>
                  <a:pt x="12540" y="103"/>
                  <a:pt x="12523" y="120"/>
                  <a:pt x="12502" y="120"/>
                </a:cubicBezTo>
                <a:lnTo>
                  <a:pt x="12430" y="120"/>
                </a:lnTo>
                <a:lnTo>
                  <a:pt x="12274" y="120"/>
                </a:lnTo>
                <a:cubicBezTo>
                  <a:pt x="12253" y="120"/>
                  <a:pt x="12236" y="103"/>
                  <a:pt x="12236" y="82"/>
                </a:cubicBezTo>
                <a:cubicBezTo>
                  <a:pt x="12236" y="61"/>
                  <a:pt x="12253" y="44"/>
                  <a:pt x="12274" y="44"/>
                </a:cubicBezTo>
                <a:close/>
                <a:moveTo>
                  <a:pt x="12806" y="44"/>
                </a:moveTo>
                <a:lnTo>
                  <a:pt x="13022" y="44"/>
                </a:lnTo>
                <a:lnTo>
                  <a:pt x="13034" y="44"/>
                </a:lnTo>
                <a:cubicBezTo>
                  <a:pt x="13055" y="44"/>
                  <a:pt x="13072" y="61"/>
                  <a:pt x="13072" y="82"/>
                </a:cubicBezTo>
                <a:cubicBezTo>
                  <a:pt x="13072" y="103"/>
                  <a:pt x="13055" y="120"/>
                  <a:pt x="13034" y="120"/>
                </a:cubicBezTo>
                <a:lnTo>
                  <a:pt x="13022" y="120"/>
                </a:lnTo>
                <a:lnTo>
                  <a:pt x="12806" y="120"/>
                </a:lnTo>
                <a:cubicBezTo>
                  <a:pt x="12785" y="120"/>
                  <a:pt x="12768" y="103"/>
                  <a:pt x="12768" y="82"/>
                </a:cubicBezTo>
                <a:cubicBezTo>
                  <a:pt x="12768" y="61"/>
                  <a:pt x="12785" y="44"/>
                  <a:pt x="12806" y="44"/>
                </a:cubicBezTo>
                <a:close/>
                <a:moveTo>
                  <a:pt x="13338" y="44"/>
                </a:moveTo>
                <a:lnTo>
                  <a:pt x="13566" y="44"/>
                </a:lnTo>
                <a:cubicBezTo>
                  <a:pt x="13587" y="44"/>
                  <a:pt x="13604" y="61"/>
                  <a:pt x="13604" y="82"/>
                </a:cubicBezTo>
                <a:cubicBezTo>
                  <a:pt x="13604" y="103"/>
                  <a:pt x="13587" y="120"/>
                  <a:pt x="13566" y="120"/>
                </a:cubicBezTo>
                <a:lnTo>
                  <a:pt x="13338" y="120"/>
                </a:lnTo>
                <a:cubicBezTo>
                  <a:pt x="13317" y="120"/>
                  <a:pt x="13300" y="103"/>
                  <a:pt x="13300" y="82"/>
                </a:cubicBezTo>
                <a:cubicBezTo>
                  <a:pt x="13300" y="61"/>
                  <a:pt x="13317" y="44"/>
                  <a:pt x="13338" y="44"/>
                </a:cubicBezTo>
                <a:close/>
                <a:moveTo>
                  <a:pt x="13871" y="53"/>
                </a:moveTo>
                <a:lnTo>
                  <a:pt x="14099" y="61"/>
                </a:lnTo>
                <a:cubicBezTo>
                  <a:pt x="14120" y="62"/>
                  <a:pt x="14136" y="79"/>
                  <a:pt x="14135" y="100"/>
                </a:cubicBezTo>
                <a:cubicBezTo>
                  <a:pt x="14135" y="121"/>
                  <a:pt x="14117" y="138"/>
                  <a:pt x="14096" y="137"/>
                </a:cubicBezTo>
                <a:lnTo>
                  <a:pt x="14096" y="137"/>
                </a:lnTo>
                <a:lnTo>
                  <a:pt x="13868" y="129"/>
                </a:lnTo>
                <a:cubicBezTo>
                  <a:pt x="13847" y="128"/>
                  <a:pt x="13831" y="111"/>
                  <a:pt x="13832" y="90"/>
                </a:cubicBezTo>
                <a:cubicBezTo>
                  <a:pt x="13832" y="69"/>
                  <a:pt x="13850" y="53"/>
                  <a:pt x="13871" y="53"/>
                </a:cubicBezTo>
                <a:close/>
                <a:moveTo>
                  <a:pt x="14401" y="64"/>
                </a:moveTo>
                <a:lnTo>
                  <a:pt x="14629" y="64"/>
                </a:lnTo>
                <a:cubicBezTo>
                  <a:pt x="14650" y="64"/>
                  <a:pt x="14667" y="81"/>
                  <a:pt x="14667" y="102"/>
                </a:cubicBezTo>
                <a:cubicBezTo>
                  <a:pt x="14667" y="123"/>
                  <a:pt x="14650" y="140"/>
                  <a:pt x="14629" y="140"/>
                </a:cubicBezTo>
                <a:lnTo>
                  <a:pt x="14401" y="140"/>
                </a:lnTo>
                <a:cubicBezTo>
                  <a:pt x="14380" y="140"/>
                  <a:pt x="14363" y="123"/>
                  <a:pt x="14363" y="102"/>
                </a:cubicBezTo>
                <a:cubicBezTo>
                  <a:pt x="14363" y="81"/>
                  <a:pt x="14380" y="64"/>
                  <a:pt x="14401" y="64"/>
                </a:cubicBezTo>
                <a:close/>
                <a:moveTo>
                  <a:pt x="14933" y="64"/>
                </a:moveTo>
                <a:lnTo>
                  <a:pt x="15161" y="64"/>
                </a:lnTo>
                <a:cubicBezTo>
                  <a:pt x="15182" y="64"/>
                  <a:pt x="15199" y="81"/>
                  <a:pt x="15199" y="102"/>
                </a:cubicBezTo>
                <a:cubicBezTo>
                  <a:pt x="15199" y="123"/>
                  <a:pt x="15182" y="140"/>
                  <a:pt x="15161" y="140"/>
                </a:cubicBezTo>
                <a:lnTo>
                  <a:pt x="14933" y="140"/>
                </a:lnTo>
                <a:cubicBezTo>
                  <a:pt x="14912" y="140"/>
                  <a:pt x="14895" y="123"/>
                  <a:pt x="14895" y="102"/>
                </a:cubicBezTo>
                <a:cubicBezTo>
                  <a:pt x="14895" y="81"/>
                  <a:pt x="14912" y="64"/>
                  <a:pt x="14933" y="64"/>
                </a:cubicBezTo>
                <a:close/>
                <a:moveTo>
                  <a:pt x="15465" y="64"/>
                </a:moveTo>
                <a:lnTo>
                  <a:pt x="15693" y="64"/>
                </a:lnTo>
                <a:cubicBezTo>
                  <a:pt x="15714" y="64"/>
                  <a:pt x="15731" y="81"/>
                  <a:pt x="15731" y="102"/>
                </a:cubicBezTo>
                <a:cubicBezTo>
                  <a:pt x="15731" y="123"/>
                  <a:pt x="15714" y="140"/>
                  <a:pt x="15693" y="140"/>
                </a:cubicBezTo>
                <a:lnTo>
                  <a:pt x="15465" y="140"/>
                </a:lnTo>
                <a:cubicBezTo>
                  <a:pt x="15444" y="140"/>
                  <a:pt x="15427" y="123"/>
                  <a:pt x="15427" y="102"/>
                </a:cubicBezTo>
                <a:cubicBezTo>
                  <a:pt x="15427" y="81"/>
                  <a:pt x="15444" y="64"/>
                  <a:pt x="15465" y="64"/>
                </a:cubicBezTo>
                <a:close/>
                <a:moveTo>
                  <a:pt x="15997" y="64"/>
                </a:moveTo>
                <a:lnTo>
                  <a:pt x="16225" y="64"/>
                </a:lnTo>
                <a:cubicBezTo>
                  <a:pt x="16246" y="64"/>
                  <a:pt x="16263" y="81"/>
                  <a:pt x="16263" y="102"/>
                </a:cubicBezTo>
                <a:cubicBezTo>
                  <a:pt x="16263" y="123"/>
                  <a:pt x="16246" y="140"/>
                  <a:pt x="16225" y="140"/>
                </a:cubicBezTo>
                <a:lnTo>
                  <a:pt x="15997" y="140"/>
                </a:lnTo>
                <a:cubicBezTo>
                  <a:pt x="15976" y="140"/>
                  <a:pt x="15959" y="123"/>
                  <a:pt x="15959" y="102"/>
                </a:cubicBezTo>
                <a:cubicBezTo>
                  <a:pt x="15959" y="81"/>
                  <a:pt x="15976" y="64"/>
                  <a:pt x="15997" y="64"/>
                </a:cubicBezTo>
                <a:close/>
                <a:moveTo>
                  <a:pt x="16529" y="64"/>
                </a:moveTo>
                <a:lnTo>
                  <a:pt x="16562" y="64"/>
                </a:lnTo>
                <a:lnTo>
                  <a:pt x="16757" y="64"/>
                </a:lnTo>
                <a:cubicBezTo>
                  <a:pt x="16778" y="64"/>
                  <a:pt x="16795" y="81"/>
                  <a:pt x="16795" y="102"/>
                </a:cubicBezTo>
                <a:cubicBezTo>
                  <a:pt x="16795" y="123"/>
                  <a:pt x="16778" y="140"/>
                  <a:pt x="16757" y="140"/>
                </a:cubicBezTo>
                <a:lnTo>
                  <a:pt x="16562" y="140"/>
                </a:lnTo>
                <a:lnTo>
                  <a:pt x="16529" y="140"/>
                </a:lnTo>
                <a:cubicBezTo>
                  <a:pt x="16508" y="140"/>
                  <a:pt x="16491" y="123"/>
                  <a:pt x="16491" y="102"/>
                </a:cubicBezTo>
                <a:cubicBezTo>
                  <a:pt x="16491" y="81"/>
                  <a:pt x="16508" y="64"/>
                  <a:pt x="16529" y="64"/>
                </a:cubicBezTo>
                <a:close/>
                <a:moveTo>
                  <a:pt x="17061" y="64"/>
                </a:moveTo>
                <a:lnTo>
                  <a:pt x="17150" y="64"/>
                </a:lnTo>
                <a:lnTo>
                  <a:pt x="17289" y="64"/>
                </a:lnTo>
                <a:cubicBezTo>
                  <a:pt x="17310" y="64"/>
                  <a:pt x="17327" y="81"/>
                  <a:pt x="17327" y="102"/>
                </a:cubicBezTo>
                <a:cubicBezTo>
                  <a:pt x="17327" y="123"/>
                  <a:pt x="17310" y="140"/>
                  <a:pt x="17289" y="140"/>
                </a:cubicBezTo>
                <a:lnTo>
                  <a:pt x="17150" y="140"/>
                </a:lnTo>
                <a:lnTo>
                  <a:pt x="17061" y="140"/>
                </a:lnTo>
                <a:cubicBezTo>
                  <a:pt x="17040" y="140"/>
                  <a:pt x="17023" y="123"/>
                  <a:pt x="17023" y="102"/>
                </a:cubicBezTo>
                <a:cubicBezTo>
                  <a:pt x="17023" y="81"/>
                  <a:pt x="17040" y="64"/>
                  <a:pt x="17061" y="64"/>
                </a:cubicBezTo>
                <a:close/>
                <a:moveTo>
                  <a:pt x="17593" y="64"/>
                </a:moveTo>
                <a:lnTo>
                  <a:pt x="17742" y="64"/>
                </a:lnTo>
                <a:cubicBezTo>
                  <a:pt x="17763" y="64"/>
                  <a:pt x="17780" y="81"/>
                  <a:pt x="17780" y="102"/>
                </a:cubicBezTo>
                <a:cubicBezTo>
                  <a:pt x="17780" y="123"/>
                  <a:pt x="17763" y="140"/>
                  <a:pt x="17742" y="140"/>
                </a:cubicBezTo>
                <a:lnTo>
                  <a:pt x="17593" y="140"/>
                </a:lnTo>
                <a:cubicBezTo>
                  <a:pt x="17572" y="140"/>
                  <a:pt x="17555" y="123"/>
                  <a:pt x="17555" y="102"/>
                </a:cubicBezTo>
                <a:cubicBezTo>
                  <a:pt x="17555" y="81"/>
                  <a:pt x="17572" y="64"/>
                  <a:pt x="17593" y="64"/>
                </a:cubicBezTo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7" name="Freeform 14"/>
          <p:cNvSpPr>
            <a:spLocks noEditPoints="1"/>
          </p:cNvSpPr>
          <p:nvPr/>
        </p:nvSpPr>
        <p:spPr bwMode="auto">
          <a:xfrm>
            <a:off x="1203326" y="4543425"/>
            <a:ext cx="6780213" cy="323850"/>
          </a:xfrm>
          <a:custGeom>
            <a:avLst/>
            <a:gdLst>
              <a:gd name="T0" fmla="*/ 42 w 17783"/>
              <a:gd name="T1" fmla="*/ 368 h 850"/>
              <a:gd name="T2" fmla="*/ 795 w 17783"/>
              <a:gd name="T3" fmla="*/ 240 h 850"/>
              <a:gd name="T4" fmla="*/ 532 w 17783"/>
              <a:gd name="T5" fmla="*/ 297 h 850"/>
              <a:gd name="T6" fmla="*/ 1366 w 17783"/>
              <a:gd name="T7" fmla="*/ 237 h 850"/>
              <a:gd name="T8" fmla="*/ 1098 w 17783"/>
              <a:gd name="T9" fmla="*/ 217 h 850"/>
              <a:gd name="T10" fmla="*/ 1862 w 17783"/>
              <a:gd name="T11" fmla="*/ 241 h 850"/>
              <a:gd name="T12" fmla="*/ 2159 w 17783"/>
              <a:gd name="T13" fmla="*/ 142 h 850"/>
              <a:gd name="T14" fmla="*/ 2124 w 17783"/>
              <a:gd name="T15" fmla="*/ 183 h 850"/>
              <a:gd name="T16" fmla="*/ 2923 w 17783"/>
              <a:gd name="T17" fmla="*/ 165 h 850"/>
              <a:gd name="T18" fmla="*/ 3451 w 17783"/>
              <a:gd name="T19" fmla="*/ 69 h 850"/>
              <a:gd name="T20" fmla="*/ 3186 w 17783"/>
              <a:gd name="T21" fmla="*/ 116 h 850"/>
              <a:gd name="T22" fmla="*/ 3985 w 17783"/>
              <a:gd name="T23" fmla="*/ 127 h 850"/>
              <a:gd name="T24" fmla="*/ 4514 w 17783"/>
              <a:gd name="T25" fmla="*/ 30 h 850"/>
              <a:gd name="T26" fmla="*/ 4286 w 17783"/>
              <a:gd name="T27" fmla="*/ 40 h 850"/>
              <a:gd name="T28" fmla="*/ 5048 w 17783"/>
              <a:gd name="T29" fmla="*/ 87 h 850"/>
              <a:gd name="T30" fmla="*/ 5350 w 17783"/>
              <a:gd name="T31" fmla="*/ 0 h 850"/>
              <a:gd name="T32" fmla="*/ 5352 w 17783"/>
              <a:gd name="T33" fmla="*/ 76 h 850"/>
              <a:gd name="T34" fmla="*/ 5939 w 17783"/>
              <a:gd name="T35" fmla="*/ 0 h 850"/>
              <a:gd name="T36" fmla="*/ 5883 w 17783"/>
              <a:gd name="T37" fmla="*/ 76 h 850"/>
              <a:gd name="T38" fmla="*/ 6644 w 17783"/>
              <a:gd name="T39" fmla="*/ 4 h 850"/>
              <a:gd name="T40" fmla="*/ 6377 w 17783"/>
              <a:gd name="T41" fmla="*/ 38 h 850"/>
              <a:gd name="T42" fmla="*/ 7212 w 17783"/>
              <a:gd name="T43" fmla="*/ 62 h 850"/>
              <a:gd name="T44" fmla="*/ 6945 w 17783"/>
              <a:gd name="T45" fmla="*/ 91 h 850"/>
              <a:gd name="T46" fmla="*/ 7744 w 17783"/>
              <a:gd name="T47" fmla="*/ 84 h 850"/>
              <a:gd name="T48" fmla="*/ 8011 w 17783"/>
              <a:gd name="T49" fmla="*/ 55 h 850"/>
              <a:gd name="T50" fmla="*/ 7972 w 17783"/>
              <a:gd name="T51" fmla="*/ 91 h 850"/>
              <a:gd name="T52" fmla="*/ 8768 w 17783"/>
              <a:gd name="T53" fmla="*/ 156 h 850"/>
              <a:gd name="T54" fmla="*/ 9303 w 17783"/>
              <a:gd name="T55" fmla="*/ 112 h 850"/>
              <a:gd name="T56" fmla="*/ 9035 w 17783"/>
              <a:gd name="T57" fmla="*/ 132 h 850"/>
              <a:gd name="T58" fmla="*/ 9828 w 17783"/>
              <a:gd name="T59" fmla="*/ 226 h 850"/>
              <a:gd name="T60" fmla="*/ 10364 w 17783"/>
              <a:gd name="T61" fmla="*/ 188 h 850"/>
              <a:gd name="T62" fmla="*/ 10096 w 17783"/>
              <a:gd name="T63" fmla="*/ 208 h 850"/>
              <a:gd name="T64" fmla="*/ 10889 w 17783"/>
              <a:gd name="T65" fmla="*/ 302 h 850"/>
              <a:gd name="T66" fmla="*/ 11254 w 17783"/>
              <a:gd name="T67" fmla="*/ 253 h 850"/>
              <a:gd name="T68" fmla="*/ 11192 w 17783"/>
              <a:gd name="T69" fmla="*/ 324 h 850"/>
              <a:gd name="T70" fmla="*/ 11956 w 17783"/>
              <a:gd name="T71" fmla="*/ 300 h 850"/>
              <a:gd name="T72" fmla="*/ 11688 w 17783"/>
              <a:gd name="T73" fmla="*/ 320 h 850"/>
              <a:gd name="T74" fmla="*/ 12522 w 17783"/>
              <a:gd name="T75" fmla="*/ 380 h 850"/>
              <a:gd name="T76" fmla="*/ 12259 w 17783"/>
              <a:gd name="T77" fmla="*/ 321 h 850"/>
              <a:gd name="T78" fmla="*/ 12782 w 17783"/>
              <a:gd name="T79" fmla="*/ 447 h 850"/>
              <a:gd name="T80" fmla="*/ 13582 w 17783"/>
              <a:gd name="T81" fmla="*/ 472 h 850"/>
              <a:gd name="T82" fmla="*/ 13850 w 17783"/>
              <a:gd name="T83" fmla="*/ 454 h 850"/>
              <a:gd name="T84" fmla="*/ 13809 w 17783"/>
              <a:gd name="T85" fmla="*/ 489 h 850"/>
              <a:gd name="T86" fmla="*/ 14600 w 17783"/>
              <a:gd name="T87" fmla="*/ 597 h 850"/>
              <a:gd name="T88" fmla="*/ 15137 w 17783"/>
              <a:gd name="T89" fmla="*/ 566 h 850"/>
              <a:gd name="T90" fmla="*/ 14909 w 17783"/>
              <a:gd name="T91" fmla="*/ 549 h 850"/>
              <a:gd name="T92" fmla="*/ 15435 w 17783"/>
              <a:gd name="T93" fmla="*/ 664 h 850"/>
              <a:gd name="T94" fmla="*/ 16198 w 17783"/>
              <a:gd name="T95" fmla="*/ 641 h 850"/>
              <a:gd name="T96" fmla="*/ 15930 w 17783"/>
              <a:gd name="T97" fmla="*/ 660 h 850"/>
              <a:gd name="T98" fmla="*/ 16763 w 17783"/>
              <a:gd name="T99" fmla="*/ 727 h 850"/>
              <a:gd name="T100" fmla="*/ 16501 w 17783"/>
              <a:gd name="T101" fmla="*/ 664 h 850"/>
              <a:gd name="T102" fmla="*/ 17252 w 17783"/>
              <a:gd name="T103" fmla="*/ 812 h 850"/>
              <a:gd name="T104" fmla="*/ 17561 w 17783"/>
              <a:gd name="T105" fmla="*/ 759 h 850"/>
              <a:gd name="T106" fmla="*/ 17520 w 17783"/>
              <a:gd name="T107" fmla="*/ 794 h 8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7783" h="850">
                <a:moveTo>
                  <a:pt x="37" y="293"/>
                </a:moveTo>
                <a:lnTo>
                  <a:pt x="264" y="277"/>
                </a:lnTo>
                <a:cubicBezTo>
                  <a:pt x="285" y="276"/>
                  <a:pt x="303" y="292"/>
                  <a:pt x="305" y="313"/>
                </a:cubicBezTo>
                <a:cubicBezTo>
                  <a:pt x="306" y="333"/>
                  <a:pt x="290" y="352"/>
                  <a:pt x="270" y="353"/>
                </a:cubicBezTo>
                <a:lnTo>
                  <a:pt x="42" y="368"/>
                </a:lnTo>
                <a:cubicBezTo>
                  <a:pt x="21" y="370"/>
                  <a:pt x="3" y="354"/>
                  <a:pt x="2" y="333"/>
                </a:cubicBezTo>
                <a:cubicBezTo>
                  <a:pt x="0" y="312"/>
                  <a:pt x="16" y="294"/>
                  <a:pt x="37" y="293"/>
                </a:cubicBezTo>
                <a:close/>
                <a:moveTo>
                  <a:pt x="568" y="257"/>
                </a:moveTo>
                <a:lnTo>
                  <a:pt x="629" y="253"/>
                </a:lnTo>
                <a:lnTo>
                  <a:pt x="795" y="240"/>
                </a:lnTo>
                <a:cubicBezTo>
                  <a:pt x="816" y="239"/>
                  <a:pt x="834" y="254"/>
                  <a:pt x="836" y="275"/>
                </a:cubicBezTo>
                <a:cubicBezTo>
                  <a:pt x="837" y="296"/>
                  <a:pt x="821" y="314"/>
                  <a:pt x="800" y="316"/>
                </a:cubicBezTo>
                <a:lnTo>
                  <a:pt x="634" y="328"/>
                </a:lnTo>
                <a:lnTo>
                  <a:pt x="573" y="333"/>
                </a:lnTo>
                <a:cubicBezTo>
                  <a:pt x="552" y="334"/>
                  <a:pt x="534" y="318"/>
                  <a:pt x="532" y="297"/>
                </a:cubicBezTo>
                <a:cubicBezTo>
                  <a:pt x="531" y="276"/>
                  <a:pt x="547" y="258"/>
                  <a:pt x="568" y="257"/>
                </a:cubicBezTo>
                <a:close/>
                <a:moveTo>
                  <a:pt x="1098" y="217"/>
                </a:moveTo>
                <a:lnTo>
                  <a:pt x="1217" y="209"/>
                </a:lnTo>
                <a:lnTo>
                  <a:pt x="1326" y="201"/>
                </a:lnTo>
                <a:cubicBezTo>
                  <a:pt x="1347" y="200"/>
                  <a:pt x="1365" y="216"/>
                  <a:pt x="1366" y="237"/>
                </a:cubicBezTo>
                <a:cubicBezTo>
                  <a:pt x="1368" y="257"/>
                  <a:pt x="1352" y="276"/>
                  <a:pt x="1331" y="277"/>
                </a:cubicBezTo>
                <a:lnTo>
                  <a:pt x="1222" y="284"/>
                </a:lnTo>
                <a:lnTo>
                  <a:pt x="1104" y="293"/>
                </a:lnTo>
                <a:cubicBezTo>
                  <a:pt x="1083" y="295"/>
                  <a:pt x="1064" y="279"/>
                  <a:pt x="1063" y="258"/>
                </a:cubicBezTo>
                <a:cubicBezTo>
                  <a:pt x="1061" y="237"/>
                  <a:pt x="1077" y="219"/>
                  <a:pt x="1098" y="217"/>
                </a:cubicBezTo>
                <a:close/>
                <a:moveTo>
                  <a:pt x="1629" y="181"/>
                </a:moveTo>
                <a:lnTo>
                  <a:pt x="1809" y="169"/>
                </a:lnTo>
                <a:lnTo>
                  <a:pt x="1856" y="165"/>
                </a:lnTo>
                <a:cubicBezTo>
                  <a:pt x="1877" y="163"/>
                  <a:pt x="1895" y="179"/>
                  <a:pt x="1897" y="200"/>
                </a:cubicBezTo>
                <a:cubicBezTo>
                  <a:pt x="1898" y="221"/>
                  <a:pt x="1883" y="239"/>
                  <a:pt x="1862" y="241"/>
                </a:cubicBezTo>
                <a:lnTo>
                  <a:pt x="1814" y="244"/>
                </a:lnTo>
                <a:lnTo>
                  <a:pt x="1634" y="257"/>
                </a:lnTo>
                <a:cubicBezTo>
                  <a:pt x="1613" y="258"/>
                  <a:pt x="1595" y="242"/>
                  <a:pt x="1594" y="221"/>
                </a:cubicBezTo>
                <a:cubicBezTo>
                  <a:pt x="1592" y="200"/>
                  <a:pt x="1608" y="182"/>
                  <a:pt x="1629" y="181"/>
                </a:cubicBezTo>
                <a:close/>
                <a:moveTo>
                  <a:pt x="2159" y="142"/>
                </a:moveTo>
                <a:lnTo>
                  <a:pt x="2387" y="125"/>
                </a:lnTo>
                <a:cubicBezTo>
                  <a:pt x="2408" y="124"/>
                  <a:pt x="2426" y="139"/>
                  <a:pt x="2427" y="160"/>
                </a:cubicBezTo>
                <a:cubicBezTo>
                  <a:pt x="2429" y="181"/>
                  <a:pt x="2413" y="200"/>
                  <a:pt x="2392" y="201"/>
                </a:cubicBezTo>
                <a:lnTo>
                  <a:pt x="2165" y="218"/>
                </a:lnTo>
                <a:cubicBezTo>
                  <a:pt x="2144" y="220"/>
                  <a:pt x="2126" y="204"/>
                  <a:pt x="2124" y="183"/>
                </a:cubicBezTo>
                <a:cubicBezTo>
                  <a:pt x="2123" y="162"/>
                  <a:pt x="2138" y="144"/>
                  <a:pt x="2159" y="142"/>
                </a:cubicBezTo>
                <a:close/>
                <a:moveTo>
                  <a:pt x="2690" y="105"/>
                </a:moveTo>
                <a:lnTo>
                  <a:pt x="2918" y="89"/>
                </a:lnTo>
                <a:cubicBezTo>
                  <a:pt x="2939" y="88"/>
                  <a:pt x="2957" y="104"/>
                  <a:pt x="2958" y="125"/>
                </a:cubicBezTo>
                <a:cubicBezTo>
                  <a:pt x="2960" y="146"/>
                  <a:pt x="2944" y="164"/>
                  <a:pt x="2923" y="165"/>
                </a:cubicBezTo>
                <a:lnTo>
                  <a:pt x="2695" y="181"/>
                </a:lnTo>
                <a:cubicBezTo>
                  <a:pt x="2674" y="182"/>
                  <a:pt x="2656" y="166"/>
                  <a:pt x="2655" y="145"/>
                </a:cubicBezTo>
                <a:cubicBezTo>
                  <a:pt x="2653" y="124"/>
                  <a:pt x="2669" y="106"/>
                  <a:pt x="2690" y="105"/>
                </a:cubicBezTo>
                <a:close/>
                <a:moveTo>
                  <a:pt x="3223" y="77"/>
                </a:moveTo>
                <a:lnTo>
                  <a:pt x="3451" y="69"/>
                </a:lnTo>
                <a:cubicBezTo>
                  <a:pt x="3472" y="68"/>
                  <a:pt x="3489" y="85"/>
                  <a:pt x="3490" y="106"/>
                </a:cubicBezTo>
                <a:cubicBezTo>
                  <a:pt x="3491" y="126"/>
                  <a:pt x="3474" y="144"/>
                  <a:pt x="3453" y="145"/>
                </a:cubicBezTo>
                <a:lnTo>
                  <a:pt x="3453" y="145"/>
                </a:lnTo>
                <a:lnTo>
                  <a:pt x="3225" y="153"/>
                </a:lnTo>
                <a:cubicBezTo>
                  <a:pt x="3204" y="153"/>
                  <a:pt x="3187" y="137"/>
                  <a:pt x="3186" y="116"/>
                </a:cubicBezTo>
                <a:cubicBezTo>
                  <a:pt x="3185" y="95"/>
                  <a:pt x="3202" y="77"/>
                  <a:pt x="3223" y="77"/>
                </a:cubicBezTo>
                <a:close/>
                <a:moveTo>
                  <a:pt x="3754" y="59"/>
                </a:moveTo>
                <a:lnTo>
                  <a:pt x="3982" y="51"/>
                </a:lnTo>
                <a:cubicBezTo>
                  <a:pt x="4003" y="50"/>
                  <a:pt x="4021" y="67"/>
                  <a:pt x="4022" y="88"/>
                </a:cubicBezTo>
                <a:cubicBezTo>
                  <a:pt x="4022" y="109"/>
                  <a:pt x="4006" y="126"/>
                  <a:pt x="3985" y="127"/>
                </a:cubicBezTo>
                <a:lnTo>
                  <a:pt x="3757" y="134"/>
                </a:lnTo>
                <a:cubicBezTo>
                  <a:pt x="3736" y="135"/>
                  <a:pt x="3718" y="119"/>
                  <a:pt x="3718" y="98"/>
                </a:cubicBezTo>
                <a:cubicBezTo>
                  <a:pt x="3717" y="77"/>
                  <a:pt x="3733" y="59"/>
                  <a:pt x="3754" y="59"/>
                </a:cubicBezTo>
                <a:close/>
                <a:moveTo>
                  <a:pt x="4286" y="40"/>
                </a:moveTo>
                <a:lnTo>
                  <a:pt x="4514" y="30"/>
                </a:lnTo>
                <a:cubicBezTo>
                  <a:pt x="4535" y="30"/>
                  <a:pt x="4552" y="46"/>
                  <a:pt x="4553" y="67"/>
                </a:cubicBezTo>
                <a:cubicBezTo>
                  <a:pt x="4554" y="88"/>
                  <a:pt x="4538" y="106"/>
                  <a:pt x="4517" y="106"/>
                </a:cubicBezTo>
                <a:lnTo>
                  <a:pt x="4289" y="116"/>
                </a:lnTo>
                <a:cubicBezTo>
                  <a:pt x="4268" y="117"/>
                  <a:pt x="4250" y="100"/>
                  <a:pt x="4249" y="79"/>
                </a:cubicBezTo>
                <a:cubicBezTo>
                  <a:pt x="4249" y="58"/>
                  <a:pt x="4265" y="41"/>
                  <a:pt x="4286" y="40"/>
                </a:cubicBezTo>
                <a:close/>
                <a:moveTo>
                  <a:pt x="4818" y="18"/>
                </a:moveTo>
                <a:lnTo>
                  <a:pt x="5046" y="11"/>
                </a:lnTo>
                <a:lnTo>
                  <a:pt x="5046" y="11"/>
                </a:lnTo>
                <a:cubicBezTo>
                  <a:pt x="5066" y="10"/>
                  <a:pt x="5084" y="27"/>
                  <a:pt x="5085" y="47"/>
                </a:cubicBezTo>
                <a:cubicBezTo>
                  <a:pt x="5085" y="68"/>
                  <a:pt x="5069" y="86"/>
                  <a:pt x="5048" y="87"/>
                </a:cubicBezTo>
                <a:lnTo>
                  <a:pt x="4820" y="94"/>
                </a:lnTo>
                <a:cubicBezTo>
                  <a:pt x="4799" y="95"/>
                  <a:pt x="4782" y="79"/>
                  <a:pt x="4781" y="58"/>
                </a:cubicBezTo>
                <a:cubicBezTo>
                  <a:pt x="4780" y="37"/>
                  <a:pt x="4797" y="19"/>
                  <a:pt x="4818" y="18"/>
                </a:cubicBezTo>
                <a:close/>
                <a:moveTo>
                  <a:pt x="5349" y="1"/>
                </a:moveTo>
                <a:lnTo>
                  <a:pt x="5350" y="0"/>
                </a:lnTo>
                <a:lnTo>
                  <a:pt x="5579" y="0"/>
                </a:lnTo>
                <a:cubicBezTo>
                  <a:pt x="5600" y="0"/>
                  <a:pt x="5617" y="17"/>
                  <a:pt x="5617" y="38"/>
                </a:cubicBezTo>
                <a:cubicBezTo>
                  <a:pt x="5617" y="59"/>
                  <a:pt x="5600" y="76"/>
                  <a:pt x="5579" y="76"/>
                </a:cubicBezTo>
                <a:lnTo>
                  <a:pt x="5353" y="76"/>
                </a:lnTo>
                <a:lnTo>
                  <a:pt x="5352" y="76"/>
                </a:lnTo>
                <a:lnTo>
                  <a:pt x="5352" y="76"/>
                </a:lnTo>
                <a:cubicBezTo>
                  <a:pt x="5331" y="77"/>
                  <a:pt x="5313" y="61"/>
                  <a:pt x="5313" y="40"/>
                </a:cubicBezTo>
                <a:cubicBezTo>
                  <a:pt x="5312" y="19"/>
                  <a:pt x="5328" y="1"/>
                  <a:pt x="5349" y="1"/>
                </a:cubicBezTo>
                <a:close/>
                <a:moveTo>
                  <a:pt x="5883" y="0"/>
                </a:moveTo>
                <a:lnTo>
                  <a:pt x="5939" y="0"/>
                </a:lnTo>
                <a:lnTo>
                  <a:pt x="6111" y="0"/>
                </a:lnTo>
                <a:cubicBezTo>
                  <a:pt x="6132" y="0"/>
                  <a:pt x="6149" y="17"/>
                  <a:pt x="6149" y="38"/>
                </a:cubicBezTo>
                <a:cubicBezTo>
                  <a:pt x="6149" y="59"/>
                  <a:pt x="6132" y="76"/>
                  <a:pt x="6111" y="76"/>
                </a:cubicBezTo>
                <a:lnTo>
                  <a:pt x="5939" y="76"/>
                </a:lnTo>
                <a:lnTo>
                  <a:pt x="5883" y="76"/>
                </a:lnTo>
                <a:cubicBezTo>
                  <a:pt x="5862" y="76"/>
                  <a:pt x="5845" y="59"/>
                  <a:pt x="5845" y="38"/>
                </a:cubicBezTo>
                <a:cubicBezTo>
                  <a:pt x="5845" y="17"/>
                  <a:pt x="5862" y="0"/>
                  <a:pt x="5883" y="0"/>
                </a:cubicBezTo>
                <a:close/>
                <a:moveTo>
                  <a:pt x="6415" y="0"/>
                </a:moveTo>
                <a:lnTo>
                  <a:pt x="6531" y="0"/>
                </a:lnTo>
                <a:lnTo>
                  <a:pt x="6644" y="4"/>
                </a:lnTo>
                <a:cubicBezTo>
                  <a:pt x="6665" y="5"/>
                  <a:pt x="6681" y="23"/>
                  <a:pt x="6681" y="44"/>
                </a:cubicBezTo>
                <a:cubicBezTo>
                  <a:pt x="6680" y="65"/>
                  <a:pt x="6662" y="81"/>
                  <a:pt x="6641" y="80"/>
                </a:cubicBezTo>
                <a:lnTo>
                  <a:pt x="6531" y="76"/>
                </a:lnTo>
                <a:lnTo>
                  <a:pt x="6415" y="76"/>
                </a:lnTo>
                <a:cubicBezTo>
                  <a:pt x="6394" y="76"/>
                  <a:pt x="6377" y="59"/>
                  <a:pt x="6377" y="38"/>
                </a:cubicBezTo>
                <a:cubicBezTo>
                  <a:pt x="6377" y="17"/>
                  <a:pt x="6394" y="0"/>
                  <a:pt x="6415" y="0"/>
                </a:cubicBezTo>
                <a:close/>
                <a:moveTo>
                  <a:pt x="6948" y="15"/>
                </a:moveTo>
                <a:lnTo>
                  <a:pt x="7121" y="20"/>
                </a:lnTo>
                <a:lnTo>
                  <a:pt x="7176" y="23"/>
                </a:lnTo>
                <a:cubicBezTo>
                  <a:pt x="7197" y="24"/>
                  <a:pt x="7213" y="41"/>
                  <a:pt x="7212" y="62"/>
                </a:cubicBezTo>
                <a:cubicBezTo>
                  <a:pt x="7211" y="83"/>
                  <a:pt x="7194" y="100"/>
                  <a:pt x="7173" y="99"/>
                </a:cubicBezTo>
                <a:lnTo>
                  <a:pt x="7173" y="99"/>
                </a:lnTo>
                <a:lnTo>
                  <a:pt x="7118" y="96"/>
                </a:lnTo>
                <a:lnTo>
                  <a:pt x="6945" y="91"/>
                </a:lnTo>
                <a:lnTo>
                  <a:pt x="6945" y="91"/>
                </a:lnTo>
                <a:cubicBezTo>
                  <a:pt x="6924" y="90"/>
                  <a:pt x="6908" y="72"/>
                  <a:pt x="6908" y="51"/>
                </a:cubicBezTo>
                <a:cubicBezTo>
                  <a:pt x="6909" y="30"/>
                  <a:pt x="6927" y="14"/>
                  <a:pt x="6948" y="15"/>
                </a:cubicBezTo>
                <a:close/>
                <a:moveTo>
                  <a:pt x="7480" y="35"/>
                </a:moveTo>
                <a:lnTo>
                  <a:pt x="7707" y="44"/>
                </a:lnTo>
                <a:cubicBezTo>
                  <a:pt x="7728" y="45"/>
                  <a:pt x="7745" y="63"/>
                  <a:pt x="7744" y="84"/>
                </a:cubicBezTo>
                <a:cubicBezTo>
                  <a:pt x="7743" y="105"/>
                  <a:pt x="7725" y="121"/>
                  <a:pt x="7704" y="120"/>
                </a:cubicBezTo>
                <a:lnTo>
                  <a:pt x="7476" y="111"/>
                </a:lnTo>
                <a:cubicBezTo>
                  <a:pt x="7455" y="110"/>
                  <a:pt x="7439" y="92"/>
                  <a:pt x="7440" y="71"/>
                </a:cubicBezTo>
                <a:cubicBezTo>
                  <a:pt x="7441" y="50"/>
                  <a:pt x="7459" y="34"/>
                  <a:pt x="7480" y="35"/>
                </a:cubicBezTo>
                <a:close/>
                <a:moveTo>
                  <a:pt x="8011" y="55"/>
                </a:moveTo>
                <a:lnTo>
                  <a:pt x="8239" y="62"/>
                </a:lnTo>
                <a:cubicBezTo>
                  <a:pt x="8260" y="63"/>
                  <a:pt x="8276" y="81"/>
                  <a:pt x="8275" y="102"/>
                </a:cubicBezTo>
                <a:cubicBezTo>
                  <a:pt x="8275" y="123"/>
                  <a:pt x="8257" y="139"/>
                  <a:pt x="8236" y="138"/>
                </a:cubicBezTo>
                <a:lnTo>
                  <a:pt x="8008" y="131"/>
                </a:lnTo>
                <a:cubicBezTo>
                  <a:pt x="7987" y="130"/>
                  <a:pt x="7971" y="112"/>
                  <a:pt x="7972" y="91"/>
                </a:cubicBezTo>
                <a:cubicBezTo>
                  <a:pt x="7972" y="70"/>
                  <a:pt x="7990" y="54"/>
                  <a:pt x="8011" y="55"/>
                </a:cubicBezTo>
                <a:close/>
                <a:moveTo>
                  <a:pt x="8543" y="73"/>
                </a:moveTo>
                <a:lnTo>
                  <a:pt x="8770" y="80"/>
                </a:lnTo>
                <a:cubicBezTo>
                  <a:pt x="8791" y="81"/>
                  <a:pt x="8808" y="99"/>
                  <a:pt x="8807" y="120"/>
                </a:cubicBezTo>
                <a:cubicBezTo>
                  <a:pt x="8806" y="141"/>
                  <a:pt x="8789" y="157"/>
                  <a:pt x="8768" y="156"/>
                </a:cubicBezTo>
                <a:lnTo>
                  <a:pt x="8540" y="149"/>
                </a:lnTo>
                <a:cubicBezTo>
                  <a:pt x="8519" y="148"/>
                  <a:pt x="8503" y="130"/>
                  <a:pt x="8503" y="109"/>
                </a:cubicBezTo>
                <a:cubicBezTo>
                  <a:pt x="8504" y="88"/>
                  <a:pt x="8522" y="72"/>
                  <a:pt x="8543" y="73"/>
                </a:cubicBezTo>
                <a:close/>
                <a:moveTo>
                  <a:pt x="9075" y="97"/>
                </a:moveTo>
                <a:lnTo>
                  <a:pt x="9303" y="112"/>
                </a:lnTo>
                <a:cubicBezTo>
                  <a:pt x="9324" y="114"/>
                  <a:pt x="9340" y="132"/>
                  <a:pt x="9338" y="153"/>
                </a:cubicBezTo>
                <a:cubicBezTo>
                  <a:pt x="9337" y="174"/>
                  <a:pt x="9319" y="190"/>
                  <a:pt x="9298" y="188"/>
                </a:cubicBezTo>
                <a:lnTo>
                  <a:pt x="9298" y="188"/>
                </a:lnTo>
                <a:lnTo>
                  <a:pt x="9070" y="173"/>
                </a:lnTo>
                <a:cubicBezTo>
                  <a:pt x="9049" y="171"/>
                  <a:pt x="9033" y="153"/>
                  <a:pt x="9035" y="132"/>
                </a:cubicBezTo>
                <a:cubicBezTo>
                  <a:pt x="9036" y="111"/>
                  <a:pt x="9054" y="95"/>
                  <a:pt x="9075" y="97"/>
                </a:cubicBezTo>
                <a:close/>
                <a:moveTo>
                  <a:pt x="9606" y="134"/>
                </a:moveTo>
                <a:lnTo>
                  <a:pt x="9834" y="151"/>
                </a:lnTo>
                <a:cubicBezTo>
                  <a:pt x="9855" y="152"/>
                  <a:pt x="9870" y="170"/>
                  <a:pt x="9869" y="191"/>
                </a:cubicBezTo>
                <a:cubicBezTo>
                  <a:pt x="9867" y="212"/>
                  <a:pt x="9849" y="228"/>
                  <a:pt x="9828" y="226"/>
                </a:cubicBezTo>
                <a:lnTo>
                  <a:pt x="9601" y="210"/>
                </a:lnTo>
                <a:cubicBezTo>
                  <a:pt x="9580" y="208"/>
                  <a:pt x="9564" y="190"/>
                  <a:pt x="9566" y="169"/>
                </a:cubicBezTo>
                <a:cubicBezTo>
                  <a:pt x="9567" y="148"/>
                  <a:pt x="9585" y="132"/>
                  <a:pt x="9606" y="134"/>
                </a:cubicBezTo>
                <a:close/>
                <a:moveTo>
                  <a:pt x="10137" y="173"/>
                </a:moveTo>
                <a:lnTo>
                  <a:pt x="10364" y="188"/>
                </a:lnTo>
                <a:cubicBezTo>
                  <a:pt x="10385" y="190"/>
                  <a:pt x="10401" y="208"/>
                  <a:pt x="10399" y="229"/>
                </a:cubicBezTo>
                <a:cubicBezTo>
                  <a:pt x="10398" y="250"/>
                  <a:pt x="10380" y="266"/>
                  <a:pt x="10359" y="264"/>
                </a:cubicBezTo>
                <a:lnTo>
                  <a:pt x="10359" y="264"/>
                </a:lnTo>
                <a:lnTo>
                  <a:pt x="10131" y="249"/>
                </a:lnTo>
                <a:cubicBezTo>
                  <a:pt x="10110" y="247"/>
                  <a:pt x="10095" y="229"/>
                  <a:pt x="10096" y="208"/>
                </a:cubicBezTo>
                <a:cubicBezTo>
                  <a:pt x="10097" y="187"/>
                  <a:pt x="10116" y="171"/>
                  <a:pt x="10137" y="173"/>
                </a:cubicBezTo>
                <a:close/>
                <a:moveTo>
                  <a:pt x="10668" y="209"/>
                </a:moveTo>
                <a:lnTo>
                  <a:pt x="10895" y="226"/>
                </a:lnTo>
                <a:cubicBezTo>
                  <a:pt x="10916" y="227"/>
                  <a:pt x="10932" y="246"/>
                  <a:pt x="10930" y="267"/>
                </a:cubicBezTo>
                <a:cubicBezTo>
                  <a:pt x="10928" y="288"/>
                  <a:pt x="10910" y="303"/>
                  <a:pt x="10889" y="302"/>
                </a:cubicBezTo>
                <a:lnTo>
                  <a:pt x="10662" y="285"/>
                </a:lnTo>
                <a:cubicBezTo>
                  <a:pt x="10641" y="283"/>
                  <a:pt x="10625" y="265"/>
                  <a:pt x="10627" y="244"/>
                </a:cubicBezTo>
                <a:cubicBezTo>
                  <a:pt x="10628" y="223"/>
                  <a:pt x="10647" y="207"/>
                  <a:pt x="10668" y="209"/>
                </a:cubicBezTo>
                <a:close/>
                <a:moveTo>
                  <a:pt x="11198" y="248"/>
                </a:moveTo>
                <a:lnTo>
                  <a:pt x="11254" y="253"/>
                </a:lnTo>
                <a:lnTo>
                  <a:pt x="11425" y="264"/>
                </a:lnTo>
                <a:cubicBezTo>
                  <a:pt x="11446" y="266"/>
                  <a:pt x="11462" y="284"/>
                  <a:pt x="11461" y="305"/>
                </a:cubicBezTo>
                <a:cubicBezTo>
                  <a:pt x="11459" y="326"/>
                  <a:pt x="11441" y="341"/>
                  <a:pt x="11420" y="340"/>
                </a:cubicBezTo>
                <a:lnTo>
                  <a:pt x="11249" y="328"/>
                </a:lnTo>
                <a:lnTo>
                  <a:pt x="11192" y="324"/>
                </a:lnTo>
                <a:cubicBezTo>
                  <a:pt x="11172" y="323"/>
                  <a:pt x="11156" y="304"/>
                  <a:pt x="11157" y="283"/>
                </a:cubicBezTo>
                <a:cubicBezTo>
                  <a:pt x="11159" y="263"/>
                  <a:pt x="11177" y="247"/>
                  <a:pt x="11198" y="248"/>
                </a:cubicBezTo>
                <a:close/>
                <a:moveTo>
                  <a:pt x="11729" y="285"/>
                </a:moveTo>
                <a:lnTo>
                  <a:pt x="11842" y="293"/>
                </a:lnTo>
                <a:lnTo>
                  <a:pt x="11956" y="300"/>
                </a:lnTo>
                <a:cubicBezTo>
                  <a:pt x="11977" y="302"/>
                  <a:pt x="11993" y="320"/>
                  <a:pt x="11991" y="341"/>
                </a:cubicBezTo>
                <a:cubicBezTo>
                  <a:pt x="11990" y="362"/>
                  <a:pt x="11972" y="377"/>
                  <a:pt x="11951" y="376"/>
                </a:cubicBezTo>
                <a:lnTo>
                  <a:pt x="11837" y="368"/>
                </a:lnTo>
                <a:lnTo>
                  <a:pt x="11723" y="361"/>
                </a:lnTo>
                <a:cubicBezTo>
                  <a:pt x="11703" y="359"/>
                  <a:pt x="11687" y="341"/>
                  <a:pt x="11688" y="320"/>
                </a:cubicBezTo>
                <a:cubicBezTo>
                  <a:pt x="11690" y="299"/>
                  <a:pt x="11708" y="283"/>
                  <a:pt x="11729" y="285"/>
                </a:cubicBezTo>
                <a:close/>
                <a:moveTo>
                  <a:pt x="12259" y="321"/>
                </a:moveTo>
                <a:lnTo>
                  <a:pt x="12434" y="333"/>
                </a:lnTo>
                <a:lnTo>
                  <a:pt x="12488" y="338"/>
                </a:lnTo>
                <a:cubicBezTo>
                  <a:pt x="12509" y="341"/>
                  <a:pt x="12524" y="359"/>
                  <a:pt x="12522" y="380"/>
                </a:cubicBezTo>
                <a:cubicBezTo>
                  <a:pt x="12520" y="401"/>
                  <a:pt x="12501" y="416"/>
                  <a:pt x="12480" y="414"/>
                </a:cubicBezTo>
                <a:lnTo>
                  <a:pt x="12429" y="408"/>
                </a:lnTo>
                <a:lnTo>
                  <a:pt x="12254" y="397"/>
                </a:lnTo>
                <a:cubicBezTo>
                  <a:pt x="12233" y="395"/>
                  <a:pt x="12217" y="377"/>
                  <a:pt x="12219" y="356"/>
                </a:cubicBezTo>
                <a:cubicBezTo>
                  <a:pt x="12220" y="335"/>
                  <a:pt x="12238" y="319"/>
                  <a:pt x="12259" y="321"/>
                </a:cubicBezTo>
                <a:close/>
                <a:moveTo>
                  <a:pt x="12790" y="371"/>
                </a:moveTo>
                <a:lnTo>
                  <a:pt x="13017" y="396"/>
                </a:lnTo>
                <a:cubicBezTo>
                  <a:pt x="13038" y="398"/>
                  <a:pt x="13053" y="417"/>
                  <a:pt x="13051" y="437"/>
                </a:cubicBezTo>
                <a:cubicBezTo>
                  <a:pt x="13049" y="458"/>
                  <a:pt x="13030" y="473"/>
                  <a:pt x="13009" y="471"/>
                </a:cubicBezTo>
                <a:lnTo>
                  <a:pt x="12782" y="447"/>
                </a:lnTo>
                <a:cubicBezTo>
                  <a:pt x="12761" y="444"/>
                  <a:pt x="12746" y="426"/>
                  <a:pt x="12749" y="405"/>
                </a:cubicBezTo>
                <a:cubicBezTo>
                  <a:pt x="12751" y="384"/>
                  <a:pt x="12770" y="369"/>
                  <a:pt x="12790" y="371"/>
                </a:cubicBezTo>
                <a:close/>
                <a:moveTo>
                  <a:pt x="13319" y="416"/>
                </a:moveTo>
                <a:lnTo>
                  <a:pt x="13546" y="432"/>
                </a:lnTo>
                <a:cubicBezTo>
                  <a:pt x="13567" y="433"/>
                  <a:pt x="13583" y="452"/>
                  <a:pt x="13582" y="472"/>
                </a:cubicBezTo>
                <a:cubicBezTo>
                  <a:pt x="13580" y="493"/>
                  <a:pt x="13562" y="509"/>
                  <a:pt x="13541" y="508"/>
                </a:cubicBezTo>
                <a:lnTo>
                  <a:pt x="13314" y="492"/>
                </a:lnTo>
                <a:cubicBezTo>
                  <a:pt x="13293" y="491"/>
                  <a:pt x="13277" y="473"/>
                  <a:pt x="13278" y="452"/>
                </a:cubicBezTo>
                <a:cubicBezTo>
                  <a:pt x="13280" y="431"/>
                  <a:pt x="13298" y="415"/>
                  <a:pt x="13319" y="416"/>
                </a:cubicBezTo>
                <a:close/>
                <a:moveTo>
                  <a:pt x="13850" y="454"/>
                </a:moveTo>
                <a:lnTo>
                  <a:pt x="14077" y="471"/>
                </a:lnTo>
                <a:cubicBezTo>
                  <a:pt x="14098" y="473"/>
                  <a:pt x="14114" y="491"/>
                  <a:pt x="14112" y="512"/>
                </a:cubicBezTo>
                <a:cubicBezTo>
                  <a:pt x="14111" y="533"/>
                  <a:pt x="14092" y="548"/>
                  <a:pt x="14072" y="547"/>
                </a:cubicBezTo>
                <a:lnTo>
                  <a:pt x="13844" y="530"/>
                </a:lnTo>
                <a:cubicBezTo>
                  <a:pt x="13823" y="528"/>
                  <a:pt x="13808" y="510"/>
                  <a:pt x="13809" y="489"/>
                </a:cubicBezTo>
                <a:cubicBezTo>
                  <a:pt x="13811" y="468"/>
                  <a:pt x="13829" y="453"/>
                  <a:pt x="13850" y="454"/>
                </a:cubicBezTo>
                <a:close/>
                <a:moveTo>
                  <a:pt x="14381" y="498"/>
                </a:moveTo>
                <a:lnTo>
                  <a:pt x="14608" y="522"/>
                </a:lnTo>
                <a:cubicBezTo>
                  <a:pt x="14629" y="524"/>
                  <a:pt x="14644" y="542"/>
                  <a:pt x="14642" y="563"/>
                </a:cubicBezTo>
                <a:cubicBezTo>
                  <a:pt x="14640" y="584"/>
                  <a:pt x="14621" y="599"/>
                  <a:pt x="14600" y="597"/>
                </a:cubicBezTo>
                <a:lnTo>
                  <a:pt x="14373" y="574"/>
                </a:lnTo>
                <a:cubicBezTo>
                  <a:pt x="14352" y="572"/>
                  <a:pt x="14337" y="553"/>
                  <a:pt x="14339" y="532"/>
                </a:cubicBezTo>
                <a:cubicBezTo>
                  <a:pt x="14341" y="511"/>
                  <a:pt x="14360" y="496"/>
                  <a:pt x="14381" y="498"/>
                </a:cubicBezTo>
                <a:close/>
                <a:moveTo>
                  <a:pt x="14909" y="549"/>
                </a:moveTo>
                <a:lnTo>
                  <a:pt x="15137" y="566"/>
                </a:lnTo>
                <a:cubicBezTo>
                  <a:pt x="15158" y="568"/>
                  <a:pt x="15173" y="586"/>
                  <a:pt x="15172" y="607"/>
                </a:cubicBezTo>
                <a:cubicBezTo>
                  <a:pt x="15170" y="628"/>
                  <a:pt x="15152" y="643"/>
                  <a:pt x="15131" y="642"/>
                </a:cubicBezTo>
                <a:lnTo>
                  <a:pt x="14904" y="625"/>
                </a:lnTo>
                <a:cubicBezTo>
                  <a:pt x="14883" y="623"/>
                  <a:pt x="14867" y="605"/>
                  <a:pt x="14869" y="584"/>
                </a:cubicBezTo>
                <a:cubicBezTo>
                  <a:pt x="14870" y="563"/>
                  <a:pt x="14889" y="548"/>
                  <a:pt x="14909" y="549"/>
                </a:cubicBezTo>
                <a:close/>
                <a:moveTo>
                  <a:pt x="15440" y="588"/>
                </a:moveTo>
                <a:lnTo>
                  <a:pt x="15667" y="604"/>
                </a:lnTo>
                <a:cubicBezTo>
                  <a:pt x="15688" y="605"/>
                  <a:pt x="15704" y="623"/>
                  <a:pt x="15703" y="644"/>
                </a:cubicBezTo>
                <a:cubicBezTo>
                  <a:pt x="15701" y="665"/>
                  <a:pt x="15683" y="681"/>
                  <a:pt x="15662" y="680"/>
                </a:cubicBezTo>
                <a:lnTo>
                  <a:pt x="15435" y="664"/>
                </a:lnTo>
                <a:cubicBezTo>
                  <a:pt x="15414" y="663"/>
                  <a:pt x="15398" y="644"/>
                  <a:pt x="15399" y="624"/>
                </a:cubicBezTo>
                <a:cubicBezTo>
                  <a:pt x="15401" y="603"/>
                  <a:pt x="15419" y="587"/>
                  <a:pt x="15440" y="588"/>
                </a:cubicBezTo>
                <a:close/>
                <a:moveTo>
                  <a:pt x="15971" y="624"/>
                </a:moveTo>
                <a:lnTo>
                  <a:pt x="15974" y="625"/>
                </a:lnTo>
                <a:lnTo>
                  <a:pt x="16198" y="641"/>
                </a:lnTo>
                <a:cubicBezTo>
                  <a:pt x="16219" y="643"/>
                  <a:pt x="16235" y="661"/>
                  <a:pt x="16233" y="682"/>
                </a:cubicBezTo>
                <a:cubicBezTo>
                  <a:pt x="16232" y="703"/>
                  <a:pt x="16213" y="719"/>
                  <a:pt x="16193" y="717"/>
                </a:cubicBezTo>
                <a:lnTo>
                  <a:pt x="15969" y="700"/>
                </a:lnTo>
                <a:lnTo>
                  <a:pt x="15965" y="700"/>
                </a:lnTo>
                <a:cubicBezTo>
                  <a:pt x="15944" y="699"/>
                  <a:pt x="15929" y="681"/>
                  <a:pt x="15930" y="660"/>
                </a:cubicBezTo>
                <a:cubicBezTo>
                  <a:pt x="15931" y="639"/>
                  <a:pt x="15950" y="623"/>
                  <a:pt x="15971" y="624"/>
                </a:cubicBezTo>
                <a:close/>
                <a:moveTo>
                  <a:pt x="16501" y="664"/>
                </a:moveTo>
                <a:lnTo>
                  <a:pt x="16566" y="669"/>
                </a:lnTo>
                <a:lnTo>
                  <a:pt x="16729" y="685"/>
                </a:lnTo>
                <a:cubicBezTo>
                  <a:pt x="16750" y="687"/>
                  <a:pt x="16765" y="706"/>
                  <a:pt x="16763" y="727"/>
                </a:cubicBezTo>
                <a:cubicBezTo>
                  <a:pt x="16761" y="748"/>
                  <a:pt x="16742" y="763"/>
                  <a:pt x="16722" y="761"/>
                </a:cubicBezTo>
                <a:lnTo>
                  <a:pt x="16561" y="744"/>
                </a:lnTo>
                <a:lnTo>
                  <a:pt x="16496" y="740"/>
                </a:lnTo>
                <a:cubicBezTo>
                  <a:pt x="16475" y="738"/>
                  <a:pt x="16459" y="720"/>
                  <a:pt x="16461" y="699"/>
                </a:cubicBezTo>
                <a:cubicBezTo>
                  <a:pt x="16462" y="678"/>
                  <a:pt x="16480" y="662"/>
                  <a:pt x="16501" y="664"/>
                </a:cubicBezTo>
                <a:close/>
                <a:moveTo>
                  <a:pt x="17032" y="716"/>
                </a:moveTo>
                <a:lnTo>
                  <a:pt x="17155" y="729"/>
                </a:lnTo>
                <a:lnTo>
                  <a:pt x="17258" y="736"/>
                </a:lnTo>
                <a:cubicBezTo>
                  <a:pt x="17279" y="738"/>
                  <a:pt x="17294" y="756"/>
                  <a:pt x="17293" y="777"/>
                </a:cubicBezTo>
                <a:cubicBezTo>
                  <a:pt x="17291" y="798"/>
                  <a:pt x="17273" y="814"/>
                  <a:pt x="17252" y="812"/>
                </a:cubicBezTo>
                <a:lnTo>
                  <a:pt x="17148" y="804"/>
                </a:lnTo>
                <a:lnTo>
                  <a:pt x="17024" y="792"/>
                </a:lnTo>
                <a:cubicBezTo>
                  <a:pt x="17003" y="790"/>
                  <a:pt x="16988" y="771"/>
                  <a:pt x="16990" y="750"/>
                </a:cubicBezTo>
                <a:cubicBezTo>
                  <a:pt x="16992" y="729"/>
                  <a:pt x="17011" y="714"/>
                  <a:pt x="17032" y="716"/>
                </a:cubicBezTo>
                <a:close/>
                <a:moveTo>
                  <a:pt x="17561" y="759"/>
                </a:moveTo>
                <a:lnTo>
                  <a:pt x="17746" y="773"/>
                </a:lnTo>
                <a:cubicBezTo>
                  <a:pt x="17767" y="774"/>
                  <a:pt x="17783" y="792"/>
                  <a:pt x="17781" y="813"/>
                </a:cubicBezTo>
                <a:cubicBezTo>
                  <a:pt x="17780" y="834"/>
                  <a:pt x="17762" y="850"/>
                  <a:pt x="17741" y="848"/>
                </a:cubicBezTo>
                <a:lnTo>
                  <a:pt x="17555" y="835"/>
                </a:lnTo>
                <a:cubicBezTo>
                  <a:pt x="17534" y="833"/>
                  <a:pt x="17519" y="815"/>
                  <a:pt x="17520" y="794"/>
                </a:cubicBezTo>
                <a:cubicBezTo>
                  <a:pt x="17522" y="773"/>
                  <a:pt x="17540" y="757"/>
                  <a:pt x="17561" y="759"/>
                </a:cubicBezTo>
                <a:close/>
              </a:path>
            </a:pathLst>
          </a:custGeom>
          <a:solidFill>
            <a:srgbClr val="4472C4"/>
          </a:solidFill>
          <a:ln w="0" cap="flat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8" name="Freeform 15"/>
          <p:cNvSpPr>
            <a:spLocks noEditPoints="1"/>
          </p:cNvSpPr>
          <p:nvPr/>
        </p:nvSpPr>
        <p:spPr bwMode="auto">
          <a:xfrm>
            <a:off x="1203326" y="3533775"/>
            <a:ext cx="6762750" cy="557213"/>
          </a:xfrm>
          <a:custGeom>
            <a:avLst/>
            <a:gdLst>
              <a:gd name="T0" fmla="*/ 35 w 17739"/>
              <a:gd name="T1" fmla="*/ 942 h 1462"/>
              <a:gd name="T2" fmla="*/ 798 w 17739"/>
              <a:gd name="T3" fmla="*/ 974 h 1462"/>
              <a:gd name="T4" fmla="*/ 530 w 17739"/>
              <a:gd name="T5" fmla="*/ 974 h 1462"/>
              <a:gd name="T6" fmla="*/ 1358 w 17739"/>
              <a:gd name="T7" fmla="*/ 1086 h 1462"/>
              <a:gd name="T8" fmla="*/ 1099 w 17739"/>
              <a:gd name="T9" fmla="*/ 1017 h 1462"/>
              <a:gd name="T10" fmla="*/ 1845 w 17739"/>
              <a:gd name="T11" fmla="*/ 1174 h 1462"/>
              <a:gd name="T12" fmla="*/ 2156 w 17739"/>
              <a:gd name="T13" fmla="*/ 1132 h 1462"/>
              <a:gd name="T14" fmla="*/ 2114 w 17739"/>
              <a:gd name="T15" fmla="*/ 1165 h 1462"/>
              <a:gd name="T16" fmla="*/ 2903 w 17739"/>
              <a:gd name="T17" fmla="*/ 1289 h 1462"/>
              <a:gd name="T18" fmla="*/ 3440 w 17739"/>
              <a:gd name="T19" fmla="*/ 1268 h 1462"/>
              <a:gd name="T20" fmla="*/ 3213 w 17739"/>
              <a:gd name="T21" fmla="*/ 1245 h 1462"/>
              <a:gd name="T22" fmla="*/ 3736 w 17739"/>
              <a:gd name="T23" fmla="*/ 1370 h 1462"/>
              <a:gd name="T24" fmla="*/ 4536 w 17739"/>
              <a:gd name="T25" fmla="*/ 1377 h 1462"/>
              <a:gd name="T26" fmla="*/ 4804 w 17739"/>
              <a:gd name="T27" fmla="*/ 1349 h 1462"/>
              <a:gd name="T28" fmla="*/ 4764 w 17739"/>
              <a:gd name="T29" fmla="*/ 1385 h 1462"/>
              <a:gd name="T30" fmla="*/ 5598 w 17739"/>
              <a:gd name="T31" fmla="*/ 1424 h 1462"/>
              <a:gd name="T32" fmla="*/ 5335 w 17739"/>
              <a:gd name="T33" fmla="*/ 1385 h 1462"/>
              <a:gd name="T34" fmla="*/ 6092 w 17739"/>
              <a:gd name="T35" fmla="*/ 1462 h 1462"/>
              <a:gd name="T36" fmla="*/ 6396 w 17739"/>
              <a:gd name="T37" fmla="*/ 1386 h 1462"/>
              <a:gd name="T38" fmla="*/ 6532 w 17739"/>
              <a:gd name="T39" fmla="*/ 1462 h 1462"/>
              <a:gd name="T40" fmla="*/ 7119 w 17739"/>
              <a:gd name="T41" fmla="*/ 1366 h 1462"/>
              <a:gd name="T42" fmla="*/ 6929 w 17739"/>
              <a:gd name="T43" fmla="*/ 1449 h 1462"/>
              <a:gd name="T44" fmla="*/ 7726 w 17739"/>
              <a:gd name="T45" fmla="*/ 1384 h 1462"/>
              <a:gd name="T46" fmla="*/ 7990 w 17739"/>
              <a:gd name="T47" fmla="*/ 1337 h 1462"/>
              <a:gd name="T48" fmla="*/ 7953 w 17739"/>
              <a:gd name="T49" fmla="*/ 1376 h 1462"/>
              <a:gd name="T50" fmla="*/ 8753 w 17739"/>
              <a:gd name="T51" fmla="*/ 1369 h 1462"/>
              <a:gd name="T52" fmla="*/ 9276 w 17739"/>
              <a:gd name="T53" fmla="*/ 1243 h 1462"/>
              <a:gd name="T54" fmla="*/ 9049 w 17739"/>
              <a:gd name="T55" fmla="*/ 1266 h 1462"/>
              <a:gd name="T56" fmla="*/ 9586 w 17739"/>
              <a:gd name="T57" fmla="*/ 1287 h 1462"/>
              <a:gd name="T58" fmla="*/ 10375 w 17739"/>
              <a:gd name="T59" fmla="*/ 1164 h 1462"/>
              <a:gd name="T60" fmla="*/ 10636 w 17739"/>
              <a:gd name="T61" fmla="*/ 1097 h 1462"/>
              <a:gd name="T62" fmla="*/ 10665 w 17739"/>
              <a:gd name="T63" fmla="*/ 1170 h 1462"/>
              <a:gd name="T64" fmla="*/ 11249 w 17739"/>
              <a:gd name="T65" fmla="*/ 1035 h 1462"/>
              <a:gd name="T66" fmla="*/ 11173 w 17739"/>
              <a:gd name="T67" fmla="*/ 1119 h 1462"/>
              <a:gd name="T68" fmla="*/ 11916 w 17739"/>
              <a:gd name="T69" fmla="*/ 939 h 1462"/>
              <a:gd name="T70" fmla="*/ 11658 w 17739"/>
              <a:gd name="T71" fmla="*/ 1014 h 1462"/>
              <a:gd name="T72" fmla="*/ 12486 w 17739"/>
              <a:gd name="T73" fmla="*/ 897 h 1462"/>
              <a:gd name="T74" fmla="*/ 12217 w 17739"/>
              <a:gd name="T75" fmla="*/ 897 h 1462"/>
              <a:gd name="T76" fmla="*/ 12755 w 17739"/>
              <a:gd name="T77" fmla="*/ 897 h 1462"/>
              <a:gd name="T78" fmla="*/ 13540 w 17739"/>
              <a:gd name="T79" fmla="*/ 750 h 1462"/>
              <a:gd name="T80" fmla="*/ 13798 w 17739"/>
              <a:gd name="T81" fmla="*/ 676 h 1462"/>
              <a:gd name="T82" fmla="*/ 13809 w 17739"/>
              <a:gd name="T83" fmla="*/ 751 h 1462"/>
              <a:gd name="T84" fmla="*/ 14591 w 17739"/>
              <a:gd name="T85" fmla="*/ 588 h 1462"/>
              <a:gd name="T86" fmla="*/ 14847 w 17739"/>
              <a:gd name="T87" fmla="*/ 504 h 1462"/>
              <a:gd name="T88" fmla="*/ 14816 w 17739"/>
              <a:gd name="T89" fmla="*/ 548 h 1462"/>
              <a:gd name="T90" fmla="*/ 15639 w 17739"/>
              <a:gd name="T91" fmla="*/ 403 h 1462"/>
              <a:gd name="T92" fmla="*/ 15371 w 17739"/>
              <a:gd name="T93" fmla="*/ 412 h 1462"/>
              <a:gd name="T94" fmla="*/ 16132 w 17739"/>
              <a:gd name="T95" fmla="*/ 355 h 1462"/>
              <a:gd name="T96" fmla="*/ 16419 w 17739"/>
              <a:gd name="T97" fmla="*/ 228 h 1462"/>
              <a:gd name="T98" fmla="*/ 16571 w 17739"/>
              <a:gd name="T99" fmla="*/ 278 h 1462"/>
              <a:gd name="T100" fmla="*/ 17146 w 17739"/>
              <a:gd name="T101" fmla="*/ 99 h 1462"/>
              <a:gd name="T102" fmla="*/ 17159 w 17739"/>
              <a:gd name="T103" fmla="*/ 174 h 1462"/>
              <a:gd name="T104" fmla="*/ 17691 w 17739"/>
              <a:gd name="T105" fmla="*/ 3 h 1462"/>
              <a:gd name="T106" fmla="*/ 17466 w 17739"/>
              <a:gd name="T107" fmla="*/ 43 h 14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17739" h="1462">
                <a:moveTo>
                  <a:pt x="46" y="867"/>
                </a:moveTo>
                <a:lnTo>
                  <a:pt x="272" y="899"/>
                </a:lnTo>
                <a:cubicBezTo>
                  <a:pt x="292" y="902"/>
                  <a:pt x="307" y="921"/>
                  <a:pt x="304" y="942"/>
                </a:cubicBezTo>
                <a:cubicBezTo>
                  <a:pt x="301" y="963"/>
                  <a:pt x="282" y="977"/>
                  <a:pt x="261" y="974"/>
                </a:cubicBezTo>
                <a:lnTo>
                  <a:pt x="35" y="942"/>
                </a:lnTo>
                <a:cubicBezTo>
                  <a:pt x="14" y="939"/>
                  <a:pt x="0" y="920"/>
                  <a:pt x="3" y="899"/>
                </a:cubicBezTo>
                <a:cubicBezTo>
                  <a:pt x="6" y="878"/>
                  <a:pt x="25" y="864"/>
                  <a:pt x="46" y="867"/>
                </a:cubicBezTo>
                <a:close/>
                <a:moveTo>
                  <a:pt x="573" y="942"/>
                </a:moveTo>
                <a:lnTo>
                  <a:pt x="638" y="951"/>
                </a:lnTo>
                <a:lnTo>
                  <a:pt x="798" y="974"/>
                </a:lnTo>
                <a:cubicBezTo>
                  <a:pt x="819" y="977"/>
                  <a:pt x="833" y="996"/>
                  <a:pt x="831" y="1017"/>
                </a:cubicBezTo>
                <a:cubicBezTo>
                  <a:pt x="828" y="1038"/>
                  <a:pt x="808" y="1052"/>
                  <a:pt x="788" y="1049"/>
                </a:cubicBezTo>
                <a:lnTo>
                  <a:pt x="627" y="1026"/>
                </a:lnTo>
                <a:lnTo>
                  <a:pt x="562" y="1017"/>
                </a:lnTo>
                <a:cubicBezTo>
                  <a:pt x="541" y="1014"/>
                  <a:pt x="527" y="995"/>
                  <a:pt x="530" y="974"/>
                </a:cubicBezTo>
                <a:cubicBezTo>
                  <a:pt x="533" y="953"/>
                  <a:pt x="552" y="939"/>
                  <a:pt x="573" y="942"/>
                </a:cubicBezTo>
                <a:close/>
                <a:moveTo>
                  <a:pt x="1099" y="1017"/>
                </a:moveTo>
                <a:lnTo>
                  <a:pt x="1226" y="1035"/>
                </a:lnTo>
                <a:lnTo>
                  <a:pt x="1324" y="1045"/>
                </a:lnTo>
                <a:cubicBezTo>
                  <a:pt x="1345" y="1047"/>
                  <a:pt x="1360" y="1066"/>
                  <a:pt x="1358" y="1086"/>
                </a:cubicBezTo>
                <a:cubicBezTo>
                  <a:pt x="1356" y="1107"/>
                  <a:pt x="1337" y="1122"/>
                  <a:pt x="1316" y="1120"/>
                </a:cubicBezTo>
                <a:lnTo>
                  <a:pt x="1215" y="1110"/>
                </a:lnTo>
                <a:lnTo>
                  <a:pt x="1088" y="1092"/>
                </a:lnTo>
                <a:cubicBezTo>
                  <a:pt x="1068" y="1089"/>
                  <a:pt x="1053" y="1070"/>
                  <a:pt x="1056" y="1049"/>
                </a:cubicBezTo>
                <a:cubicBezTo>
                  <a:pt x="1059" y="1028"/>
                  <a:pt x="1078" y="1014"/>
                  <a:pt x="1099" y="1017"/>
                </a:cubicBezTo>
                <a:close/>
                <a:moveTo>
                  <a:pt x="1626" y="1075"/>
                </a:moveTo>
                <a:lnTo>
                  <a:pt x="1816" y="1095"/>
                </a:lnTo>
                <a:lnTo>
                  <a:pt x="1853" y="1099"/>
                </a:lnTo>
                <a:cubicBezTo>
                  <a:pt x="1874" y="1101"/>
                  <a:pt x="1889" y="1120"/>
                  <a:pt x="1887" y="1141"/>
                </a:cubicBezTo>
                <a:cubicBezTo>
                  <a:pt x="1885" y="1161"/>
                  <a:pt x="1866" y="1177"/>
                  <a:pt x="1845" y="1174"/>
                </a:cubicBezTo>
                <a:lnTo>
                  <a:pt x="1809" y="1170"/>
                </a:lnTo>
                <a:lnTo>
                  <a:pt x="1619" y="1151"/>
                </a:lnTo>
                <a:cubicBezTo>
                  <a:pt x="1598" y="1149"/>
                  <a:pt x="1583" y="1130"/>
                  <a:pt x="1585" y="1109"/>
                </a:cubicBezTo>
                <a:cubicBezTo>
                  <a:pt x="1587" y="1089"/>
                  <a:pt x="1605" y="1073"/>
                  <a:pt x="1626" y="1075"/>
                </a:cubicBezTo>
                <a:close/>
                <a:moveTo>
                  <a:pt x="2156" y="1132"/>
                </a:moveTo>
                <a:lnTo>
                  <a:pt x="2382" y="1156"/>
                </a:lnTo>
                <a:cubicBezTo>
                  <a:pt x="2403" y="1159"/>
                  <a:pt x="2418" y="1177"/>
                  <a:pt x="2416" y="1198"/>
                </a:cubicBezTo>
                <a:cubicBezTo>
                  <a:pt x="2414" y="1219"/>
                  <a:pt x="2395" y="1234"/>
                  <a:pt x="2374" y="1232"/>
                </a:cubicBezTo>
                <a:lnTo>
                  <a:pt x="2147" y="1207"/>
                </a:lnTo>
                <a:cubicBezTo>
                  <a:pt x="2127" y="1205"/>
                  <a:pt x="2111" y="1186"/>
                  <a:pt x="2114" y="1165"/>
                </a:cubicBezTo>
                <a:cubicBezTo>
                  <a:pt x="2116" y="1144"/>
                  <a:pt x="2135" y="1129"/>
                  <a:pt x="2156" y="1132"/>
                </a:cubicBezTo>
                <a:close/>
                <a:moveTo>
                  <a:pt x="2685" y="1189"/>
                </a:moveTo>
                <a:lnTo>
                  <a:pt x="2911" y="1213"/>
                </a:lnTo>
                <a:cubicBezTo>
                  <a:pt x="2932" y="1216"/>
                  <a:pt x="2947" y="1234"/>
                  <a:pt x="2945" y="1255"/>
                </a:cubicBezTo>
                <a:cubicBezTo>
                  <a:pt x="2943" y="1276"/>
                  <a:pt x="2924" y="1291"/>
                  <a:pt x="2903" y="1289"/>
                </a:cubicBezTo>
                <a:lnTo>
                  <a:pt x="2676" y="1265"/>
                </a:lnTo>
                <a:cubicBezTo>
                  <a:pt x="2655" y="1262"/>
                  <a:pt x="2640" y="1244"/>
                  <a:pt x="2643" y="1223"/>
                </a:cubicBezTo>
                <a:cubicBezTo>
                  <a:pt x="2645" y="1202"/>
                  <a:pt x="2664" y="1187"/>
                  <a:pt x="2685" y="1189"/>
                </a:cubicBezTo>
                <a:close/>
                <a:moveTo>
                  <a:pt x="3213" y="1245"/>
                </a:moveTo>
                <a:lnTo>
                  <a:pt x="3440" y="1268"/>
                </a:lnTo>
                <a:cubicBezTo>
                  <a:pt x="3461" y="1270"/>
                  <a:pt x="3476" y="1289"/>
                  <a:pt x="3474" y="1310"/>
                </a:cubicBezTo>
                <a:cubicBezTo>
                  <a:pt x="3472" y="1330"/>
                  <a:pt x="3453" y="1346"/>
                  <a:pt x="3432" y="1344"/>
                </a:cubicBezTo>
                <a:lnTo>
                  <a:pt x="3206" y="1320"/>
                </a:lnTo>
                <a:cubicBezTo>
                  <a:pt x="3185" y="1318"/>
                  <a:pt x="3170" y="1300"/>
                  <a:pt x="3172" y="1279"/>
                </a:cubicBezTo>
                <a:cubicBezTo>
                  <a:pt x="3174" y="1258"/>
                  <a:pt x="3192" y="1243"/>
                  <a:pt x="3213" y="1245"/>
                </a:cubicBezTo>
                <a:close/>
                <a:moveTo>
                  <a:pt x="3742" y="1294"/>
                </a:moveTo>
                <a:lnTo>
                  <a:pt x="3969" y="1311"/>
                </a:lnTo>
                <a:cubicBezTo>
                  <a:pt x="3990" y="1313"/>
                  <a:pt x="4006" y="1331"/>
                  <a:pt x="4004" y="1352"/>
                </a:cubicBezTo>
                <a:cubicBezTo>
                  <a:pt x="4003" y="1373"/>
                  <a:pt x="3985" y="1389"/>
                  <a:pt x="3964" y="1387"/>
                </a:cubicBezTo>
                <a:lnTo>
                  <a:pt x="3736" y="1370"/>
                </a:lnTo>
                <a:cubicBezTo>
                  <a:pt x="3715" y="1369"/>
                  <a:pt x="3700" y="1350"/>
                  <a:pt x="3701" y="1329"/>
                </a:cubicBezTo>
                <a:cubicBezTo>
                  <a:pt x="3703" y="1309"/>
                  <a:pt x="3721" y="1293"/>
                  <a:pt x="3742" y="1294"/>
                </a:cubicBezTo>
                <a:close/>
                <a:moveTo>
                  <a:pt x="4271" y="1330"/>
                </a:moveTo>
                <a:lnTo>
                  <a:pt x="4499" y="1338"/>
                </a:lnTo>
                <a:cubicBezTo>
                  <a:pt x="4520" y="1338"/>
                  <a:pt x="4536" y="1356"/>
                  <a:pt x="4536" y="1377"/>
                </a:cubicBezTo>
                <a:cubicBezTo>
                  <a:pt x="4535" y="1398"/>
                  <a:pt x="4517" y="1414"/>
                  <a:pt x="4496" y="1414"/>
                </a:cubicBezTo>
                <a:lnTo>
                  <a:pt x="4269" y="1406"/>
                </a:lnTo>
                <a:cubicBezTo>
                  <a:pt x="4248" y="1405"/>
                  <a:pt x="4231" y="1387"/>
                  <a:pt x="4232" y="1366"/>
                </a:cubicBezTo>
                <a:cubicBezTo>
                  <a:pt x="4233" y="1346"/>
                  <a:pt x="4250" y="1329"/>
                  <a:pt x="4271" y="1330"/>
                </a:cubicBezTo>
                <a:close/>
                <a:moveTo>
                  <a:pt x="4804" y="1349"/>
                </a:moveTo>
                <a:lnTo>
                  <a:pt x="5032" y="1365"/>
                </a:lnTo>
                <a:cubicBezTo>
                  <a:pt x="5052" y="1366"/>
                  <a:pt x="5068" y="1384"/>
                  <a:pt x="5067" y="1405"/>
                </a:cubicBezTo>
                <a:cubicBezTo>
                  <a:pt x="5065" y="1426"/>
                  <a:pt x="5047" y="1442"/>
                  <a:pt x="5026" y="1441"/>
                </a:cubicBezTo>
                <a:lnTo>
                  <a:pt x="4799" y="1425"/>
                </a:lnTo>
                <a:cubicBezTo>
                  <a:pt x="4778" y="1424"/>
                  <a:pt x="4762" y="1406"/>
                  <a:pt x="4764" y="1385"/>
                </a:cubicBezTo>
                <a:cubicBezTo>
                  <a:pt x="4765" y="1364"/>
                  <a:pt x="4783" y="1348"/>
                  <a:pt x="4804" y="1349"/>
                </a:cubicBezTo>
                <a:close/>
                <a:moveTo>
                  <a:pt x="5335" y="1385"/>
                </a:moveTo>
                <a:lnTo>
                  <a:pt x="5355" y="1387"/>
                </a:lnTo>
                <a:lnTo>
                  <a:pt x="5560" y="1386"/>
                </a:lnTo>
                <a:cubicBezTo>
                  <a:pt x="5581" y="1386"/>
                  <a:pt x="5598" y="1403"/>
                  <a:pt x="5598" y="1424"/>
                </a:cubicBezTo>
                <a:cubicBezTo>
                  <a:pt x="5598" y="1445"/>
                  <a:pt x="5581" y="1462"/>
                  <a:pt x="5560" y="1462"/>
                </a:cubicBezTo>
                <a:lnTo>
                  <a:pt x="5350" y="1462"/>
                </a:lnTo>
                <a:lnTo>
                  <a:pt x="5330" y="1461"/>
                </a:lnTo>
                <a:cubicBezTo>
                  <a:pt x="5309" y="1460"/>
                  <a:pt x="5293" y="1441"/>
                  <a:pt x="5294" y="1421"/>
                </a:cubicBezTo>
                <a:cubicBezTo>
                  <a:pt x="5296" y="1400"/>
                  <a:pt x="5314" y="1384"/>
                  <a:pt x="5335" y="1385"/>
                </a:cubicBezTo>
                <a:close/>
                <a:moveTo>
                  <a:pt x="5864" y="1386"/>
                </a:moveTo>
                <a:lnTo>
                  <a:pt x="5940" y="1386"/>
                </a:lnTo>
                <a:lnTo>
                  <a:pt x="6092" y="1386"/>
                </a:lnTo>
                <a:cubicBezTo>
                  <a:pt x="6113" y="1386"/>
                  <a:pt x="6130" y="1403"/>
                  <a:pt x="6130" y="1424"/>
                </a:cubicBezTo>
                <a:cubicBezTo>
                  <a:pt x="6130" y="1445"/>
                  <a:pt x="6113" y="1462"/>
                  <a:pt x="6092" y="1462"/>
                </a:cubicBezTo>
                <a:lnTo>
                  <a:pt x="5940" y="1462"/>
                </a:lnTo>
                <a:lnTo>
                  <a:pt x="5864" y="1462"/>
                </a:lnTo>
                <a:cubicBezTo>
                  <a:pt x="5843" y="1462"/>
                  <a:pt x="5826" y="1445"/>
                  <a:pt x="5826" y="1424"/>
                </a:cubicBezTo>
                <a:cubicBezTo>
                  <a:pt x="5826" y="1403"/>
                  <a:pt x="5843" y="1386"/>
                  <a:pt x="5864" y="1386"/>
                </a:cubicBezTo>
                <a:close/>
                <a:moveTo>
                  <a:pt x="6396" y="1386"/>
                </a:moveTo>
                <a:lnTo>
                  <a:pt x="6532" y="1386"/>
                </a:lnTo>
                <a:lnTo>
                  <a:pt x="6623" y="1383"/>
                </a:lnTo>
                <a:cubicBezTo>
                  <a:pt x="6644" y="1383"/>
                  <a:pt x="6661" y="1399"/>
                  <a:pt x="6662" y="1420"/>
                </a:cubicBezTo>
                <a:cubicBezTo>
                  <a:pt x="6663" y="1441"/>
                  <a:pt x="6646" y="1459"/>
                  <a:pt x="6625" y="1459"/>
                </a:cubicBezTo>
                <a:lnTo>
                  <a:pt x="6532" y="1462"/>
                </a:lnTo>
                <a:lnTo>
                  <a:pt x="6396" y="1462"/>
                </a:lnTo>
                <a:cubicBezTo>
                  <a:pt x="6375" y="1462"/>
                  <a:pt x="6358" y="1445"/>
                  <a:pt x="6358" y="1424"/>
                </a:cubicBezTo>
                <a:cubicBezTo>
                  <a:pt x="6358" y="1403"/>
                  <a:pt x="6375" y="1386"/>
                  <a:pt x="6396" y="1386"/>
                </a:cubicBezTo>
                <a:close/>
                <a:moveTo>
                  <a:pt x="6927" y="1373"/>
                </a:moveTo>
                <a:lnTo>
                  <a:pt x="7119" y="1366"/>
                </a:lnTo>
                <a:lnTo>
                  <a:pt x="7155" y="1365"/>
                </a:lnTo>
                <a:cubicBezTo>
                  <a:pt x="7176" y="1365"/>
                  <a:pt x="7193" y="1381"/>
                  <a:pt x="7194" y="1402"/>
                </a:cubicBezTo>
                <a:cubicBezTo>
                  <a:pt x="7195" y="1423"/>
                  <a:pt x="7178" y="1441"/>
                  <a:pt x="7157" y="1441"/>
                </a:cubicBezTo>
                <a:lnTo>
                  <a:pt x="7122" y="1442"/>
                </a:lnTo>
                <a:lnTo>
                  <a:pt x="6929" y="1449"/>
                </a:lnTo>
                <a:cubicBezTo>
                  <a:pt x="6908" y="1450"/>
                  <a:pt x="6891" y="1433"/>
                  <a:pt x="6890" y="1412"/>
                </a:cubicBezTo>
                <a:cubicBezTo>
                  <a:pt x="6889" y="1391"/>
                  <a:pt x="6906" y="1374"/>
                  <a:pt x="6927" y="1373"/>
                </a:cubicBezTo>
                <a:close/>
                <a:moveTo>
                  <a:pt x="7458" y="1355"/>
                </a:moveTo>
                <a:lnTo>
                  <a:pt x="7686" y="1347"/>
                </a:lnTo>
                <a:cubicBezTo>
                  <a:pt x="7707" y="1347"/>
                  <a:pt x="7725" y="1363"/>
                  <a:pt x="7726" y="1384"/>
                </a:cubicBezTo>
                <a:cubicBezTo>
                  <a:pt x="7726" y="1405"/>
                  <a:pt x="7710" y="1423"/>
                  <a:pt x="7689" y="1423"/>
                </a:cubicBezTo>
                <a:lnTo>
                  <a:pt x="7461" y="1431"/>
                </a:lnTo>
                <a:cubicBezTo>
                  <a:pt x="7440" y="1432"/>
                  <a:pt x="7422" y="1415"/>
                  <a:pt x="7422" y="1394"/>
                </a:cubicBezTo>
                <a:cubicBezTo>
                  <a:pt x="7421" y="1373"/>
                  <a:pt x="7437" y="1356"/>
                  <a:pt x="7458" y="1355"/>
                </a:cubicBezTo>
                <a:close/>
                <a:moveTo>
                  <a:pt x="7990" y="1337"/>
                </a:moveTo>
                <a:lnTo>
                  <a:pt x="8218" y="1329"/>
                </a:lnTo>
                <a:cubicBezTo>
                  <a:pt x="8239" y="1329"/>
                  <a:pt x="8257" y="1345"/>
                  <a:pt x="8257" y="1366"/>
                </a:cubicBezTo>
                <a:cubicBezTo>
                  <a:pt x="8258" y="1387"/>
                  <a:pt x="8242" y="1404"/>
                  <a:pt x="8221" y="1405"/>
                </a:cubicBezTo>
                <a:lnTo>
                  <a:pt x="7993" y="1413"/>
                </a:lnTo>
                <a:cubicBezTo>
                  <a:pt x="7972" y="1414"/>
                  <a:pt x="7954" y="1397"/>
                  <a:pt x="7953" y="1376"/>
                </a:cubicBezTo>
                <a:cubicBezTo>
                  <a:pt x="7953" y="1355"/>
                  <a:pt x="7969" y="1338"/>
                  <a:pt x="7990" y="1337"/>
                </a:cubicBezTo>
                <a:close/>
                <a:moveTo>
                  <a:pt x="8520" y="1310"/>
                </a:moveTo>
                <a:lnTo>
                  <a:pt x="8747" y="1293"/>
                </a:lnTo>
                <a:cubicBezTo>
                  <a:pt x="8768" y="1292"/>
                  <a:pt x="8786" y="1307"/>
                  <a:pt x="8788" y="1328"/>
                </a:cubicBezTo>
                <a:cubicBezTo>
                  <a:pt x="8789" y="1349"/>
                  <a:pt x="8774" y="1367"/>
                  <a:pt x="8753" y="1369"/>
                </a:cubicBezTo>
                <a:lnTo>
                  <a:pt x="8525" y="1386"/>
                </a:lnTo>
                <a:cubicBezTo>
                  <a:pt x="8504" y="1387"/>
                  <a:pt x="8486" y="1372"/>
                  <a:pt x="8485" y="1351"/>
                </a:cubicBezTo>
                <a:cubicBezTo>
                  <a:pt x="8483" y="1330"/>
                  <a:pt x="8499" y="1312"/>
                  <a:pt x="8520" y="1310"/>
                </a:cubicBezTo>
                <a:close/>
                <a:moveTo>
                  <a:pt x="9049" y="1266"/>
                </a:moveTo>
                <a:lnTo>
                  <a:pt x="9276" y="1243"/>
                </a:lnTo>
                <a:cubicBezTo>
                  <a:pt x="9297" y="1241"/>
                  <a:pt x="9315" y="1256"/>
                  <a:pt x="9317" y="1277"/>
                </a:cubicBezTo>
                <a:cubicBezTo>
                  <a:pt x="9320" y="1298"/>
                  <a:pt x="9304" y="1317"/>
                  <a:pt x="9283" y="1319"/>
                </a:cubicBezTo>
                <a:lnTo>
                  <a:pt x="9057" y="1342"/>
                </a:lnTo>
                <a:cubicBezTo>
                  <a:pt x="9036" y="1344"/>
                  <a:pt x="9017" y="1329"/>
                  <a:pt x="9015" y="1308"/>
                </a:cubicBezTo>
                <a:cubicBezTo>
                  <a:pt x="9013" y="1287"/>
                  <a:pt x="9028" y="1268"/>
                  <a:pt x="9049" y="1266"/>
                </a:cubicBezTo>
                <a:close/>
                <a:moveTo>
                  <a:pt x="9578" y="1212"/>
                </a:moveTo>
                <a:lnTo>
                  <a:pt x="9805" y="1187"/>
                </a:lnTo>
                <a:cubicBezTo>
                  <a:pt x="9825" y="1185"/>
                  <a:pt x="9844" y="1200"/>
                  <a:pt x="9846" y="1221"/>
                </a:cubicBezTo>
                <a:cubicBezTo>
                  <a:pt x="9849" y="1242"/>
                  <a:pt x="9834" y="1261"/>
                  <a:pt x="9813" y="1263"/>
                </a:cubicBezTo>
                <a:lnTo>
                  <a:pt x="9586" y="1287"/>
                </a:lnTo>
                <a:cubicBezTo>
                  <a:pt x="9565" y="1290"/>
                  <a:pt x="9546" y="1274"/>
                  <a:pt x="9544" y="1254"/>
                </a:cubicBezTo>
                <a:cubicBezTo>
                  <a:pt x="9542" y="1233"/>
                  <a:pt x="9557" y="1214"/>
                  <a:pt x="9578" y="1212"/>
                </a:cubicBezTo>
                <a:close/>
                <a:moveTo>
                  <a:pt x="10107" y="1155"/>
                </a:moveTo>
                <a:lnTo>
                  <a:pt x="10333" y="1130"/>
                </a:lnTo>
                <a:cubicBezTo>
                  <a:pt x="10354" y="1128"/>
                  <a:pt x="10373" y="1143"/>
                  <a:pt x="10375" y="1164"/>
                </a:cubicBezTo>
                <a:cubicBezTo>
                  <a:pt x="10378" y="1184"/>
                  <a:pt x="10362" y="1203"/>
                  <a:pt x="10342" y="1205"/>
                </a:cubicBezTo>
                <a:lnTo>
                  <a:pt x="10115" y="1230"/>
                </a:lnTo>
                <a:cubicBezTo>
                  <a:pt x="10094" y="1232"/>
                  <a:pt x="10075" y="1217"/>
                  <a:pt x="10073" y="1196"/>
                </a:cubicBezTo>
                <a:cubicBezTo>
                  <a:pt x="10071" y="1176"/>
                  <a:pt x="10086" y="1157"/>
                  <a:pt x="10107" y="1155"/>
                </a:cubicBezTo>
                <a:close/>
                <a:moveTo>
                  <a:pt x="10636" y="1097"/>
                </a:moveTo>
                <a:lnTo>
                  <a:pt x="10656" y="1095"/>
                </a:lnTo>
                <a:lnTo>
                  <a:pt x="10863" y="1074"/>
                </a:lnTo>
                <a:cubicBezTo>
                  <a:pt x="10884" y="1072"/>
                  <a:pt x="10902" y="1087"/>
                  <a:pt x="10904" y="1108"/>
                </a:cubicBezTo>
                <a:cubicBezTo>
                  <a:pt x="10906" y="1129"/>
                  <a:pt x="10891" y="1147"/>
                  <a:pt x="10870" y="1149"/>
                </a:cubicBezTo>
                <a:lnTo>
                  <a:pt x="10665" y="1170"/>
                </a:lnTo>
                <a:lnTo>
                  <a:pt x="10644" y="1172"/>
                </a:lnTo>
                <a:cubicBezTo>
                  <a:pt x="10623" y="1175"/>
                  <a:pt x="10604" y="1160"/>
                  <a:pt x="10602" y="1139"/>
                </a:cubicBezTo>
                <a:cubicBezTo>
                  <a:pt x="10600" y="1118"/>
                  <a:pt x="10615" y="1099"/>
                  <a:pt x="10636" y="1097"/>
                </a:cubicBezTo>
                <a:close/>
                <a:moveTo>
                  <a:pt x="11165" y="1043"/>
                </a:moveTo>
                <a:lnTo>
                  <a:pt x="11249" y="1035"/>
                </a:lnTo>
                <a:lnTo>
                  <a:pt x="11390" y="1014"/>
                </a:lnTo>
                <a:cubicBezTo>
                  <a:pt x="11411" y="1011"/>
                  <a:pt x="11430" y="1026"/>
                  <a:pt x="11433" y="1047"/>
                </a:cubicBezTo>
                <a:cubicBezTo>
                  <a:pt x="11436" y="1067"/>
                  <a:pt x="11421" y="1087"/>
                  <a:pt x="11401" y="1090"/>
                </a:cubicBezTo>
                <a:lnTo>
                  <a:pt x="11256" y="1110"/>
                </a:lnTo>
                <a:lnTo>
                  <a:pt x="11173" y="1119"/>
                </a:lnTo>
                <a:cubicBezTo>
                  <a:pt x="11152" y="1121"/>
                  <a:pt x="11133" y="1106"/>
                  <a:pt x="11131" y="1085"/>
                </a:cubicBezTo>
                <a:cubicBezTo>
                  <a:pt x="11129" y="1064"/>
                  <a:pt x="11144" y="1045"/>
                  <a:pt x="11165" y="1043"/>
                </a:cubicBezTo>
                <a:close/>
                <a:moveTo>
                  <a:pt x="11691" y="971"/>
                </a:moveTo>
                <a:lnTo>
                  <a:pt x="11835" y="951"/>
                </a:lnTo>
                <a:lnTo>
                  <a:pt x="11916" y="939"/>
                </a:lnTo>
                <a:cubicBezTo>
                  <a:pt x="11937" y="936"/>
                  <a:pt x="11956" y="951"/>
                  <a:pt x="11959" y="972"/>
                </a:cubicBezTo>
                <a:cubicBezTo>
                  <a:pt x="11962" y="992"/>
                  <a:pt x="11948" y="1012"/>
                  <a:pt x="11927" y="1015"/>
                </a:cubicBezTo>
                <a:lnTo>
                  <a:pt x="11846" y="1026"/>
                </a:lnTo>
                <a:lnTo>
                  <a:pt x="11701" y="1047"/>
                </a:lnTo>
                <a:cubicBezTo>
                  <a:pt x="11681" y="1050"/>
                  <a:pt x="11661" y="1035"/>
                  <a:pt x="11658" y="1014"/>
                </a:cubicBezTo>
                <a:cubicBezTo>
                  <a:pt x="11655" y="994"/>
                  <a:pt x="11670" y="974"/>
                  <a:pt x="11691" y="971"/>
                </a:cubicBezTo>
                <a:close/>
                <a:moveTo>
                  <a:pt x="12217" y="897"/>
                </a:moveTo>
                <a:lnTo>
                  <a:pt x="12427" y="867"/>
                </a:lnTo>
                <a:lnTo>
                  <a:pt x="12443" y="865"/>
                </a:lnTo>
                <a:cubicBezTo>
                  <a:pt x="12464" y="862"/>
                  <a:pt x="12483" y="876"/>
                  <a:pt x="12486" y="897"/>
                </a:cubicBezTo>
                <a:cubicBezTo>
                  <a:pt x="12489" y="918"/>
                  <a:pt x="12475" y="937"/>
                  <a:pt x="12454" y="940"/>
                </a:cubicBezTo>
                <a:lnTo>
                  <a:pt x="12438" y="942"/>
                </a:lnTo>
                <a:lnTo>
                  <a:pt x="12228" y="972"/>
                </a:lnTo>
                <a:cubicBezTo>
                  <a:pt x="12207" y="975"/>
                  <a:pt x="12188" y="960"/>
                  <a:pt x="12185" y="940"/>
                </a:cubicBezTo>
                <a:cubicBezTo>
                  <a:pt x="12182" y="919"/>
                  <a:pt x="12197" y="900"/>
                  <a:pt x="12217" y="897"/>
                </a:cubicBezTo>
                <a:close/>
                <a:moveTo>
                  <a:pt x="12744" y="822"/>
                </a:moveTo>
                <a:lnTo>
                  <a:pt x="12970" y="790"/>
                </a:lnTo>
                <a:cubicBezTo>
                  <a:pt x="12991" y="787"/>
                  <a:pt x="13010" y="801"/>
                  <a:pt x="13013" y="822"/>
                </a:cubicBezTo>
                <a:cubicBezTo>
                  <a:pt x="13016" y="843"/>
                  <a:pt x="13001" y="862"/>
                  <a:pt x="12981" y="865"/>
                </a:cubicBezTo>
                <a:lnTo>
                  <a:pt x="12755" y="897"/>
                </a:lnTo>
                <a:cubicBezTo>
                  <a:pt x="12734" y="900"/>
                  <a:pt x="12715" y="886"/>
                  <a:pt x="12712" y="865"/>
                </a:cubicBezTo>
                <a:cubicBezTo>
                  <a:pt x="12709" y="844"/>
                  <a:pt x="12723" y="825"/>
                  <a:pt x="12744" y="822"/>
                </a:cubicBezTo>
                <a:close/>
                <a:moveTo>
                  <a:pt x="13271" y="749"/>
                </a:moveTo>
                <a:lnTo>
                  <a:pt x="13497" y="718"/>
                </a:lnTo>
                <a:cubicBezTo>
                  <a:pt x="13518" y="715"/>
                  <a:pt x="13537" y="730"/>
                  <a:pt x="13540" y="750"/>
                </a:cubicBezTo>
                <a:cubicBezTo>
                  <a:pt x="13543" y="771"/>
                  <a:pt x="13528" y="790"/>
                  <a:pt x="13507" y="793"/>
                </a:cubicBezTo>
                <a:lnTo>
                  <a:pt x="13282" y="824"/>
                </a:lnTo>
                <a:cubicBezTo>
                  <a:pt x="13261" y="827"/>
                  <a:pt x="13242" y="812"/>
                  <a:pt x="13239" y="791"/>
                </a:cubicBezTo>
                <a:cubicBezTo>
                  <a:pt x="13236" y="771"/>
                  <a:pt x="13251" y="751"/>
                  <a:pt x="13271" y="749"/>
                </a:cubicBezTo>
                <a:close/>
                <a:moveTo>
                  <a:pt x="13798" y="676"/>
                </a:moveTo>
                <a:lnTo>
                  <a:pt x="14024" y="644"/>
                </a:lnTo>
                <a:cubicBezTo>
                  <a:pt x="14045" y="641"/>
                  <a:pt x="14064" y="655"/>
                  <a:pt x="14067" y="676"/>
                </a:cubicBezTo>
                <a:cubicBezTo>
                  <a:pt x="14070" y="697"/>
                  <a:pt x="14055" y="716"/>
                  <a:pt x="14034" y="719"/>
                </a:cubicBezTo>
                <a:lnTo>
                  <a:pt x="14034" y="719"/>
                </a:lnTo>
                <a:lnTo>
                  <a:pt x="13809" y="751"/>
                </a:lnTo>
                <a:cubicBezTo>
                  <a:pt x="13788" y="754"/>
                  <a:pt x="13769" y="739"/>
                  <a:pt x="13766" y="719"/>
                </a:cubicBezTo>
                <a:cubicBezTo>
                  <a:pt x="13763" y="698"/>
                  <a:pt x="13777" y="679"/>
                  <a:pt x="13798" y="676"/>
                </a:cubicBezTo>
                <a:close/>
                <a:moveTo>
                  <a:pt x="14323" y="597"/>
                </a:moveTo>
                <a:lnTo>
                  <a:pt x="14547" y="557"/>
                </a:lnTo>
                <a:cubicBezTo>
                  <a:pt x="14568" y="554"/>
                  <a:pt x="14588" y="567"/>
                  <a:pt x="14591" y="588"/>
                </a:cubicBezTo>
                <a:cubicBezTo>
                  <a:pt x="14595" y="609"/>
                  <a:pt x="14581" y="628"/>
                  <a:pt x="14561" y="632"/>
                </a:cubicBezTo>
                <a:lnTo>
                  <a:pt x="14336" y="672"/>
                </a:lnTo>
                <a:cubicBezTo>
                  <a:pt x="14315" y="675"/>
                  <a:pt x="14296" y="662"/>
                  <a:pt x="14292" y="641"/>
                </a:cubicBezTo>
                <a:cubicBezTo>
                  <a:pt x="14288" y="620"/>
                  <a:pt x="14302" y="601"/>
                  <a:pt x="14323" y="597"/>
                </a:cubicBezTo>
                <a:close/>
                <a:moveTo>
                  <a:pt x="14847" y="504"/>
                </a:moveTo>
                <a:lnTo>
                  <a:pt x="15071" y="465"/>
                </a:lnTo>
                <a:cubicBezTo>
                  <a:pt x="15092" y="461"/>
                  <a:pt x="15112" y="475"/>
                  <a:pt x="15115" y="496"/>
                </a:cubicBezTo>
                <a:cubicBezTo>
                  <a:pt x="15119" y="516"/>
                  <a:pt x="15105" y="536"/>
                  <a:pt x="15084" y="540"/>
                </a:cubicBezTo>
                <a:lnTo>
                  <a:pt x="14860" y="579"/>
                </a:lnTo>
                <a:cubicBezTo>
                  <a:pt x="14839" y="583"/>
                  <a:pt x="14820" y="569"/>
                  <a:pt x="14816" y="548"/>
                </a:cubicBezTo>
                <a:cubicBezTo>
                  <a:pt x="14812" y="528"/>
                  <a:pt x="14826" y="508"/>
                  <a:pt x="14847" y="504"/>
                </a:cubicBezTo>
                <a:close/>
                <a:moveTo>
                  <a:pt x="15371" y="412"/>
                </a:moveTo>
                <a:lnTo>
                  <a:pt x="15378" y="411"/>
                </a:lnTo>
                <a:lnTo>
                  <a:pt x="15595" y="373"/>
                </a:lnTo>
                <a:cubicBezTo>
                  <a:pt x="15616" y="369"/>
                  <a:pt x="15636" y="383"/>
                  <a:pt x="15639" y="403"/>
                </a:cubicBezTo>
                <a:cubicBezTo>
                  <a:pt x="15643" y="424"/>
                  <a:pt x="15629" y="444"/>
                  <a:pt x="15608" y="447"/>
                </a:cubicBezTo>
                <a:lnTo>
                  <a:pt x="15391" y="486"/>
                </a:lnTo>
                <a:lnTo>
                  <a:pt x="15384" y="487"/>
                </a:lnTo>
                <a:cubicBezTo>
                  <a:pt x="15363" y="491"/>
                  <a:pt x="15344" y="477"/>
                  <a:pt x="15340" y="456"/>
                </a:cubicBezTo>
                <a:cubicBezTo>
                  <a:pt x="15336" y="436"/>
                  <a:pt x="15350" y="416"/>
                  <a:pt x="15371" y="412"/>
                </a:cubicBezTo>
                <a:close/>
                <a:moveTo>
                  <a:pt x="15895" y="320"/>
                </a:moveTo>
                <a:lnTo>
                  <a:pt x="15966" y="307"/>
                </a:lnTo>
                <a:lnTo>
                  <a:pt x="16119" y="280"/>
                </a:lnTo>
                <a:cubicBezTo>
                  <a:pt x="16140" y="276"/>
                  <a:pt x="16160" y="290"/>
                  <a:pt x="16163" y="311"/>
                </a:cubicBezTo>
                <a:cubicBezTo>
                  <a:pt x="16167" y="332"/>
                  <a:pt x="16153" y="351"/>
                  <a:pt x="16132" y="355"/>
                </a:cubicBezTo>
                <a:lnTo>
                  <a:pt x="15979" y="382"/>
                </a:lnTo>
                <a:lnTo>
                  <a:pt x="15908" y="394"/>
                </a:lnTo>
                <a:cubicBezTo>
                  <a:pt x="15887" y="398"/>
                  <a:pt x="15867" y="384"/>
                  <a:pt x="15864" y="364"/>
                </a:cubicBezTo>
                <a:cubicBezTo>
                  <a:pt x="15860" y="343"/>
                  <a:pt x="15874" y="323"/>
                  <a:pt x="15895" y="320"/>
                </a:cubicBezTo>
                <a:close/>
                <a:moveTo>
                  <a:pt x="16419" y="228"/>
                </a:moveTo>
                <a:lnTo>
                  <a:pt x="16558" y="203"/>
                </a:lnTo>
                <a:lnTo>
                  <a:pt x="16643" y="188"/>
                </a:lnTo>
                <a:cubicBezTo>
                  <a:pt x="16664" y="184"/>
                  <a:pt x="16683" y="198"/>
                  <a:pt x="16687" y="219"/>
                </a:cubicBezTo>
                <a:cubicBezTo>
                  <a:pt x="16691" y="239"/>
                  <a:pt x="16677" y="259"/>
                  <a:pt x="16656" y="263"/>
                </a:cubicBezTo>
                <a:lnTo>
                  <a:pt x="16571" y="278"/>
                </a:lnTo>
                <a:lnTo>
                  <a:pt x="16432" y="302"/>
                </a:lnTo>
                <a:cubicBezTo>
                  <a:pt x="16411" y="306"/>
                  <a:pt x="16391" y="292"/>
                  <a:pt x="16388" y="272"/>
                </a:cubicBezTo>
                <a:cubicBezTo>
                  <a:pt x="16384" y="251"/>
                  <a:pt x="16398" y="231"/>
                  <a:pt x="16419" y="228"/>
                </a:cubicBezTo>
                <a:close/>
                <a:moveTo>
                  <a:pt x="16942" y="135"/>
                </a:moveTo>
                <a:lnTo>
                  <a:pt x="17146" y="99"/>
                </a:lnTo>
                <a:lnTo>
                  <a:pt x="17167" y="95"/>
                </a:lnTo>
                <a:cubicBezTo>
                  <a:pt x="17188" y="92"/>
                  <a:pt x="17207" y="106"/>
                  <a:pt x="17211" y="126"/>
                </a:cubicBezTo>
                <a:cubicBezTo>
                  <a:pt x="17215" y="147"/>
                  <a:pt x="17201" y="167"/>
                  <a:pt x="17180" y="170"/>
                </a:cubicBezTo>
                <a:lnTo>
                  <a:pt x="17180" y="170"/>
                </a:lnTo>
                <a:lnTo>
                  <a:pt x="17159" y="174"/>
                </a:lnTo>
                <a:lnTo>
                  <a:pt x="16956" y="210"/>
                </a:lnTo>
                <a:cubicBezTo>
                  <a:pt x="16935" y="214"/>
                  <a:pt x="16915" y="200"/>
                  <a:pt x="16912" y="179"/>
                </a:cubicBezTo>
                <a:cubicBezTo>
                  <a:pt x="16908" y="158"/>
                  <a:pt x="16922" y="139"/>
                  <a:pt x="16942" y="135"/>
                </a:cubicBezTo>
                <a:close/>
                <a:moveTo>
                  <a:pt x="17466" y="43"/>
                </a:moveTo>
                <a:lnTo>
                  <a:pt x="17691" y="3"/>
                </a:lnTo>
                <a:cubicBezTo>
                  <a:pt x="17712" y="0"/>
                  <a:pt x="17731" y="13"/>
                  <a:pt x="17735" y="34"/>
                </a:cubicBezTo>
                <a:cubicBezTo>
                  <a:pt x="17739" y="55"/>
                  <a:pt x="17725" y="75"/>
                  <a:pt x="17704" y="78"/>
                </a:cubicBezTo>
                <a:lnTo>
                  <a:pt x="17480" y="118"/>
                </a:lnTo>
                <a:cubicBezTo>
                  <a:pt x="17459" y="121"/>
                  <a:pt x="17439" y="107"/>
                  <a:pt x="17436" y="87"/>
                </a:cubicBezTo>
                <a:cubicBezTo>
                  <a:pt x="17432" y="66"/>
                  <a:pt x="17446" y="46"/>
                  <a:pt x="17466" y="43"/>
                </a:cubicBezTo>
                <a:close/>
              </a:path>
            </a:pathLst>
          </a:custGeom>
          <a:solidFill>
            <a:srgbClr val="00B0F0"/>
          </a:solidFill>
          <a:ln w="0" cap="flat">
            <a:solidFill>
              <a:srgbClr val="00B0F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742951" y="5467350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742951" y="4676775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1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742951" y="3883025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2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742951" y="3094038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3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742951" y="2300288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4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742951" y="1509713"/>
            <a:ext cx="12984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rPr>
              <a:t>5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742951" y="516181"/>
            <a:ext cx="3843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effectLst/>
                <a:latin typeface="Calibri" panose="020F0502020204030204" pitchFamily="34" charset="0"/>
              </a:rPr>
              <a:t>HR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1058863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0.0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182813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0.5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3308351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1.0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4432301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1.5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5557838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2.0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6683376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2.5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7807326" y="5797550"/>
            <a:ext cx="32380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effectLst/>
                <a:latin typeface="Calibri" panose="020F0502020204030204" pitchFamily="34" charset="0"/>
              </a:rPr>
              <a:t>3.0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effectLst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027841" y="6234114"/>
            <a:ext cx="29840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 smtClean="0"/>
              <a:t>Time since baseline (years)</a:t>
            </a:r>
            <a:endParaRPr lang="en-GB" sz="2000" dirty="0"/>
          </a:p>
        </p:txBody>
      </p:sp>
      <p:sp>
        <p:nvSpPr>
          <p:cNvPr id="35" name="TextBox 34"/>
          <p:cNvSpPr txBox="1"/>
          <p:nvPr/>
        </p:nvSpPr>
        <p:spPr>
          <a:xfrm>
            <a:off x="2731168" y="1885951"/>
            <a:ext cx="1063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Prior falls</a:t>
            </a:r>
            <a:endParaRPr lang="en-GB" i="1" dirty="0"/>
          </a:p>
        </p:txBody>
      </p:sp>
      <p:cxnSp>
        <p:nvCxnSpPr>
          <p:cNvPr id="37" name="Straight Arrow Connector 36"/>
          <p:cNvCxnSpPr>
            <a:stCxn id="35" idx="2"/>
          </p:cNvCxnSpPr>
          <p:nvPr/>
        </p:nvCxnSpPr>
        <p:spPr>
          <a:xfrm flipH="1">
            <a:off x="2058236" y="2255283"/>
            <a:ext cx="1204649" cy="6701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660441" y="5102782"/>
            <a:ext cx="1289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smtClean="0"/>
              <a:t>FRAX &gt; 15%</a:t>
            </a:r>
            <a:endParaRPr lang="en-GB" i="1" dirty="0"/>
          </a:p>
        </p:txBody>
      </p:sp>
      <p:cxnSp>
        <p:nvCxnSpPr>
          <p:cNvPr id="41" name="Straight Arrow Connector 40"/>
          <p:cNvCxnSpPr>
            <a:stCxn id="39" idx="0"/>
          </p:cNvCxnSpPr>
          <p:nvPr/>
        </p:nvCxnSpPr>
        <p:spPr>
          <a:xfrm flipH="1" flipV="1">
            <a:off x="2182813" y="4438651"/>
            <a:ext cx="1122196" cy="6641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996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95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14Ca</dc:title>
  <dc:creator>John Kanis</dc:creator>
  <cp:lastModifiedBy>Karen Drake</cp:lastModifiedBy>
  <cp:revision>8</cp:revision>
  <dcterms:created xsi:type="dcterms:W3CDTF">2014-10-27T16:07:24Z</dcterms:created>
  <dcterms:modified xsi:type="dcterms:W3CDTF">2015-09-29T10:49:19Z</dcterms:modified>
</cp:coreProperties>
</file>