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7"/>
  </p:notesMasterIdLst>
  <p:handoutMasterIdLst>
    <p:handoutMasterId r:id="rId28"/>
  </p:handoutMasterIdLst>
  <p:sldIdLst>
    <p:sldId id="256" r:id="rId2"/>
    <p:sldId id="663" r:id="rId3"/>
    <p:sldId id="657" r:id="rId4"/>
    <p:sldId id="664" r:id="rId5"/>
    <p:sldId id="673" r:id="rId6"/>
    <p:sldId id="655" r:id="rId7"/>
    <p:sldId id="654" r:id="rId8"/>
    <p:sldId id="633" r:id="rId9"/>
    <p:sldId id="638" r:id="rId10"/>
    <p:sldId id="658" r:id="rId11"/>
    <p:sldId id="659" r:id="rId12"/>
    <p:sldId id="660" r:id="rId13"/>
    <p:sldId id="661" r:id="rId14"/>
    <p:sldId id="652" r:id="rId15"/>
    <p:sldId id="637" r:id="rId16"/>
    <p:sldId id="665" r:id="rId17"/>
    <p:sldId id="644" r:id="rId18"/>
    <p:sldId id="669" r:id="rId19"/>
    <p:sldId id="674" r:id="rId20"/>
    <p:sldId id="675" r:id="rId21"/>
    <p:sldId id="676" r:id="rId22"/>
    <p:sldId id="677" r:id="rId23"/>
    <p:sldId id="679" r:id="rId24"/>
    <p:sldId id="680" r:id="rId25"/>
    <p:sldId id="650" r:id="rId26"/>
  </p:sldIdLst>
  <p:sldSz cx="9144000" cy="6858000" type="screen4x3"/>
  <p:notesSz cx="6797675" cy="9926638"/>
  <p:defaultTextStyle>
    <a:defPPr>
      <a:defRPr lang="en-GB"/>
    </a:defPPr>
    <a:lvl1pPr marL="0" indent="0" algn="l" defTabSz="914400" rtl="0" eaLnBrk="1" latinLnBrk="0" hangingPunct="1">
      <a:spcBef>
        <a:spcPts val="400"/>
      </a:spcBef>
      <a:buFont typeface="Arial" panose="020B0604020202020204" pitchFamily="34" charset="0"/>
      <a:buNone/>
      <a:defRPr sz="1800" kern="1200">
        <a:solidFill>
          <a:schemeClr val="tx1"/>
        </a:solidFill>
        <a:latin typeface="+mn-lt"/>
        <a:ea typeface="+mn-ea"/>
        <a:cs typeface="+mn-cs"/>
      </a:defRPr>
    </a:lvl1pPr>
    <a:lvl2pPr marL="270000" indent="-270000" algn="l" defTabSz="914400" rtl="0" eaLnBrk="1" latinLnBrk="0" hangingPunct="1">
      <a:lnSpc>
        <a:spcPct val="100000"/>
      </a:lnSpc>
      <a:spcBef>
        <a:spcPts val="4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540000" indent="-270000" algn="l" defTabSz="914400" rtl="0" eaLnBrk="1" latinLnBrk="0" hangingPunct="1">
      <a:spcBef>
        <a:spcPts val="200"/>
      </a:spcBef>
      <a:buClr>
        <a:schemeClr val="tx1"/>
      </a:buClr>
      <a:buFont typeface="Verdana" panose="020B0604030504040204" pitchFamily="34" charset="0"/>
      <a:buChar char="–"/>
      <a:defRPr sz="1800" kern="1200">
        <a:solidFill>
          <a:schemeClr val="tx1"/>
        </a:solidFill>
        <a:latin typeface="+mn-lt"/>
        <a:ea typeface="+mn-ea"/>
        <a:cs typeface="+mn-cs"/>
      </a:defRPr>
    </a:lvl3pPr>
    <a:lvl4pPr marL="810000" indent="-270000" algn="l" defTabSz="914400" rtl="0" eaLnBrk="1" latinLnBrk="0" hangingPunct="1">
      <a:spcBef>
        <a:spcPts val="200"/>
      </a:spcBef>
      <a:buClr>
        <a:schemeClr val="tx1"/>
      </a:buClr>
      <a:buFont typeface="Verdana" panose="020B0604030504040204" pitchFamily="34" charset="0"/>
      <a:buChar char="–"/>
      <a:defRPr sz="1800" kern="1200" baseline="0">
        <a:solidFill>
          <a:schemeClr val="tx1"/>
        </a:solidFill>
        <a:latin typeface="+mn-lt"/>
        <a:ea typeface="+mn-ea"/>
        <a:cs typeface="+mn-cs"/>
      </a:defRPr>
    </a:lvl4pPr>
    <a:lvl5pPr marL="1080000" indent="-270000" algn="l" defTabSz="914400" rtl="0" eaLnBrk="1" latinLnBrk="0" hangingPunct="1">
      <a:spcBef>
        <a:spcPts val="200"/>
      </a:spcBef>
      <a:buClr>
        <a:schemeClr val="tx1"/>
      </a:buClr>
      <a:buFont typeface="Verdana" panose="020B0604030504040204" pitchFamily="34" charset="0"/>
      <a:buChar char="–"/>
      <a:defRPr sz="1800" kern="1200">
        <a:solidFill>
          <a:schemeClr val="tx1"/>
        </a:solidFill>
        <a:latin typeface="+mn-lt"/>
        <a:ea typeface="+mn-ea"/>
        <a:cs typeface="+mn-cs"/>
      </a:defRPr>
    </a:lvl5pPr>
    <a:lvl6pPr marL="1350000" indent="-270000" algn="l" defTabSz="914400" rtl="0" eaLnBrk="1" latinLnBrk="0" hangingPunct="1">
      <a:spcBef>
        <a:spcPts val="200"/>
      </a:spcBef>
      <a:buClr>
        <a:schemeClr val="tx1"/>
      </a:buClr>
      <a:buFont typeface="Verdana" panose="020B0604030504040204" pitchFamily="34" charset="0"/>
      <a:buChar char="–"/>
      <a:defRPr sz="1800" kern="1200">
        <a:solidFill>
          <a:schemeClr val="tx1"/>
        </a:solidFill>
        <a:latin typeface="+mn-lt"/>
        <a:ea typeface="+mn-ea"/>
        <a:cs typeface="+mn-cs"/>
      </a:defRPr>
    </a:lvl6pPr>
    <a:lvl7pPr marL="1620000" indent="-270000" algn="l" defTabSz="914400" rtl="0" eaLnBrk="1" latinLnBrk="0" hangingPunct="1">
      <a:spcBef>
        <a:spcPts val="200"/>
      </a:spcBef>
      <a:buClr>
        <a:schemeClr val="tx1"/>
      </a:buClr>
      <a:buFont typeface="Verdana" panose="020B0604030504040204" pitchFamily="34" charset="0"/>
      <a:buChar char="–"/>
      <a:defRPr sz="1800" kern="1200">
        <a:solidFill>
          <a:schemeClr val="tx1"/>
        </a:solidFill>
        <a:latin typeface="+mn-lt"/>
        <a:ea typeface="+mn-ea"/>
        <a:cs typeface="+mn-cs"/>
      </a:defRPr>
    </a:lvl7pPr>
    <a:lvl8pPr marL="1890000" indent="-269875" algn="l" defTabSz="914400" rtl="0" eaLnBrk="1" latinLnBrk="0" hangingPunct="1">
      <a:spcBef>
        <a:spcPts val="200"/>
      </a:spcBef>
      <a:buClr>
        <a:schemeClr val="tx1"/>
      </a:buClr>
      <a:buFont typeface="Verdana" panose="020B0604030504040204" pitchFamily="34" charset="0"/>
      <a:buChar char="–"/>
      <a:defRPr sz="1800" kern="1200">
        <a:solidFill>
          <a:schemeClr val="tx1"/>
        </a:solidFill>
        <a:latin typeface="+mn-lt"/>
        <a:ea typeface="+mn-ea"/>
        <a:cs typeface="+mn-cs"/>
      </a:defRPr>
    </a:lvl8pPr>
    <a:lvl9pPr marL="2160000" indent="-269875" algn="l" defTabSz="914400" rtl="0" eaLnBrk="1" latinLnBrk="0" hangingPunct="1">
      <a:spcBef>
        <a:spcPts val="200"/>
      </a:spcBef>
      <a:buClr>
        <a:schemeClr val="tx1"/>
      </a:buClr>
      <a:buFont typeface="Verdana" panose="020B0604030504040204" pitchFamily="34" charset="0"/>
      <a:buChar char="–"/>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3884" userDrawn="1">
          <p15:clr>
            <a:srgbClr val="A4A3A4"/>
          </p15:clr>
        </p15:guide>
        <p15:guide id="2" orient="horz" pos="1616" userDrawn="1">
          <p15:clr>
            <a:srgbClr val="A4A3A4"/>
          </p15:clr>
        </p15:guide>
        <p15:guide id="3" orient="horz" pos="1207" userDrawn="1">
          <p15:clr>
            <a:srgbClr val="A4A3A4"/>
          </p15:clr>
        </p15:guide>
        <p15:guide id="4" orient="horz" pos="754" userDrawn="1">
          <p15:clr>
            <a:srgbClr val="A4A3A4"/>
          </p15:clr>
        </p15:guide>
        <p15:guide id="5" pos="295" userDrawn="1">
          <p15:clr>
            <a:srgbClr val="A4A3A4"/>
          </p15:clr>
        </p15:guide>
        <p15:guide id="6" pos="5465" userDrawn="1">
          <p15:clr>
            <a:srgbClr val="A4A3A4"/>
          </p15:clr>
        </p15:guide>
        <p15:guide id="7" pos="2789" userDrawn="1">
          <p15:clr>
            <a:srgbClr val="A4A3A4"/>
          </p15:clr>
        </p15:guide>
        <p15:guide id="8" pos="2971" userDrawn="1">
          <p15:clr>
            <a:srgbClr val="A4A3A4"/>
          </p15:clr>
        </p15:guide>
        <p15:guide id="9" pos="3470" userDrawn="1">
          <p15:clr>
            <a:srgbClr val="A4A3A4"/>
          </p15:clr>
        </p15:guide>
        <p15:guide id="10" orient="horz" pos="3929" userDrawn="1">
          <p15:clr>
            <a:srgbClr val="A4A3A4"/>
          </p15:clr>
        </p15:guide>
        <p15:guide id="11" orient="horz" pos="4156" userDrawn="1">
          <p15:clr>
            <a:srgbClr val="A4A3A4"/>
          </p15:clr>
        </p15:guide>
        <p15:guide id="12" orient="horz" pos="1797" userDrawn="1">
          <p15:clr>
            <a:srgbClr val="A4A3A4"/>
          </p15:clr>
        </p15:guide>
        <p15:guide id="13" orient="horz" pos="1979" userDrawn="1">
          <p15:clr>
            <a:srgbClr val="A4A3A4"/>
          </p15:clr>
        </p15:guide>
        <p15:guide id="14" pos="3626" userDrawn="1">
          <p15:clr>
            <a:srgbClr val="A4A3A4"/>
          </p15:clr>
        </p15:guide>
        <p15:guide id="15" pos="5759" userDrawn="1">
          <p15:clr>
            <a:srgbClr val="A4A3A4"/>
          </p15:clr>
        </p15:guide>
      </p15:sldGuideLst>
    </p:ext>
    <p:ext uri="{2D200454-40CA-4A62-9FC3-DE9A4176ACB9}">
      <p15:notesGuideLst xmlns=""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C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CEF6447A-24EA-4742-A8FB-1DF080B5CEF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EF6447A-24EA-4742-A8FB-1DF080B5CEFA}" styleName="~University of Southampton Table">
    <a:wholeTbl>
      <a:tcTxStyle>
        <a:fontRef idx="minor">
          <a:prstClr val="black"/>
        </a:fontRef>
        <a:schemeClr val="dk1"/>
      </a:tcTxStyle>
      <a:tcStyle>
        <a:tcBdr>
          <a:left>
            <a:ln>
              <a:noFill/>
            </a:ln>
          </a:left>
          <a:right>
            <a:ln>
              <a:noFill/>
            </a:ln>
          </a:right>
          <a:top>
            <a:ln>
              <a:noFill/>
            </a:ln>
          </a:top>
          <a:bottom>
            <a:ln>
              <a:noFill/>
            </a:ln>
          </a:bottom>
          <a:insideH>
            <a:ln w="12700" cmpd="sng">
              <a:solidFill>
                <a:schemeClr val="lt1"/>
              </a:solidFill>
            </a:ln>
          </a:insideH>
          <a:insideV>
            <a:ln w="12700" cmpd="sng">
              <a:solidFill>
                <a:schemeClr val="lt1"/>
              </a:solidFill>
            </a:ln>
          </a:insideV>
        </a:tcBdr>
        <a:fill>
          <a:solidFill>
            <a:srgbClr val="CCE5E9"/>
          </a:solidFill>
        </a:fill>
      </a:tcStyle>
    </a:wholeTbl>
    <a:band1H>
      <a:tcStyle>
        <a:tcBdr/>
      </a:tcStyle>
    </a:band1H>
    <a:band2H>
      <a:tcStyle>
        <a:tcBdr/>
      </a:tcStyle>
    </a:band2H>
    <a:band1V>
      <a:tcStyle>
        <a:tcBdr/>
      </a:tcStyle>
    </a:band1V>
    <a:band2V>
      <a:tcStyle>
        <a:tcBdr/>
      </a:tcStyle>
    </a:band2V>
    <a:lastCol>
      <a:tcTxStyle>
        <a:fontRef idx="minor">
          <a:prstClr val="black"/>
        </a:fontRef>
        <a:schemeClr val="dk1"/>
      </a:tcTxStyle>
      <a:tcStyle>
        <a:tcBdr/>
      </a:tcStyle>
    </a:lastCol>
    <a:firstCol>
      <a:tcTxStyle b="on">
        <a:fontRef idx="minor">
          <a:prstClr val="black"/>
        </a:fontRef>
        <a:schemeClr val="dk1"/>
      </a:tcTxStyle>
      <a:tcStyle>
        <a:tcBdr/>
      </a:tcStyle>
    </a:firstCol>
    <a:lastRow>
      <a:tcTxStyle b="on">
        <a:fontRef idx="minor">
          <a:prstClr val="black"/>
        </a:fontRef>
        <a:schemeClr val="dk1"/>
      </a:tcTxStyle>
      <a:tcStyle>
        <a:tcBdr/>
      </a:tcStyle>
    </a:lastRow>
    <a:firstRow>
      <a:tcTxStyle b="on">
        <a:fontRef idx="minor">
          <a:prstClr val="black"/>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151" autoAdjust="0"/>
    <p:restoredTop sz="62632" autoAdjust="0"/>
  </p:normalViewPr>
  <p:slideViewPr>
    <p:cSldViewPr snapToObjects="1" showGuides="1">
      <p:cViewPr varScale="1">
        <p:scale>
          <a:sx n="72" d="100"/>
          <a:sy n="72" d="100"/>
        </p:scale>
        <p:origin x="-2440" y="-112"/>
      </p:cViewPr>
      <p:guideLst>
        <p:guide orient="horz" pos="3884"/>
        <p:guide orient="horz" pos="1616"/>
        <p:guide orient="horz" pos="1207"/>
        <p:guide orient="horz" pos="754"/>
        <p:guide orient="horz" pos="3929"/>
        <p:guide orient="horz" pos="4156"/>
        <p:guide orient="horz" pos="1797"/>
        <p:guide orient="horz" pos="1979"/>
        <p:guide pos="295"/>
        <p:guide pos="5465"/>
        <p:guide pos="2789"/>
        <p:guide pos="2971"/>
        <p:guide pos="3470"/>
        <p:guide pos="3626"/>
        <p:guide pos="5759"/>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Objects="1" showGuides="1">
      <p:cViewPr varScale="1">
        <p:scale>
          <a:sx n="89" d="100"/>
          <a:sy n="89" d="100"/>
        </p:scale>
        <p:origin x="-1272" y="-10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handoutMaster" Target="handoutMasters/handout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0AEFEA73-CE5C-7B4A-93B1-9FADB6286DDA}" type="datetimeFigureOut">
              <a:rPr lang="en-US" smtClean="0"/>
              <a:t>08/09/15</a:t>
            </a:fld>
            <a:endParaRPr lang="en-US"/>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9C301E5C-87AF-104C-866D-F2E42FFF714A}" type="slidenum">
              <a:rPr lang="en-US" smtClean="0"/>
              <a:t>‹#›</a:t>
            </a:fld>
            <a:endParaRPr lang="en-US"/>
          </a:p>
        </p:txBody>
      </p:sp>
    </p:spTree>
    <p:extLst>
      <p:ext uri="{BB962C8B-B14F-4D97-AF65-F5344CB8AC3E}">
        <p14:creationId xmlns:p14="http://schemas.microsoft.com/office/powerpoint/2010/main" val="156129791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9A4ECD0A-2CFF-4223-B6A4-B6235BDE889C}" type="datetimeFigureOut">
              <a:rPr lang="en-GB" smtClean="0"/>
              <a:t>08/09/15</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FE280B52-0C55-4343-9A08-54B33B64F163}" type="slidenum">
              <a:rPr lang="en-GB" smtClean="0"/>
              <a:t>‹#›</a:t>
            </a:fld>
            <a:endParaRPr lang="en-GB"/>
          </a:p>
        </p:txBody>
      </p:sp>
    </p:spTree>
    <p:extLst>
      <p:ext uri="{BB962C8B-B14F-4D97-AF65-F5344CB8AC3E}">
        <p14:creationId xmlns:p14="http://schemas.microsoft.com/office/powerpoint/2010/main" val="331625179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I’m </a:t>
            </a:r>
            <a:r>
              <a:rPr lang="en-US" sz="1200" kern="1200" dirty="0" smtClean="0">
                <a:solidFill>
                  <a:schemeClr val="tx1"/>
                </a:solidFill>
                <a:effectLst/>
                <a:latin typeface="+mn-lt"/>
                <a:ea typeface="+mn-ea"/>
                <a:cs typeface="+mn-cs"/>
              </a:rPr>
              <a:t>a member of WAIS at the University of Southampton and I’m presenting the outputs from a Learning Analytics study carried out over the past 8 months</a:t>
            </a:r>
            <a:r>
              <a:rPr lang="en-US"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 carried</a:t>
            </a:r>
            <a:r>
              <a:rPr lang="en-US" sz="1200" kern="1200" baseline="0" dirty="0" smtClean="0">
                <a:solidFill>
                  <a:schemeClr val="tx1"/>
                </a:solidFill>
                <a:effectLst/>
                <a:latin typeface="+mn-lt"/>
                <a:ea typeface="+mn-ea"/>
                <a:cs typeface="+mn-cs"/>
              </a:rPr>
              <a:t> out content analysis of</a:t>
            </a:r>
            <a:r>
              <a:rPr lang="en-US" sz="1200" kern="1200" dirty="0" smtClean="0">
                <a:solidFill>
                  <a:schemeClr val="tx1"/>
                </a:solidFill>
                <a:effectLst/>
                <a:latin typeface="+mn-lt"/>
                <a:ea typeface="+mn-ea"/>
                <a:cs typeface="+mn-cs"/>
              </a:rPr>
              <a:t> MOOC comment data using a range of methods – and looked for correlations between them. And I will</a:t>
            </a:r>
            <a:r>
              <a:rPr lang="en-US" sz="1200" kern="1200" baseline="0" dirty="0" smtClean="0">
                <a:solidFill>
                  <a:schemeClr val="tx1"/>
                </a:solidFill>
                <a:effectLst/>
                <a:latin typeface="+mn-lt"/>
                <a:ea typeface="+mn-ea"/>
                <a:cs typeface="+mn-cs"/>
              </a:rPr>
              <a:t> indicate where I intend to take this in future.</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E280B52-0C55-4343-9A08-54B33B64F163}" type="slidenum">
              <a:rPr lang="en-GB" smtClean="0"/>
              <a:t>1</a:t>
            </a:fld>
            <a:endParaRPr lang="en-GB"/>
          </a:p>
        </p:txBody>
      </p:sp>
    </p:spTree>
    <p:extLst>
      <p:ext uri="{BB962C8B-B14F-4D97-AF65-F5344CB8AC3E}">
        <p14:creationId xmlns:p14="http://schemas.microsoft.com/office/powerpoint/2010/main" val="16113968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Digital </a:t>
            </a:r>
            <a:r>
              <a:rPr lang="en-US" sz="1200" kern="1200" dirty="0" err="1" smtClean="0">
                <a:solidFill>
                  <a:schemeClr val="tx1"/>
                </a:solidFill>
                <a:effectLst/>
                <a:latin typeface="+mn-lt"/>
                <a:ea typeface="+mn-ea"/>
                <a:cs typeface="+mn-cs"/>
              </a:rPr>
              <a:t>Artefacts</a:t>
            </a:r>
            <a:r>
              <a:rPr lang="en-US" sz="1200" kern="1200" dirty="0" smtClean="0">
                <a:solidFill>
                  <a:schemeClr val="tx1"/>
                </a:solidFill>
                <a:effectLst/>
                <a:latin typeface="+mn-lt"/>
                <a:ea typeface="+mn-ea"/>
                <a:cs typeface="+mn-cs"/>
              </a:rPr>
              <a:t> for Learning Engagement (</a:t>
            </a:r>
            <a:r>
              <a:rPr lang="en-US" sz="1200" kern="1200" dirty="0" err="1" smtClean="0">
                <a:solidFill>
                  <a:schemeClr val="tx1"/>
                </a:solidFill>
                <a:effectLst/>
                <a:latin typeface="+mn-lt"/>
                <a:ea typeface="+mn-ea"/>
                <a:cs typeface="+mn-cs"/>
              </a:rPr>
              <a:t>DiAL</a:t>
            </a:r>
            <a:r>
              <a:rPr lang="en-US" sz="1200" kern="1200" dirty="0" smtClean="0">
                <a:solidFill>
                  <a:schemeClr val="tx1"/>
                </a:solidFill>
                <a:effectLst/>
                <a:latin typeface="+mn-lt"/>
                <a:ea typeface="+mn-ea"/>
                <a:cs typeface="+mn-cs"/>
              </a:rPr>
              <a:t>-e) Framework was developed about 10 years ago to support the use of digitized news films in education – which is where I became familiar with it.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 thought it would be useful for this study because – well - I know it.  It also has a distinct non-hierarchical structure. It suggests approaches to using digital objects to support learning, and supports interventions that involve social interaction. All of which could be appropriate for assessing the social and situated nature of online comments.</a:t>
            </a:r>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E280B52-0C55-4343-9A08-54B33B64F163}" type="slidenum">
              <a:rPr lang="en-GB" smtClean="0"/>
              <a:t>10</a:t>
            </a:fld>
            <a:endParaRPr lang="en-GB"/>
          </a:p>
        </p:txBody>
      </p:sp>
    </p:spTree>
    <p:extLst>
      <p:ext uri="{BB962C8B-B14F-4D97-AF65-F5344CB8AC3E}">
        <p14:creationId xmlns:p14="http://schemas.microsoft.com/office/powerpoint/2010/main" val="36085010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‘Bloom’s Taxonomy’ (Bloom et al., 1956), was developed as a classification system to measure the complexity of assessment questions, but has become a popular and well-respected aid to curriculum development and means of classifying degrees of learning. As amended by </a:t>
            </a:r>
            <a:r>
              <a:rPr lang="en-GB" sz="1200" kern="1200" dirty="0" err="1" smtClean="0">
                <a:solidFill>
                  <a:schemeClr val="tx1"/>
                </a:solidFill>
                <a:effectLst/>
                <a:latin typeface="+mn-lt"/>
                <a:ea typeface="+mn-ea"/>
                <a:cs typeface="+mn-cs"/>
              </a:rPr>
              <a:t>Krathwohl</a:t>
            </a:r>
            <a:r>
              <a:rPr lang="en-GB" sz="1200" kern="1200" dirty="0" smtClean="0">
                <a:solidFill>
                  <a:schemeClr val="tx1"/>
                </a:solidFill>
                <a:effectLst/>
                <a:latin typeface="+mn-lt"/>
                <a:ea typeface="+mn-ea"/>
                <a:cs typeface="+mn-cs"/>
              </a:rPr>
              <a:t> (2002), Bloom’s Taxonomy consists of a hierarchy that maps learning to six categories of knowledge acquisition (remember, understand, apply, analyse, evaluate ) each indicating the achievement of understanding that is deeper than the preceding category. In content analysis studies Yang et al. (2011) align Bloom’s taxonomy with Henri (1992), a precursor of </a:t>
            </a:r>
            <a:r>
              <a:rPr lang="en-GB" sz="1200" kern="1200" dirty="0" err="1" smtClean="0">
                <a:solidFill>
                  <a:schemeClr val="tx1"/>
                </a:solidFill>
                <a:effectLst/>
                <a:latin typeface="+mn-lt"/>
                <a:ea typeface="+mn-ea"/>
                <a:cs typeface="+mn-cs"/>
              </a:rPr>
              <a:t>CoI</a:t>
            </a:r>
            <a:r>
              <a:rPr lang="en-GB" sz="1200" kern="1200" dirty="0" smtClean="0">
                <a:solidFill>
                  <a:schemeClr val="tx1"/>
                </a:solidFill>
                <a:effectLst/>
                <a:latin typeface="+mn-lt"/>
                <a:ea typeface="+mn-ea"/>
                <a:cs typeface="+mn-cs"/>
              </a:rPr>
              <a:t>, in addition, </a:t>
            </a:r>
            <a:r>
              <a:rPr lang="en-GB" sz="1200" kern="1200" dirty="0" err="1" smtClean="0">
                <a:solidFill>
                  <a:schemeClr val="tx1"/>
                </a:solidFill>
                <a:effectLst/>
                <a:latin typeface="+mn-lt"/>
                <a:ea typeface="+mn-ea"/>
                <a:cs typeface="+mn-cs"/>
              </a:rPr>
              <a:t>Kember's</a:t>
            </a:r>
            <a:r>
              <a:rPr lang="en-GB" sz="1200" kern="1200" dirty="0" smtClean="0">
                <a:solidFill>
                  <a:schemeClr val="tx1"/>
                </a:solidFill>
                <a:effectLst/>
                <a:latin typeface="+mn-lt"/>
                <a:ea typeface="+mn-ea"/>
                <a:cs typeface="+mn-cs"/>
              </a:rPr>
              <a:t> (1999) association of Bloom’s dimensions with </a:t>
            </a:r>
            <a:r>
              <a:rPr lang="en-GB" sz="1200" kern="1200" dirty="0" err="1" smtClean="0">
                <a:solidFill>
                  <a:schemeClr val="tx1"/>
                </a:solidFill>
                <a:effectLst/>
                <a:latin typeface="+mn-lt"/>
                <a:ea typeface="+mn-ea"/>
                <a:cs typeface="+mn-cs"/>
              </a:rPr>
              <a:t>Mezirow's</a:t>
            </a:r>
            <a:r>
              <a:rPr lang="en-GB" sz="1200" kern="1200" dirty="0" smtClean="0">
                <a:solidFill>
                  <a:schemeClr val="tx1"/>
                </a:solidFill>
                <a:effectLst/>
                <a:latin typeface="+mn-lt"/>
                <a:ea typeface="+mn-ea"/>
                <a:cs typeface="+mn-cs"/>
              </a:rPr>
              <a:t> (1991) ‘thoughtful action’ category (e.g. writing), and the utility of mapping word types to Bloom’s levels of cognition (Gibson, </a:t>
            </a:r>
            <a:r>
              <a:rPr lang="en-GB" sz="1200" kern="1200" dirty="0" err="1" smtClean="0">
                <a:solidFill>
                  <a:schemeClr val="tx1"/>
                </a:solidFill>
                <a:effectLst/>
                <a:latin typeface="+mn-lt"/>
                <a:ea typeface="+mn-ea"/>
                <a:cs typeface="+mn-cs"/>
              </a:rPr>
              <a:t>Kitto</a:t>
            </a:r>
            <a:r>
              <a:rPr lang="en-GB" sz="1200" kern="1200" dirty="0" smtClean="0">
                <a:solidFill>
                  <a:schemeClr val="tx1"/>
                </a:solidFill>
                <a:effectLst/>
                <a:latin typeface="+mn-lt"/>
                <a:ea typeface="+mn-ea"/>
                <a:cs typeface="+mn-cs"/>
              </a:rPr>
              <a:t> and Willis, 2014) are supportive of the use of the Taxonomy in this study.</a:t>
            </a:r>
          </a:p>
          <a:p>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E280B52-0C55-4343-9A08-54B33B64F163}" type="slidenum">
              <a:rPr lang="en-GB" smtClean="0"/>
              <a:t>11</a:t>
            </a:fld>
            <a:endParaRPr lang="en-GB"/>
          </a:p>
        </p:txBody>
      </p:sp>
    </p:spTree>
    <p:extLst>
      <p:ext uri="{BB962C8B-B14F-4D97-AF65-F5344CB8AC3E}">
        <p14:creationId xmlns:p14="http://schemas.microsoft.com/office/powerpoint/2010/main" val="36085010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Similar to Bloom, SOLO (Biggs, Wales and Collis, 1982) is a hierarchical classification system that describes levels of complexity in a learner's knowledge acquisition as evidenced in their writing. SOLO adopts five categories (</a:t>
            </a:r>
            <a:r>
              <a:rPr lang="en-GB" sz="1200" kern="1200" dirty="0" err="1" smtClean="0">
                <a:solidFill>
                  <a:schemeClr val="tx1"/>
                </a:solidFill>
                <a:effectLst/>
                <a:latin typeface="+mn-lt"/>
                <a:ea typeface="+mn-ea"/>
                <a:cs typeface="+mn-cs"/>
              </a:rPr>
              <a:t>prestructural</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unistructural</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multistructural</a:t>
            </a:r>
            <a:r>
              <a:rPr lang="en-GB" sz="1200" kern="1200" dirty="0" smtClean="0">
                <a:solidFill>
                  <a:schemeClr val="tx1"/>
                </a:solidFill>
                <a:effectLst/>
                <a:latin typeface="+mn-lt"/>
                <a:ea typeface="+mn-ea"/>
                <a:cs typeface="+mn-cs"/>
              </a:rPr>
              <a:t>, relational and extended abstract) to distinguish levels of comprehension, from shallow to deep. SOLO-based studies include Gibson, </a:t>
            </a:r>
            <a:r>
              <a:rPr lang="en-GB" sz="1200" kern="1200" dirty="0" err="1" smtClean="0">
                <a:solidFill>
                  <a:schemeClr val="tx1"/>
                </a:solidFill>
                <a:effectLst/>
                <a:latin typeface="+mn-lt"/>
                <a:ea typeface="+mn-ea"/>
                <a:cs typeface="+mn-cs"/>
              </a:rPr>
              <a:t>Kitto</a:t>
            </a:r>
            <a:r>
              <a:rPr lang="en-GB" sz="1200" kern="1200" dirty="0" smtClean="0">
                <a:solidFill>
                  <a:schemeClr val="tx1"/>
                </a:solidFill>
                <a:effectLst/>
                <a:latin typeface="+mn-lt"/>
                <a:ea typeface="+mn-ea"/>
                <a:cs typeface="+mn-cs"/>
              </a:rPr>
              <a:t> and Willis (2014) who map the taxonomy to their proposed learning analytics system, and </a:t>
            </a:r>
            <a:r>
              <a:rPr lang="en-GB" sz="1200" kern="1200" dirty="0" err="1" smtClean="0">
                <a:solidFill>
                  <a:schemeClr val="tx1"/>
                </a:solidFill>
                <a:effectLst/>
                <a:latin typeface="+mn-lt"/>
                <a:ea typeface="+mn-ea"/>
                <a:cs typeface="+mn-cs"/>
              </a:rPr>
              <a:t>Karaksha</a:t>
            </a:r>
            <a:r>
              <a:rPr lang="en-GB" sz="1200" kern="1200" dirty="0" smtClean="0">
                <a:solidFill>
                  <a:schemeClr val="tx1"/>
                </a:solidFill>
                <a:effectLst/>
                <a:latin typeface="+mn-lt"/>
                <a:ea typeface="+mn-ea"/>
                <a:cs typeface="+mn-cs"/>
              </a:rPr>
              <a:t> et al. (2014) use Bloom and SOLO to evaluate the impact of e-learning tools in a higher education setting. Shea et al. (2011) adopt </a:t>
            </a:r>
            <a:r>
              <a:rPr lang="en-GB" sz="1200" kern="1200" dirty="0" err="1" smtClean="0">
                <a:solidFill>
                  <a:schemeClr val="tx1"/>
                </a:solidFill>
                <a:effectLst/>
                <a:latin typeface="+mn-lt"/>
                <a:ea typeface="+mn-ea"/>
                <a:cs typeface="+mn-cs"/>
              </a:rPr>
              <a:t>CoI</a:t>
            </a:r>
            <a:r>
              <a:rPr lang="en-GB" sz="1200" kern="1200" dirty="0" smtClean="0">
                <a:solidFill>
                  <a:schemeClr val="tx1"/>
                </a:solidFill>
                <a:effectLst/>
                <a:latin typeface="+mn-lt"/>
                <a:ea typeface="+mn-ea"/>
                <a:cs typeface="+mn-cs"/>
              </a:rPr>
              <a:t> and SOLO to evaluate online courses, and </a:t>
            </a:r>
            <a:r>
              <a:rPr lang="en-GB" sz="1200" kern="1200" dirty="0" err="1" smtClean="0">
                <a:solidFill>
                  <a:schemeClr val="tx1"/>
                </a:solidFill>
                <a:effectLst/>
                <a:latin typeface="+mn-lt"/>
                <a:ea typeface="+mn-ea"/>
                <a:cs typeface="+mn-cs"/>
              </a:rPr>
              <a:t>Ilgüy</a:t>
            </a:r>
            <a:r>
              <a:rPr lang="en-GB" sz="1200" kern="1200" dirty="0" smtClean="0">
                <a:solidFill>
                  <a:schemeClr val="tx1"/>
                </a:solidFill>
                <a:effectLst/>
                <a:latin typeface="+mn-lt"/>
                <a:ea typeface="+mn-ea"/>
                <a:cs typeface="+mn-cs"/>
              </a:rPr>
              <a:t> et al. (2014), Campbell (2015) and </a:t>
            </a:r>
            <a:r>
              <a:rPr lang="en-GB" sz="1200" kern="1200" dirty="0" err="1" smtClean="0">
                <a:solidFill>
                  <a:schemeClr val="tx1"/>
                </a:solidFill>
                <a:effectLst/>
                <a:latin typeface="+mn-lt"/>
                <a:ea typeface="+mn-ea"/>
                <a:cs typeface="+mn-cs"/>
              </a:rPr>
              <a:t>Ginat</a:t>
            </a:r>
            <a:r>
              <a:rPr lang="en-GB" sz="1200" kern="1200" dirty="0" smtClean="0">
                <a:solidFill>
                  <a:schemeClr val="tx1"/>
                </a:solidFill>
                <a:effectLst/>
                <a:latin typeface="+mn-lt"/>
                <a:ea typeface="+mn-ea"/>
                <a:cs typeface="+mn-cs"/>
              </a:rPr>
              <a:t> and </a:t>
            </a:r>
            <a:r>
              <a:rPr lang="en-GB" sz="1200" kern="1200" dirty="0" err="1" smtClean="0">
                <a:solidFill>
                  <a:schemeClr val="tx1"/>
                </a:solidFill>
                <a:effectLst/>
                <a:latin typeface="+mn-lt"/>
                <a:ea typeface="+mn-ea"/>
                <a:cs typeface="+mn-cs"/>
              </a:rPr>
              <a:t>Menashe</a:t>
            </a:r>
            <a:r>
              <a:rPr lang="en-GB" sz="1200" kern="1200" dirty="0" smtClean="0">
                <a:solidFill>
                  <a:schemeClr val="tx1"/>
                </a:solidFill>
                <a:effectLst/>
                <a:latin typeface="+mn-lt"/>
                <a:ea typeface="+mn-ea"/>
                <a:cs typeface="+mn-cs"/>
              </a:rPr>
              <a:t> (2015) apply SOLO to learner assessment.</a:t>
            </a:r>
          </a:p>
          <a:p>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E280B52-0C55-4343-9A08-54B33B64F163}" type="slidenum">
              <a:rPr lang="en-GB" smtClean="0"/>
              <a:t>12</a:t>
            </a:fld>
            <a:endParaRPr lang="en-GB"/>
          </a:p>
        </p:txBody>
      </p:sp>
    </p:spTree>
    <p:extLst>
      <p:ext uri="{BB962C8B-B14F-4D97-AF65-F5344CB8AC3E}">
        <p14:creationId xmlns:p14="http://schemas.microsoft.com/office/powerpoint/2010/main" val="36085010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The fundamental structure of </a:t>
            </a:r>
            <a:r>
              <a:rPr lang="en-GB" sz="1200" kern="1200" dirty="0" err="1" smtClean="0">
                <a:solidFill>
                  <a:schemeClr val="tx1"/>
                </a:solidFill>
                <a:effectLst/>
                <a:latin typeface="+mn-lt"/>
                <a:ea typeface="+mn-ea"/>
                <a:cs typeface="+mn-cs"/>
              </a:rPr>
              <a:t>CoI</a:t>
            </a:r>
            <a:r>
              <a:rPr lang="en-GB" sz="1200" kern="1200" dirty="0" smtClean="0">
                <a:solidFill>
                  <a:schemeClr val="tx1"/>
                </a:solidFill>
                <a:effectLst/>
                <a:latin typeface="+mn-lt"/>
                <a:ea typeface="+mn-ea"/>
                <a:cs typeface="+mn-cs"/>
              </a:rPr>
              <a:t> is based on the interaction of cognitive presence, social presence, and teaching presence, through which knowledge acquisition takes place within learning communities (Garrison, Anderson and Archer, 2001). As the current study is concerned with identifying evidence of critical thinking associated with learning objects, the main focus is on the categorisation of the cognitive presence dimension which attends to the processes of higher-order thinking within four types of dialogue: triggering, exploration, integration, and resolution. These are mapped to stages of dialogue – starting with a initiating event and concluding with statements that resolve the issues under discussion.</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E280B52-0C55-4343-9A08-54B33B64F163}" type="slidenum">
              <a:rPr lang="en-GB" smtClean="0"/>
              <a:t>13</a:t>
            </a:fld>
            <a:endParaRPr lang="en-GB"/>
          </a:p>
        </p:txBody>
      </p:sp>
    </p:spTree>
    <p:extLst>
      <p:ext uri="{BB962C8B-B14F-4D97-AF65-F5344CB8AC3E}">
        <p14:creationId xmlns:p14="http://schemas.microsoft.com/office/powerpoint/2010/main" val="36085010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6 week Massive Open Online Course</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20 steps per week</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&gt; 7,000 registered learners</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&gt; 1,800 ‘social’ learners</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&gt; 20,000 comments containing 1,000,000 words were made available on an </a:t>
            </a:r>
            <a:r>
              <a:rPr lang="en-US" sz="1200" kern="1200" dirty="0" err="1" smtClean="0">
                <a:solidFill>
                  <a:schemeClr val="tx1"/>
                </a:solidFill>
                <a:effectLst/>
                <a:latin typeface="+mn-lt"/>
                <a:ea typeface="+mn-ea"/>
                <a:cs typeface="+mn-cs"/>
              </a:rPr>
              <a:t>anonymised</a:t>
            </a:r>
            <a:r>
              <a:rPr lang="en-US" sz="1200" kern="1200" dirty="0" smtClean="0">
                <a:solidFill>
                  <a:schemeClr val="tx1"/>
                </a:solidFill>
                <a:effectLst/>
                <a:latin typeface="+mn-lt"/>
                <a:ea typeface="+mn-ea"/>
                <a:cs typeface="+mn-cs"/>
              </a:rPr>
              <a:t> excel spreadsheet</a:t>
            </a:r>
            <a:endParaRPr lang="en-GB" sz="1200" kern="1200" dirty="0" smtClean="0">
              <a:solidFill>
                <a:schemeClr val="tx1"/>
              </a:solidFill>
              <a:effectLst/>
              <a:latin typeface="+mn-lt"/>
              <a:ea typeface="+mn-ea"/>
              <a:cs typeface="+mn-cs"/>
            </a:endParaRPr>
          </a:p>
          <a:p>
            <a:pPr marL="342900" indent="-342900">
              <a:buFont typeface="Arial"/>
              <a:buChar char="•"/>
            </a:pPr>
            <a:endParaRPr lang="en-GB" sz="120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5F6A2DE-5163-45B6-B72C-CCB0301DF40B}" type="slidenum">
              <a:rPr lang="en-US" smtClean="0"/>
              <a:t>14</a:t>
            </a:fld>
            <a:endParaRPr lang="en-US"/>
          </a:p>
        </p:txBody>
      </p:sp>
    </p:spTree>
    <p:extLst>
      <p:ext uri="{BB962C8B-B14F-4D97-AF65-F5344CB8AC3E}">
        <p14:creationId xmlns:p14="http://schemas.microsoft.com/office/powerpoint/2010/main" val="17709665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 went through and hand coded 600 comments from 12 steps in alignment with each </a:t>
            </a:r>
            <a:r>
              <a:rPr lang="en-US" sz="1200" kern="1200" dirty="0" err="1" smtClean="0">
                <a:solidFill>
                  <a:schemeClr val="tx1"/>
                </a:solidFill>
                <a:effectLst/>
                <a:latin typeface="+mn-lt"/>
                <a:ea typeface="+mn-ea"/>
                <a:cs typeface="+mn-cs"/>
              </a:rPr>
              <a:t>DiAL</a:t>
            </a:r>
            <a:r>
              <a:rPr lang="en-US" sz="1200" kern="1200" dirty="0" smtClean="0">
                <a:solidFill>
                  <a:schemeClr val="tx1"/>
                </a:solidFill>
                <a:effectLst/>
                <a:latin typeface="+mn-lt"/>
                <a:ea typeface="+mn-ea"/>
                <a:cs typeface="+mn-cs"/>
              </a:rPr>
              <a:t>-e category. I then calculated the average score for each step to reach a Pedagogical Value – or PV – for each step. </a:t>
            </a:r>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E280B52-0C55-4343-9A08-54B33B64F163}" type="slidenum">
              <a:rPr lang="en-GB" smtClean="0"/>
              <a:t>15</a:t>
            </a:fld>
            <a:endParaRPr lang="en-GB"/>
          </a:p>
        </p:txBody>
      </p:sp>
    </p:spTree>
    <p:extLst>
      <p:ext uri="{BB962C8B-B14F-4D97-AF65-F5344CB8AC3E}">
        <p14:creationId xmlns:p14="http://schemas.microsoft.com/office/powerpoint/2010/main" val="36085010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I talk</a:t>
            </a:r>
            <a:r>
              <a:rPr lang="en-US" baseline="0" dirty="0" smtClean="0"/>
              <a:t> about my results - </a:t>
            </a:r>
            <a:r>
              <a:rPr lang="en-US" dirty="0" smtClean="0"/>
              <a:t>Back</a:t>
            </a:r>
            <a:r>
              <a:rPr lang="en-US" baseline="0" dirty="0" smtClean="0"/>
              <a:t> to </a:t>
            </a:r>
            <a:r>
              <a:rPr lang="en-US" dirty="0" err="1" smtClean="0"/>
              <a:t>Socrative</a:t>
            </a:r>
            <a:r>
              <a:rPr lang="en-US" dirty="0" smtClean="0"/>
              <a:t>. What I</a:t>
            </a:r>
            <a:r>
              <a:rPr lang="en-US" baseline="0" dirty="0" smtClean="0"/>
              <a:t> did was read comment like this one – and in this example I gave a value. What value would you give this comment using Bloom? </a:t>
            </a:r>
            <a:r>
              <a:rPr lang="en-US" dirty="0" smtClean="0"/>
              <a:t>: evaluate comments</a:t>
            </a:r>
            <a:r>
              <a:rPr lang="en-US" baseline="0" dirty="0" smtClean="0"/>
              <a:t> using Bloom.</a:t>
            </a:r>
            <a:endParaRPr lang="en-US" dirty="0"/>
          </a:p>
        </p:txBody>
      </p:sp>
      <p:sp>
        <p:nvSpPr>
          <p:cNvPr id="4" name="Slide Number Placeholder 3"/>
          <p:cNvSpPr>
            <a:spLocks noGrp="1"/>
          </p:cNvSpPr>
          <p:nvPr>
            <p:ph type="sldNum" sz="quarter" idx="10"/>
          </p:nvPr>
        </p:nvSpPr>
        <p:spPr/>
        <p:txBody>
          <a:bodyPr/>
          <a:lstStyle/>
          <a:p>
            <a:fld id="{FE280B52-0C55-4343-9A08-54B33B64F163}" type="slidenum">
              <a:rPr lang="en-GB" smtClean="0"/>
              <a:t>16</a:t>
            </a:fld>
            <a:endParaRPr lang="en-GB"/>
          </a:p>
        </p:txBody>
      </p:sp>
    </p:spTree>
    <p:extLst>
      <p:ext uri="{BB962C8B-B14F-4D97-AF65-F5344CB8AC3E}">
        <p14:creationId xmlns:p14="http://schemas.microsoft.com/office/powerpoint/2010/main" val="41295479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The variables with the strongest statistically significant linear correlation across all four dimensions were the methods based on Bloom and SOLO taxonomies (r</a:t>
            </a:r>
            <a:r>
              <a:rPr lang="en-GB" sz="1200" kern="1200" baseline="30000" dirty="0" smtClean="0">
                <a:solidFill>
                  <a:schemeClr val="tx1"/>
                </a:solidFill>
                <a:effectLst/>
                <a:latin typeface="+mn-lt"/>
                <a:ea typeface="+mn-ea"/>
                <a:cs typeface="+mn-cs"/>
              </a:rPr>
              <a:t>2</a:t>
            </a:r>
            <a:r>
              <a:rPr lang="en-GB" sz="1200" kern="1200" dirty="0" smtClean="0">
                <a:solidFill>
                  <a:schemeClr val="tx1"/>
                </a:solidFill>
                <a:effectLst/>
                <a:latin typeface="+mn-lt"/>
                <a:ea typeface="+mn-ea"/>
                <a:cs typeface="+mn-cs"/>
              </a:rPr>
              <a:t> = 0.753, p = &lt;0.001 ).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It is perhaps unsurprising that the instruments derived from taxonomies designed to describe cumulative levels of understanding (Bloom and SOLO) should show the closest correlations.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But both</a:t>
            </a:r>
            <a:r>
              <a:rPr lang="en-GB" sz="1200" kern="1200" baseline="0" dirty="0" smtClean="0">
                <a:solidFill>
                  <a:schemeClr val="tx1"/>
                </a:solidFill>
                <a:effectLst/>
                <a:latin typeface="+mn-lt"/>
                <a:ea typeface="+mn-ea"/>
                <a:cs typeface="+mn-cs"/>
              </a:rPr>
              <a:t> SOLO and Bloom miss the nuances of how conversation develops – something that </a:t>
            </a:r>
            <a:r>
              <a:rPr lang="en-GB" sz="1200" kern="1200" baseline="0" dirty="0" err="1" smtClean="0">
                <a:solidFill>
                  <a:schemeClr val="tx1"/>
                </a:solidFill>
                <a:effectLst/>
                <a:latin typeface="+mn-lt"/>
                <a:ea typeface="+mn-ea"/>
                <a:cs typeface="+mn-cs"/>
              </a:rPr>
              <a:t>CoI</a:t>
            </a:r>
            <a:r>
              <a:rPr lang="en-GB" sz="1200" kern="1200" baseline="0" dirty="0" smtClean="0">
                <a:solidFill>
                  <a:schemeClr val="tx1"/>
                </a:solidFill>
                <a:effectLst/>
                <a:latin typeface="+mn-lt"/>
                <a:ea typeface="+mn-ea"/>
                <a:cs typeface="+mn-cs"/>
              </a:rPr>
              <a:t> is better suited to.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E280B52-0C55-4343-9A08-54B33B64F163}" type="slidenum">
              <a:rPr lang="en-GB" smtClean="0"/>
              <a:t>17</a:t>
            </a:fld>
            <a:endParaRPr lang="en-GB"/>
          </a:p>
        </p:txBody>
      </p:sp>
    </p:spTree>
    <p:extLst>
      <p:ext uri="{BB962C8B-B14F-4D97-AF65-F5344CB8AC3E}">
        <p14:creationId xmlns:p14="http://schemas.microsoft.com/office/powerpoint/2010/main" val="36085010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And </a:t>
            </a:r>
            <a:r>
              <a:rPr lang="en-US" sz="1200" kern="1200" dirty="0" err="1" smtClean="0">
                <a:solidFill>
                  <a:schemeClr val="tx1"/>
                </a:solidFill>
                <a:effectLst/>
                <a:latin typeface="+mn-lt"/>
                <a:ea typeface="+mn-ea"/>
                <a:cs typeface="+mn-cs"/>
              </a:rPr>
              <a:t>CoI</a:t>
            </a:r>
            <a:r>
              <a:rPr lang="en-US" sz="1200" kern="1200" dirty="0" smtClean="0">
                <a:solidFill>
                  <a:schemeClr val="tx1"/>
                </a:solidFill>
                <a:effectLst/>
                <a:latin typeface="+mn-lt"/>
                <a:ea typeface="+mn-ea"/>
                <a:cs typeface="+mn-cs"/>
              </a:rPr>
              <a:t> also had a strong correlation with Bloom r</a:t>
            </a:r>
            <a:r>
              <a:rPr lang="en-US" sz="1200" kern="1200" baseline="30000" dirty="0" smtClean="0">
                <a:solidFill>
                  <a:schemeClr val="tx1"/>
                </a:solidFill>
                <a:effectLst/>
                <a:latin typeface="+mn-lt"/>
                <a:ea typeface="+mn-ea"/>
                <a:cs typeface="+mn-cs"/>
              </a:rPr>
              <a:t>2 </a:t>
            </a:r>
            <a:r>
              <a:rPr lang="en-US" sz="1200" kern="1200" baseline="0" dirty="0" smtClean="0">
                <a:solidFill>
                  <a:schemeClr val="tx1"/>
                </a:solidFill>
                <a:effectLst/>
                <a:latin typeface="+mn-lt"/>
                <a:ea typeface="+mn-ea"/>
                <a:cs typeface="+mn-cs"/>
              </a:rPr>
              <a:t>= 0.688 </a:t>
            </a:r>
            <a:r>
              <a:rPr lang="en-GB" sz="1200" kern="1200" baseline="0" dirty="0" smtClean="0">
                <a:solidFill>
                  <a:schemeClr val="tx1"/>
                </a:solidFill>
                <a:effectLst/>
                <a:latin typeface="+mn-lt"/>
                <a:ea typeface="+mn-ea"/>
                <a:cs typeface="+mn-cs"/>
              </a:rPr>
              <a:t>p&lt;0.001</a:t>
            </a:r>
            <a:r>
              <a:rPr lang="en-GB" baseline="0" dirty="0" smtClean="0">
                <a:effectLst/>
              </a:rPr>
              <a:t> </a:t>
            </a:r>
          </a:p>
          <a:p>
            <a:endParaRPr lang="en-GB"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smtClean="0">
                <a:solidFill>
                  <a:schemeClr val="tx1"/>
                </a:solidFill>
                <a:effectLst/>
                <a:latin typeface="+mn-lt"/>
                <a:ea typeface="+mn-ea"/>
                <a:cs typeface="+mn-cs"/>
              </a:rPr>
              <a:t>But </a:t>
            </a:r>
            <a:r>
              <a:rPr lang="en-GB" sz="1200" kern="1200" baseline="0" dirty="0" err="1" smtClean="0">
                <a:solidFill>
                  <a:schemeClr val="tx1"/>
                </a:solidFill>
                <a:effectLst/>
                <a:latin typeface="+mn-lt"/>
                <a:ea typeface="+mn-ea"/>
                <a:cs typeface="+mn-cs"/>
              </a:rPr>
              <a:t>CoI</a:t>
            </a:r>
            <a:r>
              <a:rPr lang="en-GB" sz="1200" kern="1200" baseline="0" dirty="0" smtClean="0">
                <a:solidFill>
                  <a:schemeClr val="tx1"/>
                </a:solidFill>
                <a:effectLst/>
                <a:latin typeface="+mn-lt"/>
                <a:ea typeface="+mn-ea"/>
                <a:cs typeface="+mn-cs"/>
              </a:rPr>
              <a:t> misses some of the depth of thinking evidenced by explicit evaluation, and synthesis. Which is why I have chosen Bloom and </a:t>
            </a:r>
            <a:r>
              <a:rPr lang="en-GB" sz="1200" kern="1200" baseline="0" dirty="0" err="1" smtClean="0">
                <a:solidFill>
                  <a:schemeClr val="tx1"/>
                </a:solidFill>
                <a:effectLst/>
                <a:latin typeface="+mn-lt"/>
                <a:ea typeface="+mn-ea"/>
                <a:cs typeface="+mn-cs"/>
              </a:rPr>
              <a:t>CoI</a:t>
            </a:r>
            <a:r>
              <a:rPr lang="en-GB" sz="1200" kern="1200" baseline="0" dirty="0" smtClean="0">
                <a:solidFill>
                  <a:schemeClr val="tx1"/>
                </a:solidFill>
                <a:effectLst/>
                <a:latin typeface="+mn-lt"/>
                <a:ea typeface="+mn-ea"/>
                <a:cs typeface="+mn-cs"/>
              </a:rPr>
              <a:t> as the main analytic methods for the next stage of my research.</a:t>
            </a:r>
            <a:endParaRPr lang="en-US" sz="1200" kern="1200" baseline="0" dirty="0" smtClean="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E280B52-0C55-4343-9A08-54B33B64F163}" type="slidenum">
              <a:rPr lang="en-GB" smtClean="0"/>
              <a:t>18</a:t>
            </a:fld>
            <a:endParaRPr lang="en-GB"/>
          </a:p>
        </p:txBody>
      </p:sp>
    </p:spTree>
    <p:extLst>
      <p:ext uri="{BB962C8B-B14F-4D97-AF65-F5344CB8AC3E}">
        <p14:creationId xmlns:p14="http://schemas.microsoft.com/office/powerpoint/2010/main" val="36085010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How</a:t>
            </a:r>
            <a:r>
              <a:rPr lang="en-GB" sz="1200" kern="1200" baseline="0" dirty="0" smtClean="0">
                <a:solidFill>
                  <a:schemeClr val="tx1"/>
                </a:solidFill>
                <a:effectLst/>
                <a:latin typeface="+mn-lt"/>
                <a:ea typeface="+mn-ea"/>
                <a:cs typeface="+mn-cs"/>
              </a:rPr>
              <a:t> do we go about showing these types of measurement? </a:t>
            </a:r>
          </a:p>
          <a:p>
            <a:endParaRPr lang="en-GB" sz="1200" kern="1200" baseline="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Visualisation</a:t>
            </a:r>
            <a:r>
              <a:rPr lang="en-GB" sz="1200" kern="1200" baseline="0" dirty="0" smtClean="0">
                <a:solidFill>
                  <a:schemeClr val="tx1"/>
                </a:solidFill>
                <a:effectLst/>
                <a:latin typeface="+mn-lt"/>
                <a:ea typeface="+mn-ea"/>
                <a:cs typeface="+mn-cs"/>
              </a:rPr>
              <a:t> of data is a big issue. The Effective Learning Analytics project being run by </a:t>
            </a:r>
            <a:r>
              <a:rPr lang="en-GB" sz="1200" kern="1200" baseline="0" dirty="0" err="1" smtClean="0">
                <a:solidFill>
                  <a:schemeClr val="tx1"/>
                </a:solidFill>
                <a:effectLst/>
                <a:latin typeface="+mn-lt"/>
                <a:ea typeface="+mn-ea"/>
                <a:cs typeface="+mn-cs"/>
              </a:rPr>
              <a:t>Jisc</a:t>
            </a:r>
            <a:r>
              <a:rPr lang="en-GB" sz="1200" kern="1200" baseline="0" dirty="0" smtClean="0">
                <a:solidFill>
                  <a:schemeClr val="tx1"/>
                </a:solidFill>
                <a:effectLst/>
                <a:latin typeface="+mn-lt"/>
                <a:ea typeface="+mn-ea"/>
                <a:cs typeface="+mn-cs"/>
              </a:rPr>
              <a:t> are currently designing an app for students where they can get feedback on their activities, see if they’re on target or if they are at risk.</a:t>
            </a: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E280B52-0C55-4343-9A08-54B33B64F163}" type="slidenum">
              <a:rPr lang="en-GB" smtClean="0"/>
              <a:t>19</a:t>
            </a:fld>
            <a:endParaRPr lang="en-GB"/>
          </a:p>
        </p:txBody>
      </p:sp>
    </p:spTree>
    <p:extLst>
      <p:ext uri="{BB962C8B-B14F-4D97-AF65-F5344CB8AC3E}">
        <p14:creationId xmlns:p14="http://schemas.microsoft.com/office/powerpoint/2010/main" val="36085010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In </a:t>
            </a:r>
            <a:r>
              <a:rPr lang="en-US" baseline="0" dirty="0" smtClean="0"/>
              <a:t>this presentation I’m using </a:t>
            </a:r>
            <a:r>
              <a:rPr lang="en-US" baseline="0" dirty="0" err="1" smtClean="0"/>
              <a:t>Socrative</a:t>
            </a:r>
            <a:r>
              <a:rPr lang="en-US" baseline="0" dirty="0" smtClean="0"/>
              <a:t> audience response web app to gather your feedback. I’ll be asking some innocuous questions - asking you to rate </a:t>
            </a:r>
            <a:r>
              <a:rPr lang="en-US" baseline="0" dirty="0" smtClean="0"/>
              <a:t>comments, </a:t>
            </a:r>
            <a:r>
              <a:rPr lang="en-US" baseline="0" dirty="0" smtClean="0"/>
              <a:t>and gathering any feedback you’d like to give. All data will be gathered anonymously – I won’t know who has said what, and you don’t have to participate if you don’t want to.</a:t>
            </a:r>
          </a:p>
          <a:p>
            <a:r>
              <a:rPr lang="en-US" baseline="0" dirty="0" smtClean="0"/>
              <a:t>You </a:t>
            </a:r>
            <a:r>
              <a:rPr lang="en-US" baseline="0" dirty="0" smtClean="0"/>
              <a:t>should be able to access </a:t>
            </a:r>
            <a:r>
              <a:rPr lang="en-US" baseline="0" dirty="0" err="1" smtClean="0"/>
              <a:t>socrative</a:t>
            </a:r>
            <a:r>
              <a:rPr lang="en-US" baseline="0" dirty="0" smtClean="0"/>
              <a:t> </a:t>
            </a:r>
            <a:r>
              <a:rPr lang="en-US" baseline="0" dirty="0" smtClean="0"/>
              <a:t>on whatever web-enabled device you have, and if you don’t have one I have some </a:t>
            </a:r>
            <a:r>
              <a:rPr lang="en-US" baseline="0" dirty="0" err="1" smtClean="0"/>
              <a:t>iPads</a:t>
            </a:r>
            <a:r>
              <a:rPr lang="en-US" baseline="0" dirty="0" smtClean="0"/>
              <a:t> which you are welcome to use for this session.</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E280B52-0C55-4343-9A08-54B33B64F163}" type="slidenum">
              <a:rPr lang="en-GB" smtClean="0"/>
              <a:t>2</a:t>
            </a:fld>
            <a:endParaRPr lang="en-GB"/>
          </a:p>
        </p:txBody>
      </p:sp>
    </p:spTree>
    <p:extLst>
      <p:ext uri="{BB962C8B-B14F-4D97-AF65-F5344CB8AC3E}">
        <p14:creationId xmlns:p14="http://schemas.microsoft.com/office/powerpoint/2010/main" val="28196280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Although we’re gathering data and it may be of use to learners,</a:t>
            </a:r>
            <a:r>
              <a:rPr lang="en-US" sz="1200" kern="1200" baseline="0" dirty="0" smtClean="0">
                <a:solidFill>
                  <a:schemeClr val="tx1"/>
                </a:solidFill>
                <a:effectLst/>
                <a:latin typeface="+mn-lt"/>
                <a:ea typeface="+mn-ea"/>
                <a:cs typeface="+mn-cs"/>
              </a:rPr>
              <a:t> educators and administrators - h</a:t>
            </a:r>
            <a:r>
              <a:rPr lang="en-US" sz="1200" kern="1200" dirty="0" smtClean="0">
                <a:solidFill>
                  <a:schemeClr val="tx1"/>
                </a:solidFill>
                <a:effectLst/>
                <a:latin typeface="+mn-lt"/>
                <a:ea typeface="+mn-ea"/>
                <a:cs typeface="+mn-cs"/>
              </a:rPr>
              <a:t>ow you show data is just as important as</a:t>
            </a:r>
            <a:r>
              <a:rPr lang="en-US" sz="1200" kern="1200" baseline="0" dirty="0" smtClean="0">
                <a:solidFill>
                  <a:schemeClr val="tx1"/>
                </a:solidFill>
                <a:effectLst/>
                <a:latin typeface="+mn-lt"/>
                <a:ea typeface="+mn-ea"/>
                <a:cs typeface="+mn-cs"/>
              </a:rPr>
              <a:t> what data you show. In the effort to make data accessible we shouldn’t forget all that stuff about cognitive load, </a:t>
            </a:r>
            <a:r>
              <a:rPr lang="en-US" sz="1200" kern="1200" baseline="0" dirty="0" err="1" smtClean="0">
                <a:solidFill>
                  <a:schemeClr val="tx1"/>
                </a:solidFill>
                <a:effectLst/>
                <a:latin typeface="+mn-lt"/>
                <a:ea typeface="+mn-ea"/>
                <a:cs typeface="+mn-cs"/>
              </a:rPr>
              <a:t>signalling</a:t>
            </a:r>
            <a:r>
              <a:rPr lang="en-US" sz="1200" kern="1200" baseline="0" dirty="0" smtClean="0">
                <a:solidFill>
                  <a:schemeClr val="tx1"/>
                </a:solidFill>
                <a:effectLst/>
                <a:latin typeface="+mn-lt"/>
                <a:ea typeface="+mn-ea"/>
                <a:cs typeface="+mn-cs"/>
              </a:rPr>
              <a:t> what’s most important, chunking info into digestible bits, weeding out non essential info, and give users control over how they access and visualise the data.</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Common</a:t>
            </a:r>
            <a:r>
              <a:rPr lang="en-US" sz="1200" kern="1200" baseline="0" dirty="0" smtClean="0">
                <a:solidFill>
                  <a:schemeClr val="tx1"/>
                </a:solidFill>
                <a:effectLst/>
                <a:latin typeface="+mn-lt"/>
                <a:ea typeface="+mn-ea"/>
                <a:cs typeface="+mn-cs"/>
              </a:rPr>
              <a:t> issues with </a:t>
            </a:r>
            <a:r>
              <a:rPr lang="en-US" sz="1200" kern="1200" baseline="0" dirty="0" err="1" smtClean="0">
                <a:solidFill>
                  <a:schemeClr val="tx1"/>
                </a:solidFill>
                <a:effectLst/>
                <a:latin typeface="+mn-lt"/>
                <a:ea typeface="+mn-ea"/>
                <a:cs typeface="+mn-cs"/>
              </a:rPr>
              <a:t>visualisations</a:t>
            </a:r>
            <a:r>
              <a:rPr lang="en-US" sz="1200" kern="1200" baseline="0" dirty="0" smtClean="0">
                <a:solidFill>
                  <a:schemeClr val="tx1"/>
                </a:solidFill>
                <a:effectLst/>
                <a:latin typeface="+mn-lt"/>
                <a:ea typeface="+mn-ea"/>
                <a:cs typeface="+mn-cs"/>
              </a:rPr>
              <a:t>:</a:t>
            </a:r>
          </a:p>
          <a:p>
            <a:r>
              <a:rPr lang="en-US" sz="1200" kern="1200" baseline="0" dirty="0" smtClean="0">
                <a:solidFill>
                  <a:schemeClr val="tx1"/>
                </a:solidFill>
                <a:effectLst/>
                <a:latin typeface="+mn-lt"/>
                <a:ea typeface="+mn-ea"/>
                <a:cs typeface="+mn-cs"/>
              </a:rPr>
              <a:t>Cluttered screens</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Inadequate context</a:t>
            </a:r>
          </a:p>
          <a:p>
            <a:r>
              <a:rPr lang="en-GB" sz="1200" kern="1200" dirty="0" smtClean="0">
                <a:solidFill>
                  <a:schemeClr val="tx1"/>
                </a:solidFill>
                <a:effectLst/>
                <a:latin typeface="+mn-lt"/>
                <a:ea typeface="+mn-ea"/>
                <a:cs typeface="+mn-cs"/>
              </a:rPr>
              <a:t>Too much detail</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As we’ve seen today with changes in how we rated  comments – visualising data changes</a:t>
            </a:r>
            <a:r>
              <a:rPr lang="en-US" sz="1200" kern="1200" baseline="0" dirty="0" smtClean="0">
                <a:solidFill>
                  <a:schemeClr val="tx1"/>
                </a:solidFill>
                <a:effectLst/>
                <a:latin typeface="+mn-lt"/>
                <a:ea typeface="+mn-ea"/>
                <a:cs typeface="+mn-cs"/>
              </a:rPr>
              <a:t> behaviour. We need to be sure that we’re getting the right messages across. Yes, </a:t>
            </a:r>
            <a:r>
              <a:rPr lang="en-US" sz="1200" kern="1200" baseline="0" dirty="0" err="1" smtClean="0">
                <a:solidFill>
                  <a:schemeClr val="tx1"/>
                </a:solidFill>
                <a:effectLst/>
                <a:latin typeface="+mn-lt"/>
                <a:ea typeface="+mn-ea"/>
                <a:cs typeface="+mn-cs"/>
              </a:rPr>
              <a:t>v</a:t>
            </a:r>
            <a:r>
              <a:rPr lang="en-US" sz="1200" kern="1200" dirty="0" err="1" smtClean="0">
                <a:solidFill>
                  <a:schemeClr val="tx1"/>
                </a:solidFill>
                <a:effectLst/>
                <a:latin typeface="+mn-lt"/>
                <a:ea typeface="+mn-ea"/>
                <a:cs typeface="+mn-cs"/>
              </a:rPr>
              <a:t>isualisations</a:t>
            </a:r>
            <a:r>
              <a:rPr lang="en-US" sz="1200" kern="1200" dirty="0" smtClean="0">
                <a:solidFill>
                  <a:schemeClr val="tx1"/>
                </a:solidFill>
                <a:effectLst/>
                <a:latin typeface="+mn-lt"/>
                <a:ea typeface="+mn-ea"/>
                <a:cs typeface="+mn-cs"/>
              </a:rPr>
              <a:t> should be simple and unambiguous.</a:t>
            </a:r>
            <a:r>
              <a:rPr lang="en-US" sz="1200" kern="1200" baseline="0" dirty="0" smtClean="0">
                <a:solidFill>
                  <a:schemeClr val="tx1"/>
                </a:solidFill>
                <a:effectLst/>
                <a:latin typeface="+mn-lt"/>
                <a:ea typeface="+mn-ea"/>
                <a:cs typeface="+mn-cs"/>
              </a:rPr>
              <a:t> But there’s a tendency emerging for using simplistic </a:t>
            </a:r>
            <a:r>
              <a:rPr lang="en-US" sz="1200" kern="1200" baseline="0" dirty="0" err="1" smtClean="0">
                <a:solidFill>
                  <a:schemeClr val="tx1"/>
                </a:solidFill>
                <a:effectLst/>
                <a:latin typeface="+mn-lt"/>
                <a:ea typeface="+mn-ea"/>
                <a:cs typeface="+mn-cs"/>
              </a:rPr>
              <a:t>colour</a:t>
            </a:r>
            <a:r>
              <a:rPr lang="en-US" sz="1200" kern="1200" baseline="0" dirty="0" smtClean="0">
                <a:solidFill>
                  <a:schemeClr val="tx1"/>
                </a:solidFill>
                <a:effectLst/>
                <a:latin typeface="+mn-lt"/>
                <a:ea typeface="+mn-ea"/>
                <a:cs typeface="+mn-cs"/>
              </a:rPr>
              <a:t>-coding to encourage good behaviour.</a:t>
            </a:r>
            <a:endParaRPr lang="en-US"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E280B52-0C55-4343-9A08-54B33B64F163}" type="slidenum">
              <a:rPr lang="en-GB" smtClean="0"/>
              <a:t>20</a:t>
            </a:fld>
            <a:endParaRPr lang="en-GB"/>
          </a:p>
        </p:txBody>
      </p:sp>
    </p:spTree>
    <p:extLst>
      <p:ext uri="{BB962C8B-B14F-4D97-AF65-F5344CB8AC3E}">
        <p14:creationId xmlns:p14="http://schemas.microsoft.com/office/powerpoint/2010/main" val="36085010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But not everything can be shown as a traffic light. </a:t>
            </a:r>
            <a:r>
              <a:rPr lang="en-GB" sz="1200" kern="1200" smtClean="0">
                <a:solidFill>
                  <a:schemeClr val="tx1"/>
                </a:solidFill>
                <a:effectLst/>
                <a:latin typeface="+mn-lt"/>
                <a:ea typeface="+mn-ea"/>
                <a:cs typeface="+mn-cs"/>
              </a:rPr>
              <a:t>Where </a:t>
            </a:r>
            <a:r>
              <a:rPr lang="en-GB" sz="1200" kern="1200" dirty="0" smtClean="0">
                <a:solidFill>
                  <a:schemeClr val="tx1"/>
                </a:solidFill>
                <a:effectLst/>
                <a:latin typeface="+mn-lt"/>
                <a:ea typeface="+mn-ea"/>
                <a:cs typeface="+mn-cs"/>
              </a:rPr>
              <a:t>would you map Bloom’s taxonomy on here? What is an appropriate way of showing this info?</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E280B52-0C55-4343-9A08-54B33B64F163}" type="slidenum">
              <a:rPr lang="en-GB" smtClean="0"/>
              <a:t>21</a:t>
            </a:fld>
            <a:endParaRPr lang="en-GB"/>
          </a:p>
        </p:txBody>
      </p:sp>
    </p:spTree>
    <p:extLst>
      <p:ext uri="{BB962C8B-B14F-4D97-AF65-F5344CB8AC3E}">
        <p14:creationId xmlns:p14="http://schemas.microsoft.com/office/powerpoint/2010/main" val="36085010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Personally I prefer something more nuanced that shows activity over time – like this classic visualisation</a:t>
            </a:r>
            <a:r>
              <a:rPr lang="en-GB" sz="1200" kern="1200" baseline="0" dirty="0" smtClean="0">
                <a:solidFill>
                  <a:schemeClr val="tx1"/>
                </a:solidFill>
                <a:effectLst/>
                <a:latin typeface="+mn-lt"/>
                <a:ea typeface="+mn-ea"/>
                <a:cs typeface="+mn-cs"/>
              </a:rPr>
              <a:t> of the publishing history of </a:t>
            </a:r>
            <a:r>
              <a:rPr lang="en-GB" sz="1200" kern="1200" baseline="0" dirty="0" err="1" smtClean="0">
                <a:solidFill>
                  <a:schemeClr val="tx1"/>
                </a:solidFill>
                <a:effectLst/>
                <a:latin typeface="+mn-lt"/>
                <a:ea typeface="+mn-ea"/>
                <a:cs typeface="+mn-cs"/>
              </a:rPr>
              <a:t>Wagners</a:t>
            </a:r>
            <a:r>
              <a:rPr lang="en-GB" sz="1200" kern="1200" baseline="0" dirty="0" smtClean="0">
                <a:solidFill>
                  <a:schemeClr val="tx1"/>
                </a:solidFill>
                <a:effectLst/>
                <a:latin typeface="+mn-lt"/>
                <a:ea typeface="+mn-ea"/>
                <a:cs typeface="+mn-cs"/>
              </a:rPr>
              <a:t>’ operas. This is where I’m at now – and I’m open to suggests and ideas.</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E280B52-0C55-4343-9A08-54B33B64F163}" type="slidenum">
              <a:rPr lang="en-GB" smtClean="0"/>
              <a:t>22</a:t>
            </a:fld>
            <a:endParaRPr lang="en-GB"/>
          </a:p>
        </p:txBody>
      </p:sp>
    </p:spTree>
    <p:extLst>
      <p:ext uri="{BB962C8B-B14F-4D97-AF65-F5344CB8AC3E}">
        <p14:creationId xmlns:p14="http://schemas.microsoft.com/office/powerpoint/2010/main" val="36085010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Future work involves coding new training samples, using more coders</a:t>
            </a:r>
            <a:r>
              <a:rPr lang="en-US" sz="1200" kern="1200" baseline="0" dirty="0" smtClean="0">
                <a:solidFill>
                  <a:schemeClr val="tx1"/>
                </a:solidFill>
                <a:effectLst/>
                <a:latin typeface="+mn-lt"/>
                <a:ea typeface="+mn-ea"/>
                <a:cs typeface="+mn-cs"/>
              </a:rPr>
              <a:t> (not just me)</a:t>
            </a:r>
            <a:r>
              <a:rPr lang="en-US" sz="1200" kern="1200" dirty="0" smtClean="0">
                <a:solidFill>
                  <a:schemeClr val="tx1"/>
                </a:solidFill>
                <a:effectLst/>
                <a:latin typeface="+mn-lt"/>
                <a:ea typeface="+mn-ea"/>
                <a:cs typeface="+mn-cs"/>
              </a:rPr>
              <a:t>, running comments through a machine learning process and evaluating results. It’s very easy in this type of analysis to get lost in the process and lose track of the fact this this involves real people who are really trying to learn something – so I also think it’s important to talk to real people about what this means – does any of this relate to people actual experience of engaging in web based environments?</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At some point in the not too distant future I will need to look into how to go about making this data readily and meaningfully understandable to users – learners, instructors, as well as institutional administrators.</a:t>
            </a:r>
            <a:endParaRPr lang="en-GB"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E280B52-0C55-4343-9A08-54B33B64F163}" type="slidenum">
              <a:rPr lang="en-GB" smtClean="0"/>
              <a:t>23</a:t>
            </a:fld>
            <a:endParaRPr lang="en-GB"/>
          </a:p>
        </p:txBody>
      </p:sp>
    </p:spTree>
    <p:extLst>
      <p:ext uri="{BB962C8B-B14F-4D97-AF65-F5344CB8AC3E}">
        <p14:creationId xmlns:p14="http://schemas.microsoft.com/office/powerpoint/2010/main" val="36085010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I talk</a:t>
            </a:r>
            <a:r>
              <a:rPr lang="en-US" baseline="0" dirty="0" smtClean="0"/>
              <a:t> about my results - </a:t>
            </a:r>
            <a:r>
              <a:rPr lang="en-US" dirty="0" smtClean="0"/>
              <a:t>Back</a:t>
            </a:r>
            <a:r>
              <a:rPr lang="en-US" baseline="0" dirty="0" smtClean="0"/>
              <a:t> to </a:t>
            </a:r>
            <a:r>
              <a:rPr lang="en-US" dirty="0" err="1" smtClean="0"/>
              <a:t>Socrative</a:t>
            </a:r>
            <a:r>
              <a:rPr lang="en-US" dirty="0" smtClean="0"/>
              <a:t>. What I</a:t>
            </a:r>
            <a:r>
              <a:rPr lang="en-US" baseline="0" dirty="0" smtClean="0"/>
              <a:t> did was read comment like this one – and in this example I gave a value. What value would you give this comment using Bloom? </a:t>
            </a:r>
            <a:r>
              <a:rPr lang="en-US" dirty="0" smtClean="0"/>
              <a:t>: evaluate comments</a:t>
            </a:r>
            <a:r>
              <a:rPr lang="en-US" baseline="0" dirty="0" smtClean="0"/>
              <a:t> using Bloom.</a:t>
            </a:r>
            <a:endParaRPr lang="en-US" dirty="0"/>
          </a:p>
        </p:txBody>
      </p:sp>
      <p:sp>
        <p:nvSpPr>
          <p:cNvPr id="4" name="Slide Number Placeholder 3"/>
          <p:cNvSpPr>
            <a:spLocks noGrp="1"/>
          </p:cNvSpPr>
          <p:nvPr>
            <p:ph type="sldNum" sz="quarter" idx="10"/>
          </p:nvPr>
        </p:nvSpPr>
        <p:spPr/>
        <p:txBody>
          <a:bodyPr/>
          <a:lstStyle/>
          <a:p>
            <a:fld id="{FE280B52-0C55-4343-9A08-54B33B64F163}" type="slidenum">
              <a:rPr lang="en-GB" smtClean="0"/>
              <a:t>24</a:t>
            </a:fld>
            <a:endParaRPr lang="en-GB"/>
          </a:p>
        </p:txBody>
      </p:sp>
    </p:spTree>
    <p:extLst>
      <p:ext uri="{BB962C8B-B14F-4D97-AF65-F5344CB8AC3E}">
        <p14:creationId xmlns:p14="http://schemas.microsoft.com/office/powerpoint/2010/main" val="41295479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a:t>
            </a:r>
            <a:r>
              <a:rPr lang="en-GB" dirty="0" err="1" smtClean="0"/>
              <a:t>eprints.soton.ac.uk</a:t>
            </a:r>
            <a:r>
              <a:rPr lang="en-GB" dirty="0" smtClean="0"/>
              <a:t>/376609/</a:t>
            </a:r>
            <a:endParaRPr lang="en-GB" dirty="0"/>
          </a:p>
        </p:txBody>
      </p:sp>
      <p:sp>
        <p:nvSpPr>
          <p:cNvPr id="4" name="Slide Number Placeholder 3"/>
          <p:cNvSpPr>
            <a:spLocks noGrp="1"/>
          </p:cNvSpPr>
          <p:nvPr>
            <p:ph type="sldNum" sz="quarter" idx="10"/>
          </p:nvPr>
        </p:nvSpPr>
        <p:spPr/>
        <p:txBody>
          <a:bodyPr/>
          <a:lstStyle/>
          <a:p>
            <a:fld id="{FE280B52-0C55-4343-9A08-54B33B64F163}" type="slidenum">
              <a:rPr lang="en-GB" smtClean="0"/>
              <a:t>25</a:t>
            </a:fld>
            <a:endParaRPr lang="en-GB"/>
          </a:p>
        </p:txBody>
      </p:sp>
    </p:spTree>
    <p:extLst>
      <p:ext uri="{BB962C8B-B14F-4D97-AF65-F5344CB8AC3E}">
        <p14:creationId xmlns:p14="http://schemas.microsoft.com/office/powerpoint/2010/main" val="16776156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While you’re getting </a:t>
            </a:r>
            <a:r>
              <a:rPr lang="en-US" sz="1200" kern="1200" dirty="0" err="1" smtClean="0">
                <a:solidFill>
                  <a:schemeClr val="tx1"/>
                </a:solidFill>
                <a:effectLst/>
                <a:latin typeface="+mn-lt"/>
                <a:ea typeface="+mn-ea"/>
                <a:cs typeface="+mn-cs"/>
              </a:rPr>
              <a:t>socrative</a:t>
            </a:r>
            <a:r>
              <a:rPr lang="en-US" sz="1200" kern="1200" dirty="0" smtClean="0">
                <a:solidFill>
                  <a:schemeClr val="tx1"/>
                </a:solidFill>
                <a:effectLst/>
                <a:latin typeface="+mn-lt"/>
                <a:ea typeface="+mn-ea"/>
                <a:cs typeface="+mn-cs"/>
              </a:rPr>
              <a:t> working, I’ll tell you a little about me. I’m a web scientist with a background in education, so I’m interested in how we learn on the web and how the web is changing the way we learn.</a:t>
            </a:r>
            <a:r>
              <a:rPr lang="en-US" sz="1200" kern="1200" baseline="0" dirty="0" smtClean="0">
                <a:solidFill>
                  <a:schemeClr val="tx1"/>
                </a:solidFill>
                <a:effectLst/>
                <a:latin typeface="+mn-lt"/>
                <a:ea typeface="+mn-ea"/>
                <a:cs typeface="+mn-cs"/>
              </a:rPr>
              <a:t> I’m involved in TEL – specifically in attempting to identify online resources that are useful for learning.</a:t>
            </a:r>
            <a:endParaRPr lang="en-US" dirty="0"/>
          </a:p>
        </p:txBody>
      </p:sp>
      <p:sp>
        <p:nvSpPr>
          <p:cNvPr id="4" name="Slide Number Placeholder 3"/>
          <p:cNvSpPr>
            <a:spLocks noGrp="1"/>
          </p:cNvSpPr>
          <p:nvPr>
            <p:ph type="sldNum" sz="quarter" idx="10"/>
          </p:nvPr>
        </p:nvSpPr>
        <p:spPr/>
        <p:txBody>
          <a:bodyPr/>
          <a:lstStyle/>
          <a:p>
            <a:fld id="{FE280B52-0C55-4343-9A08-54B33B64F163}" type="slidenum">
              <a:rPr lang="en-GB" smtClean="0"/>
              <a:t>3</a:t>
            </a:fld>
            <a:endParaRPr lang="en-GB"/>
          </a:p>
        </p:txBody>
      </p:sp>
    </p:spTree>
    <p:extLst>
      <p:ext uri="{BB962C8B-B14F-4D97-AF65-F5344CB8AC3E}">
        <p14:creationId xmlns:p14="http://schemas.microsoft.com/office/powerpoint/2010/main" val="28227924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And that should have given you enough time to get </a:t>
            </a:r>
            <a:r>
              <a:rPr lang="en-US" dirty="0" err="1" smtClean="0"/>
              <a:t>Socrative</a:t>
            </a:r>
            <a:r>
              <a:rPr lang="en-US" dirty="0" smtClean="0"/>
              <a:t> working. I’ve told you</a:t>
            </a:r>
            <a:r>
              <a:rPr lang="en-US" baseline="0" dirty="0" smtClean="0"/>
              <a:t> about me – let’s see if we can find out what you all do. </a:t>
            </a:r>
          </a:p>
          <a:p>
            <a:endParaRPr lang="en-US" baseline="0" dirty="0" smtClean="0"/>
          </a:p>
          <a:p>
            <a:r>
              <a:rPr lang="en-US" baseline="0" dirty="0" smtClean="0"/>
              <a:t>Q. </a:t>
            </a:r>
            <a:r>
              <a:rPr lang="en-US" dirty="0" smtClean="0"/>
              <a:t>What do you</a:t>
            </a:r>
            <a:r>
              <a:rPr lang="en-US" baseline="0" dirty="0" smtClean="0"/>
              <a:t> do?</a:t>
            </a:r>
          </a:p>
          <a:p>
            <a:endParaRPr lang="en-US" baseline="0" dirty="0" smtClean="0"/>
          </a:p>
          <a:p>
            <a:r>
              <a:rPr lang="en-US" baseline="0" dirty="0" smtClean="0"/>
              <a:t>Which of the following is your primary activity? You can only give one answer:</a:t>
            </a:r>
          </a:p>
          <a:p>
            <a:endParaRPr lang="en-US" baseline="0" dirty="0" smtClean="0"/>
          </a:p>
          <a:p>
            <a:r>
              <a:rPr lang="en-US" baseline="0" dirty="0" smtClean="0"/>
              <a:t>Support teaching and learning</a:t>
            </a:r>
          </a:p>
          <a:p>
            <a:endParaRPr lang="en-US" baseline="0" dirty="0" smtClean="0"/>
          </a:p>
          <a:p>
            <a:r>
              <a:rPr lang="en-US" baseline="0" dirty="0" smtClean="0"/>
              <a:t>Study teaching and learning</a:t>
            </a:r>
          </a:p>
          <a:p>
            <a:endParaRPr lang="en-US" baseline="0" dirty="0" smtClean="0"/>
          </a:p>
          <a:p>
            <a:r>
              <a:rPr lang="en-US" baseline="0" dirty="0" smtClean="0"/>
              <a:t>Research teaching and learning</a:t>
            </a:r>
          </a:p>
          <a:p>
            <a:endParaRPr lang="en-US" baseline="0" dirty="0" smtClean="0"/>
          </a:p>
          <a:p>
            <a:r>
              <a:rPr lang="en-US" baseline="0" dirty="0" smtClean="0"/>
              <a:t>Develop learning technologies</a:t>
            </a:r>
          </a:p>
          <a:p>
            <a:endParaRPr lang="en-US" baseline="0" dirty="0" smtClean="0"/>
          </a:p>
          <a:p>
            <a:r>
              <a:rPr lang="en-US" baseline="0" dirty="0" smtClean="0"/>
              <a:t>Create and implement strategy</a:t>
            </a:r>
          </a:p>
          <a:p>
            <a:endParaRPr lang="en-US" baseline="0" dirty="0" smtClean="0"/>
          </a:p>
          <a:p>
            <a:r>
              <a:rPr lang="en-US" baseline="0" dirty="0" smtClean="0"/>
              <a:t>Teach</a:t>
            </a:r>
          </a:p>
          <a:p>
            <a:endParaRPr lang="en-US" dirty="0"/>
          </a:p>
        </p:txBody>
      </p:sp>
      <p:sp>
        <p:nvSpPr>
          <p:cNvPr id="4" name="Slide Number Placeholder 3"/>
          <p:cNvSpPr>
            <a:spLocks noGrp="1"/>
          </p:cNvSpPr>
          <p:nvPr>
            <p:ph type="sldNum" sz="quarter" idx="10"/>
          </p:nvPr>
        </p:nvSpPr>
        <p:spPr/>
        <p:txBody>
          <a:bodyPr/>
          <a:lstStyle/>
          <a:p>
            <a:fld id="{FE280B52-0C55-4343-9A08-54B33B64F163}" type="slidenum">
              <a:rPr lang="en-GB" smtClean="0"/>
              <a:t>4</a:t>
            </a:fld>
            <a:endParaRPr lang="en-GB"/>
          </a:p>
        </p:txBody>
      </p:sp>
    </p:spTree>
    <p:extLst>
      <p:ext uri="{BB962C8B-B14F-4D97-AF65-F5344CB8AC3E}">
        <p14:creationId xmlns:p14="http://schemas.microsoft.com/office/powerpoint/2010/main" val="7258770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Why am I interested in  this? Brief mention of film studies research and </a:t>
            </a:r>
            <a:r>
              <a:rPr lang="en-US" sz="1200" kern="1200" dirty="0" err="1" smtClean="0">
                <a:solidFill>
                  <a:schemeClr val="tx1"/>
                </a:solidFill>
                <a:effectLst/>
                <a:latin typeface="+mn-lt"/>
                <a:ea typeface="+mn-ea"/>
                <a:cs typeface="+mn-cs"/>
              </a:rPr>
              <a:t>edmediashare</a:t>
            </a:r>
            <a:r>
              <a:rPr lang="en-US" sz="1200" kern="1200" dirty="0" smtClean="0">
                <a:solidFill>
                  <a:schemeClr val="tx1"/>
                </a:solidFill>
                <a:effectLst/>
                <a:latin typeface="+mn-lt"/>
                <a:ea typeface="+mn-ea"/>
                <a:cs typeface="+mn-cs"/>
              </a:rPr>
              <a:t>. We know that striking online </a:t>
            </a:r>
            <a:r>
              <a:rPr lang="en-US" sz="1200" kern="1200" dirty="0" smtClean="0">
                <a:solidFill>
                  <a:schemeClr val="tx1"/>
                </a:solidFill>
                <a:effectLst/>
                <a:latin typeface="+mn-lt"/>
                <a:ea typeface="+mn-ea"/>
                <a:cs typeface="+mn-cs"/>
              </a:rPr>
              <a:t>resource gold </a:t>
            </a:r>
            <a:r>
              <a:rPr lang="en-US" sz="1200" kern="1200" dirty="0" smtClean="0">
                <a:solidFill>
                  <a:schemeClr val="tx1"/>
                </a:solidFill>
                <a:effectLst/>
                <a:latin typeface="+mn-lt"/>
                <a:ea typeface="+mn-ea"/>
                <a:cs typeface="+mn-cs"/>
              </a:rPr>
              <a:t>can</a:t>
            </a:r>
            <a:r>
              <a:rPr lang="en-US" sz="1200" kern="1200" baseline="0" dirty="0" smtClean="0">
                <a:solidFill>
                  <a:schemeClr val="tx1"/>
                </a:solidFill>
                <a:effectLst/>
                <a:latin typeface="+mn-lt"/>
                <a:ea typeface="+mn-ea"/>
                <a:cs typeface="+mn-cs"/>
              </a:rPr>
              <a:t> be a hit or miss operation. F</a:t>
            </a:r>
            <a:r>
              <a:rPr lang="en-US" sz="1200" kern="1200" dirty="0" smtClean="0">
                <a:solidFill>
                  <a:schemeClr val="tx1"/>
                </a:solidFill>
                <a:effectLst/>
                <a:latin typeface="+mn-lt"/>
                <a:ea typeface="+mn-ea"/>
                <a:cs typeface="+mn-cs"/>
              </a:rPr>
              <a:t>inding and evaluating online learning resources is a significant hurdle to overcome.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Tagging online resources can help – but Web objects are rarely effectively tagged, and ensuring that tags are sufficient, relevant and kept up to date is a problem. Also, some people don’t know what they have - a significant amount of content on the Web that may have value for supporting informal learning, isn’t annotated to </a:t>
            </a:r>
            <a:r>
              <a:rPr lang="en-US" sz="1200" kern="1200" dirty="0" err="1" smtClean="0">
                <a:solidFill>
                  <a:schemeClr val="tx1"/>
                </a:solidFill>
                <a:effectLst/>
                <a:latin typeface="+mn-lt"/>
                <a:ea typeface="+mn-ea"/>
                <a:cs typeface="+mn-cs"/>
              </a:rPr>
              <a:t>emphasise</a:t>
            </a:r>
            <a:r>
              <a:rPr lang="en-US" sz="1200" kern="1200" dirty="0" smtClean="0">
                <a:solidFill>
                  <a:schemeClr val="tx1"/>
                </a:solidFill>
                <a:effectLst/>
                <a:latin typeface="+mn-lt"/>
                <a:ea typeface="+mn-ea"/>
                <a:cs typeface="+mn-cs"/>
              </a:rPr>
              <a:t> its pedagogical usefulness. </a:t>
            </a:r>
          </a:p>
          <a:p>
            <a:endParaRPr lang="en-US" sz="1200" kern="120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M</a:t>
            </a:r>
            <a:r>
              <a:rPr lang="en-US" sz="1200" kern="1200" dirty="0" smtClean="0">
                <a:solidFill>
                  <a:schemeClr val="tx1"/>
                </a:solidFill>
                <a:effectLst/>
                <a:latin typeface="+mn-lt"/>
                <a:ea typeface="+mn-ea"/>
                <a:cs typeface="+mn-cs"/>
              </a:rPr>
              <a:t>aybe </a:t>
            </a:r>
            <a:r>
              <a:rPr lang="en-US" sz="1200" kern="1200" dirty="0" smtClean="0">
                <a:solidFill>
                  <a:schemeClr val="tx1"/>
                </a:solidFill>
                <a:effectLst/>
                <a:latin typeface="+mn-lt"/>
                <a:ea typeface="+mn-ea"/>
                <a:cs typeface="+mn-cs"/>
              </a:rPr>
              <a:t>there’s some</a:t>
            </a:r>
            <a:r>
              <a:rPr lang="en-US" sz="1200" kern="1200" baseline="0" dirty="0" smtClean="0">
                <a:solidFill>
                  <a:schemeClr val="tx1"/>
                </a:solidFill>
                <a:effectLst/>
                <a:latin typeface="+mn-lt"/>
                <a:ea typeface="+mn-ea"/>
                <a:cs typeface="+mn-cs"/>
              </a:rPr>
              <a:t> automatic way</a:t>
            </a:r>
            <a:r>
              <a:rPr lang="en-US" sz="1200" kern="1200" dirty="0" smtClean="0">
                <a:solidFill>
                  <a:schemeClr val="tx1"/>
                </a:solidFill>
                <a:effectLst/>
                <a:latin typeface="+mn-lt"/>
                <a:ea typeface="+mn-ea"/>
                <a:cs typeface="+mn-cs"/>
              </a:rPr>
              <a:t> that </a:t>
            </a:r>
            <a:r>
              <a:rPr lang="en-US" sz="1200" kern="1200" baseline="0" dirty="0" smtClean="0">
                <a:solidFill>
                  <a:schemeClr val="tx1"/>
                </a:solidFill>
                <a:effectLst/>
                <a:latin typeface="+mn-lt"/>
                <a:ea typeface="+mn-ea"/>
                <a:cs typeface="+mn-cs"/>
              </a:rPr>
              <a:t>can </a:t>
            </a:r>
            <a:r>
              <a:rPr lang="en-US" sz="1200" kern="1200" baseline="0" dirty="0" smtClean="0">
                <a:solidFill>
                  <a:schemeClr val="tx1"/>
                </a:solidFill>
                <a:effectLst/>
                <a:latin typeface="+mn-lt"/>
                <a:ea typeface="+mn-ea"/>
                <a:cs typeface="+mn-cs"/>
              </a:rPr>
              <a:t>help? Maybe there’s something in what people write online without special encouragement that can help identify useful from less useful resources.</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FE280B52-0C55-4343-9A08-54B33B64F163}" type="slidenum">
              <a:rPr lang="en-GB" smtClean="0"/>
              <a:t>5</a:t>
            </a:fld>
            <a:endParaRPr lang="en-GB"/>
          </a:p>
        </p:txBody>
      </p:sp>
    </p:spTree>
    <p:extLst>
      <p:ext uri="{BB962C8B-B14F-4D97-AF65-F5344CB8AC3E}">
        <p14:creationId xmlns:p14="http://schemas.microsoft.com/office/powerpoint/2010/main" val="36085010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 key assumption underpinning Learning Analytics</a:t>
            </a:r>
            <a:r>
              <a:rPr lang="en-US" sz="1200" kern="1200" baseline="0" dirty="0" smtClean="0">
                <a:solidFill>
                  <a:schemeClr val="tx1"/>
                </a:solidFill>
                <a:effectLst/>
                <a:latin typeface="+mn-lt"/>
                <a:ea typeface="+mn-ea"/>
                <a:cs typeface="+mn-cs"/>
              </a:rPr>
              <a:t> is that a</a:t>
            </a:r>
            <a:r>
              <a:rPr lang="en-US" sz="1200" kern="1200" dirty="0" smtClean="0">
                <a:solidFill>
                  <a:schemeClr val="tx1"/>
                </a:solidFill>
                <a:effectLst/>
                <a:latin typeface="+mn-lt"/>
                <a:ea typeface="+mn-ea"/>
                <a:cs typeface="+mn-cs"/>
              </a:rPr>
              <a:t>nalysing and making visible the trace data that people leave behind when they traverse the web can be useful in helping us understand how people learn.</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Web-based proxies for behaviour have value as evidence of knowledge, competence and learning – and current research focuses on social network analysis, discourse, and predictive </a:t>
            </a:r>
            <a:r>
              <a:rPr lang="en-US" sz="1200" kern="1200" dirty="0" err="1" smtClean="0">
                <a:solidFill>
                  <a:schemeClr val="tx1"/>
                </a:solidFill>
                <a:effectLst/>
                <a:latin typeface="+mn-lt"/>
                <a:ea typeface="+mn-ea"/>
                <a:cs typeface="+mn-cs"/>
              </a:rPr>
              <a:t>modelling</a:t>
            </a:r>
            <a:r>
              <a:rPr lang="en-US" sz="1200" kern="1200" dirty="0" smtClean="0">
                <a:solidFill>
                  <a:schemeClr val="tx1"/>
                </a:solidFill>
                <a:effectLst/>
                <a:latin typeface="+mn-lt"/>
                <a:ea typeface="+mn-ea"/>
                <a:cs typeface="+mn-cs"/>
              </a:rPr>
              <a:t> methods.  For example, providing evidence of links between positive sentiment , ‘creative capacity’ and </a:t>
            </a:r>
            <a:r>
              <a:rPr lang="en-US" sz="1200" kern="1200" dirty="0" err="1" smtClean="0">
                <a:solidFill>
                  <a:schemeClr val="tx1"/>
                </a:solidFill>
                <a:effectLst/>
                <a:latin typeface="+mn-lt"/>
                <a:ea typeface="+mn-ea"/>
                <a:cs typeface="+mn-cs"/>
              </a:rPr>
              <a:t>betweeness</a:t>
            </a:r>
            <a:r>
              <a:rPr lang="en-US" sz="1200" kern="1200" dirty="0" smtClean="0">
                <a:solidFill>
                  <a:schemeClr val="tx1"/>
                </a:solidFill>
                <a:effectLst/>
                <a:latin typeface="+mn-lt"/>
                <a:ea typeface="+mn-ea"/>
                <a:cs typeface="+mn-cs"/>
              </a:rPr>
              <a:t> centrality, and the co-construction of knowledge in discussion </a:t>
            </a:r>
            <a:r>
              <a:rPr lang="en-US" sz="1200" kern="1200" dirty="0" smtClean="0">
                <a:solidFill>
                  <a:schemeClr val="tx1"/>
                </a:solidFill>
                <a:effectLst/>
                <a:latin typeface="+mn-lt"/>
                <a:ea typeface="+mn-ea"/>
                <a:cs typeface="+mn-cs"/>
              </a:rPr>
              <a:t>forums.</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But it’s recognised that methods are inaccurate and need refinement.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E280B52-0C55-4343-9A08-54B33B64F163}" type="slidenum">
              <a:rPr lang="en-GB" smtClean="0"/>
              <a:t>6</a:t>
            </a:fld>
            <a:endParaRPr lang="en-GB"/>
          </a:p>
        </p:txBody>
      </p:sp>
    </p:spTree>
    <p:extLst>
      <p:ext uri="{BB962C8B-B14F-4D97-AF65-F5344CB8AC3E}">
        <p14:creationId xmlns:p14="http://schemas.microsoft.com/office/powerpoint/2010/main" val="36085010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Duvall (2011) asserts that “one of the big problems around learning analytics is the lack of clarity about what exactly should be measured” (2011:15) and suggests that typical measurements aren’t adequate for finding out how learning being accomplished.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Maybe there’s something related to how we practice teaching and learning that can help to provide a better measurement? How</a:t>
            </a:r>
            <a:r>
              <a:rPr lang="en-US" sz="1200" kern="1200" baseline="0" dirty="0" smtClean="0">
                <a:solidFill>
                  <a:schemeClr val="tx1"/>
                </a:solidFill>
                <a:effectLst/>
                <a:latin typeface="+mn-lt"/>
                <a:ea typeface="+mn-ea"/>
                <a:cs typeface="+mn-cs"/>
              </a:rPr>
              <a:t> about</a:t>
            </a:r>
            <a:r>
              <a:rPr lang="en-US" sz="1200" kern="1200" dirty="0" smtClean="0">
                <a:solidFill>
                  <a:schemeClr val="tx1"/>
                </a:solidFill>
                <a:effectLst/>
                <a:latin typeface="+mn-lt"/>
                <a:ea typeface="+mn-ea"/>
                <a:cs typeface="+mn-cs"/>
              </a:rPr>
              <a:t> pedagogical frameworks</a:t>
            </a:r>
            <a:r>
              <a:rPr lang="en-US" sz="1200" kern="1200" baseline="0" dirty="0" smtClean="0">
                <a:solidFill>
                  <a:schemeClr val="tx1"/>
                </a:solidFill>
                <a:effectLst/>
                <a:latin typeface="+mn-lt"/>
                <a:ea typeface="+mn-ea"/>
                <a:cs typeface="+mn-cs"/>
              </a:rPr>
              <a:t> – for example?</a:t>
            </a: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smtClean="0"/>
          </a:p>
          <a:p>
            <a:endParaRPr lang="en-GB" dirty="0"/>
          </a:p>
        </p:txBody>
      </p:sp>
      <p:sp>
        <p:nvSpPr>
          <p:cNvPr id="4" name="Slide Number Placeholder 3"/>
          <p:cNvSpPr>
            <a:spLocks noGrp="1"/>
          </p:cNvSpPr>
          <p:nvPr>
            <p:ph type="sldNum" sz="quarter" idx="10"/>
          </p:nvPr>
        </p:nvSpPr>
        <p:spPr/>
        <p:txBody>
          <a:bodyPr/>
          <a:lstStyle/>
          <a:p>
            <a:fld id="{FE280B52-0C55-4343-9A08-54B33B64F163}" type="slidenum">
              <a:rPr lang="en-GB" smtClean="0"/>
              <a:t>7</a:t>
            </a:fld>
            <a:endParaRPr lang="en-GB"/>
          </a:p>
        </p:txBody>
      </p:sp>
    </p:spTree>
    <p:extLst>
      <p:ext uri="{BB962C8B-B14F-4D97-AF65-F5344CB8AC3E}">
        <p14:creationId xmlns:p14="http://schemas.microsoft.com/office/powerpoint/2010/main" val="37687358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These help instructors develop effective interventions.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Most </a:t>
            </a:r>
            <a:r>
              <a:rPr lang="en-US" sz="1200" kern="1200" dirty="0" err="1" smtClean="0">
                <a:solidFill>
                  <a:schemeClr val="tx1"/>
                </a:solidFill>
                <a:effectLst/>
                <a:latin typeface="+mn-lt"/>
                <a:ea typeface="+mn-ea"/>
                <a:cs typeface="+mn-cs"/>
              </a:rPr>
              <a:t>emphasise</a:t>
            </a:r>
            <a:r>
              <a:rPr lang="en-US" sz="1200" kern="1200" dirty="0" smtClean="0">
                <a:solidFill>
                  <a:schemeClr val="tx1"/>
                </a:solidFill>
                <a:effectLst/>
                <a:latin typeface="+mn-lt"/>
                <a:ea typeface="+mn-ea"/>
                <a:cs typeface="+mn-cs"/>
              </a:rPr>
              <a:t> learning built on prior knowledge, learning by doing, and encouraging metacognition.</a:t>
            </a:r>
            <a:r>
              <a:rPr lang="en-US" sz="1200" kern="1200" baseline="0" dirty="0" smtClean="0">
                <a:solidFill>
                  <a:schemeClr val="tx1"/>
                </a:solidFill>
                <a:effectLst/>
                <a:latin typeface="+mn-lt"/>
                <a:ea typeface="+mn-ea"/>
                <a:cs typeface="+mn-cs"/>
              </a:rPr>
              <a:t> </a:t>
            </a:r>
          </a:p>
          <a:p>
            <a:r>
              <a:rPr lang="en-US" sz="1200" kern="1200" baseline="0" dirty="0" smtClean="0">
                <a:solidFill>
                  <a:schemeClr val="tx1"/>
                </a:solidFill>
                <a:effectLst/>
                <a:latin typeface="+mn-lt"/>
                <a:ea typeface="+mn-ea"/>
                <a:cs typeface="+mn-cs"/>
              </a:rPr>
              <a:t>T</a:t>
            </a:r>
            <a:r>
              <a:rPr lang="en-US" sz="1200" kern="1200" dirty="0" smtClean="0">
                <a:solidFill>
                  <a:schemeClr val="tx1"/>
                </a:solidFill>
                <a:effectLst/>
                <a:latin typeface="+mn-lt"/>
                <a:ea typeface="+mn-ea"/>
                <a:cs typeface="+mn-cs"/>
              </a:rPr>
              <a:t>he</a:t>
            </a:r>
            <a:r>
              <a:rPr lang="en-US" sz="1200" kern="1200" baseline="0" dirty="0" smtClean="0">
                <a:solidFill>
                  <a:schemeClr val="tx1"/>
                </a:solidFill>
                <a:effectLst/>
                <a:latin typeface="+mn-lt"/>
                <a:ea typeface="+mn-ea"/>
                <a:cs typeface="+mn-cs"/>
              </a:rPr>
              <a:t> approach I initially adopted was to look at the comments people make about things online to find out if what they said provided evidence of pedagogical activity, and if these could be rated in some way.</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E280B52-0C55-4343-9A08-54B33B64F163}" type="slidenum">
              <a:rPr lang="en-GB" smtClean="0"/>
              <a:t>8</a:t>
            </a:fld>
            <a:endParaRPr lang="en-GB"/>
          </a:p>
        </p:txBody>
      </p:sp>
    </p:spTree>
    <p:extLst>
      <p:ext uri="{BB962C8B-B14F-4D97-AF65-F5344CB8AC3E}">
        <p14:creationId xmlns:p14="http://schemas.microsoft.com/office/powerpoint/2010/main" val="36085010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smtClean="0">
                <a:solidFill>
                  <a:schemeClr val="tx1"/>
                </a:solidFill>
                <a:effectLst/>
                <a:latin typeface="+mn-lt"/>
                <a:ea typeface="+mn-ea"/>
                <a:cs typeface="+mn-cs"/>
              </a:rPr>
              <a:t>Applying a pedagogical approach to content analysis of computer mediated communication to identify levels of engagement with online objects – it turned out I was alone in doing this.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err="1" smtClean="0">
                <a:solidFill>
                  <a:schemeClr val="tx1"/>
                </a:solidFill>
                <a:effectLst/>
                <a:latin typeface="+mn-lt"/>
                <a:ea typeface="+mn-ea"/>
                <a:cs typeface="+mn-cs"/>
              </a:rPr>
              <a:t>Weltzer</a:t>
            </a:r>
            <a:r>
              <a:rPr lang="en-GB" sz="1200" kern="1200" dirty="0" smtClean="0">
                <a:solidFill>
                  <a:schemeClr val="tx1"/>
                </a:solidFill>
                <a:effectLst/>
                <a:latin typeface="+mn-lt"/>
                <a:ea typeface="+mn-ea"/>
                <a:cs typeface="+mn-cs"/>
              </a:rPr>
              <a:t>-Ward identified 56 different approaches</a:t>
            </a:r>
            <a:r>
              <a:rPr lang="en-GB" sz="1200" kern="1200" baseline="0" dirty="0" smtClean="0">
                <a:solidFill>
                  <a:schemeClr val="tx1"/>
                </a:solidFill>
                <a:effectLst/>
                <a:latin typeface="+mn-lt"/>
                <a:ea typeface="+mn-ea"/>
                <a:cs typeface="+mn-cs"/>
              </a:rPr>
              <a:t> to </a:t>
            </a:r>
            <a:r>
              <a:rPr lang="en-GB" sz="1200" kern="1200" dirty="0" smtClean="0">
                <a:solidFill>
                  <a:schemeClr val="tx1"/>
                </a:solidFill>
                <a:effectLst/>
                <a:latin typeface="+mn-lt"/>
                <a:ea typeface="+mn-ea"/>
                <a:cs typeface="+mn-cs"/>
              </a:rPr>
              <a:t>content analysis.</a:t>
            </a:r>
            <a:r>
              <a:rPr lang="en-GB" sz="1200" kern="1200" baseline="0" dirty="0" smtClean="0">
                <a:solidFill>
                  <a:schemeClr val="tx1"/>
                </a:solidFill>
                <a:effectLst/>
                <a:latin typeface="+mn-lt"/>
                <a:ea typeface="+mn-ea"/>
                <a:cs typeface="+mn-cs"/>
              </a:rPr>
              <a:t> Out of these 56 approaches three main methods emerge:</a:t>
            </a:r>
            <a:r>
              <a:rPr lang="en-GB" sz="1200" kern="1200" dirty="0" smtClean="0">
                <a:solidFill>
                  <a:schemeClr val="tx1"/>
                </a:solidFill>
                <a:effectLst/>
                <a:latin typeface="+mn-lt"/>
                <a:ea typeface="+mn-ea"/>
                <a:cs typeface="+mn-cs"/>
              </a:rPr>
              <a:t> Community of Inquiry (Garrison, Anderson and Archer, 2010), and analyses adopting Bloom’s taxonomy (Bloom </a:t>
            </a:r>
            <a:r>
              <a:rPr lang="en-GB" sz="1200" i="1" kern="1200" dirty="0" smtClean="0">
                <a:solidFill>
                  <a:schemeClr val="tx1"/>
                </a:solidFill>
                <a:effectLst/>
                <a:latin typeface="+mn-lt"/>
                <a:ea typeface="+mn-ea"/>
                <a:cs typeface="+mn-cs"/>
              </a:rPr>
              <a:t>et al.</a:t>
            </a:r>
            <a:r>
              <a:rPr lang="en-GB" sz="1200" kern="1200" dirty="0" smtClean="0">
                <a:solidFill>
                  <a:schemeClr val="tx1"/>
                </a:solidFill>
                <a:effectLst/>
                <a:latin typeface="+mn-lt"/>
                <a:ea typeface="+mn-ea"/>
                <a:cs typeface="+mn-cs"/>
              </a:rPr>
              <a:t>, 1956) or the Structure of Observed Learning Outcomes (SOLO - Biggs, Wales and Collis, 1982) or both. In addition to these three instruments, I used</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a novel content analysis method I had developed from the Digital Artefacts for Learning Engagement Framework (</a:t>
            </a:r>
            <a:r>
              <a:rPr lang="en-GB" sz="1200" kern="1200" dirty="0" err="1" smtClean="0">
                <a:solidFill>
                  <a:schemeClr val="tx1"/>
                </a:solidFill>
                <a:effectLst/>
                <a:latin typeface="+mn-lt"/>
                <a:ea typeface="+mn-ea"/>
                <a:cs typeface="+mn-cs"/>
              </a:rPr>
              <a:t>DiAL</a:t>
            </a:r>
            <a:r>
              <a:rPr lang="en-GB" sz="1200" kern="1200" dirty="0" smtClean="0">
                <a:solidFill>
                  <a:schemeClr val="tx1"/>
                </a:solidFill>
                <a:effectLst/>
                <a:latin typeface="+mn-lt"/>
                <a:ea typeface="+mn-ea"/>
                <a:cs typeface="+mn-cs"/>
              </a:rPr>
              <a:t>-e - Atkinson, 2009).</a:t>
            </a:r>
          </a:p>
          <a:p>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E280B52-0C55-4343-9A08-54B33B64F163}" type="slidenum">
              <a:rPr lang="en-GB" smtClean="0"/>
              <a:t>9</a:t>
            </a:fld>
            <a:endParaRPr lang="en-GB"/>
          </a:p>
        </p:txBody>
      </p:sp>
    </p:spTree>
    <p:extLst>
      <p:ext uri="{BB962C8B-B14F-4D97-AF65-F5344CB8AC3E}">
        <p14:creationId xmlns:p14="http://schemas.microsoft.com/office/powerpoint/2010/main" val="36085010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www.southampton.ac.uk/weareconnected" TargetMode="Externa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459400" y="1412875"/>
            <a:ext cx="8208000" cy="2699866"/>
          </a:xfrm>
        </p:spPr>
        <p:txBody>
          <a:bodyPr lIns="0" tIns="0" rIns="0" bIns="0" anchor="b" anchorCtr="0">
            <a:noAutofit/>
          </a:bodyPr>
          <a:lstStyle>
            <a:lvl1pPr algn="l">
              <a:lnSpc>
                <a:spcPct val="75000"/>
              </a:lnSpc>
              <a:defRPr sz="9000">
                <a:solidFill>
                  <a:schemeClr val="bg1"/>
                </a:solidFill>
              </a:defRPr>
            </a:lvl1pPr>
          </a:lstStyle>
          <a:p>
            <a:r>
              <a:rPr lang="en-GB" noProof="0" dirty="0" smtClean="0"/>
              <a:t>Click to insert title </a:t>
            </a:r>
            <a:endParaRPr lang="en-GB" noProof="0" dirty="0"/>
          </a:p>
        </p:txBody>
      </p:sp>
      <p:sp>
        <p:nvSpPr>
          <p:cNvPr id="3" name="Subtitle 2"/>
          <p:cNvSpPr>
            <a:spLocks noGrp="1"/>
          </p:cNvSpPr>
          <p:nvPr>
            <p:ph type="subTitle" idx="1"/>
          </p:nvPr>
        </p:nvSpPr>
        <p:spPr bwMode="gray">
          <a:xfrm>
            <a:off x="459400" y="4786402"/>
            <a:ext cx="8208000" cy="507831"/>
          </a:xfrm>
        </p:spPr>
        <p:txBody>
          <a:bodyPr lIns="0" tIns="0" rIns="0" bIns="0" anchor="b" anchorCtr="0">
            <a:noAutofit/>
          </a:bodyPr>
          <a:lstStyle>
            <a:lvl1pPr marL="0" indent="0" algn="l">
              <a:spcBef>
                <a:spcPts val="0"/>
              </a:spcBef>
              <a:buNone/>
              <a:defRPr sz="3200">
                <a:solidFill>
                  <a:schemeClr val="bg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noProof="0" smtClean="0"/>
              <a:t>Click to edit Master subtitle style</a:t>
            </a:r>
            <a:endParaRPr lang="en-GB" noProof="0" dirty="0"/>
          </a:p>
        </p:txBody>
      </p:sp>
      <p:sp>
        <p:nvSpPr>
          <p:cNvPr id="4" name="Date Placeholder 3"/>
          <p:cNvSpPr>
            <a:spLocks noGrp="1"/>
          </p:cNvSpPr>
          <p:nvPr>
            <p:ph type="dt" sz="half" idx="10"/>
          </p:nvPr>
        </p:nvSpPr>
        <p:spPr bwMode="gray">
          <a:xfrm>
            <a:off x="459400" y="5301215"/>
            <a:ext cx="8208000" cy="492443"/>
          </a:xfrm>
          <a:prstGeom prst="rect">
            <a:avLst/>
          </a:prstGeom>
        </p:spPr>
        <p:txBody>
          <a:bodyPr lIns="0" tIns="0" rIns="0" bIns="0" anchor="t" anchorCtr="0">
            <a:spAutoFit/>
          </a:bodyPr>
          <a:lstStyle>
            <a:lvl1pPr>
              <a:defRPr sz="3200">
                <a:solidFill>
                  <a:schemeClr val="bg1"/>
                </a:solidFill>
                <a:latin typeface="+mj-lt"/>
              </a:defRPr>
            </a:lvl1pPr>
          </a:lstStyle>
          <a:p>
            <a:endParaRPr lang="en-GB" dirty="0"/>
          </a:p>
        </p:txBody>
      </p:sp>
      <p:sp>
        <p:nvSpPr>
          <p:cNvPr id="14" name="Freeform 6"/>
          <p:cNvSpPr>
            <a:spLocks noChangeAspect="1" noEditPoints="1"/>
          </p:cNvSpPr>
          <p:nvPr userDrawn="1"/>
        </p:nvSpPr>
        <p:spPr bwMode="gray">
          <a:xfrm>
            <a:off x="6084888" y="368301"/>
            <a:ext cx="2717800" cy="592138"/>
          </a:xfrm>
          <a:custGeom>
            <a:avLst/>
            <a:gdLst>
              <a:gd name="T0" fmla="*/ 69 w 3646"/>
              <a:gd name="T1" fmla="*/ 623 h 794"/>
              <a:gd name="T2" fmla="*/ 209 w 3646"/>
              <a:gd name="T3" fmla="*/ 440 h 794"/>
              <a:gd name="T4" fmla="*/ 261 w 3646"/>
              <a:gd name="T5" fmla="*/ 248 h 794"/>
              <a:gd name="T6" fmla="*/ 488 w 3646"/>
              <a:gd name="T7" fmla="*/ 282 h 794"/>
              <a:gd name="T8" fmla="*/ 627 w 3646"/>
              <a:gd name="T9" fmla="*/ 542 h 794"/>
              <a:gd name="T10" fmla="*/ 567 w 3646"/>
              <a:gd name="T11" fmla="*/ 380 h 794"/>
              <a:gd name="T12" fmla="*/ 481 w 3646"/>
              <a:gd name="T13" fmla="*/ 308 h 794"/>
              <a:gd name="T14" fmla="*/ 1184 w 3646"/>
              <a:gd name="T15" fmla="*/ 616 h 794"/>
              <a:gd name="T16" fmla="*/ 1196 w 3646"/>
              <a:gd name="T17" fmla="*/ 290 h 794"/>
              <a:gd name="T18" fmla="*/ 1246 w 3646"/>
              <a:gd name="T19" fmla="*/ 151 h 794"/>
              <a:gd name="T20" fmla="*/ 1316 w 3646"/>
              <a:gd name="T21" fmla="*/ 362 h 794"/>
              <a:gd name="T22" fmla="*/ 1554 w 3646"/>
              <a:gd name="T23" fmla="*/ 627 h 794"/>
              <a:gd name="T24" fmla="*/ 2231 w 3646"/>
              <a:gd name="T25" fmla="*/ 300 h 794"/>
              <a:gd name="T26" fmla="*/ 1884 w 3646"/>
              <a:gd name="T27" fmla="*/ 299 h 794"/>
              <a:gd name="T28" fmla="*/ 1973 w 3646"/>
              <a:gd name="T29" fmla="*/ 599 h 794"/>
              <a:gd name="T30" fmla="*/ 2191 w 3646"/>
              <a:gd name="T31" fmla="*/ 615 h 794"/>
              <a:gd name="T32" fmla="*/ 2341 w 3646"/>
              <a:gd name="T33" fmla="*/ 599 h 794"/>
              <a:gd name="T34" fmla="*/ 2295 w 3646"/>
              <a:gd name="T35" fmla="*/ 282 h 794"/>
              <a:gd name="T36" fmla="*/ 2969 w 3646"/>
              <a:gd name="T37" fmla="*/ 616 h 794"/>
              <a:gd name="T38" fmla="*/ 2981 w 3646"/>
              <a:gd name="T39" fmla="*/ 290 h 794"/>
              <a:gd name="T40" fmla="*/ 3032 w 3646"/>
              <a:gd name="T41" fmla="*/ 580 h 794"/>
              <a:gd name="T42" fmla="*/ 3153 w 3646"/>
              <a:gd name="T43" fmla="*/ 282 h 794"/>
              <a:gd name="T44" fmla="*/ 3087 w 3646"/>
              <a:gd name="T45" fmla="*/ 565 h 794"/>
              <a:gd name="T46" fmla="*/ 3413 w 3646"/>
              <a:gd name="T47" fmla="*/ 282 h 794"/>
              <a:gd name="T48" fmla="*/ 3413 w 3646"/>
              <a:gd name="T49" fmla="*/ 599 h 794"/>
              <a:gd name="T50" fmla="*/ 3646 w 3646"/>
              <a:gd name="T51" fmla="*/ 627 h 794"/>
              <a:gd name="T52" fmla="*/ 2754 w 3646"/>
              <a:gd name="T53" fmla="*/ 378 h 794"/>
              <a:gd name="T54" fmla="*/ 2438 w 3646"/>
              <a:gd name="T55" fmla="*/ 301 h 794"/>
              <a:gd name="T56" fmla="*/ 2557 w 3646"/>
              <a:gd name="T57" fmla="*/ 332 h 794"/>
              <a:gd name="T58" fmla="*/ 2553 w 3646"/>
              <a:gd name="T59" fmla="*/ 627 h 794"/>
              <a:gd name="T60" fmla="*/ 770 w 3646"/>
              <a:gd name="T61" fmla="*/ 566 h 794"/>
              <a:gd name="T62" fmla="*/ 796 w 3646"/>
              <a:gd name="T63" fmla="*/ 633 h 794"/>
              <a:gd name="T64" fmla="*/ 894 w 3646"/>
              <a:gd name="T65" fmla="*/ 308 h 794"/>
              <a:gd name="T66" fmla="*/ 992 w 3646"/>
              <a:gd name="T67" fmla="*/ 610 h 794"/>
              <a:gd name="T68" fmla="*/ 1616 w 3646"/>
              <a:gd name="T69" fmla="*/ 318 h 794"/>
              <a:gd name="T70" fmla="*/ 1754 w 3646"/>
              <a:gd name="T71" fmla="*/ 420 h 794"/>
              <a:gd name="T72" fmla="*/ 1779 w 3646"/>
              <a:gd name="T73" fmla="*/ 560 h 794"/>
              <a:gd name="T74" fmla="*/ 1785 w 3646"/>
              <a:gd name="T75" fmla="*/ 554 h 794"/>
              <a:gd name="T76" fmla="*/ 1473 w 3646"/>
              <a:gd name="T77" fmla="*/ 5 h 794"/>
              <a:gd name="T78" fmla="*/ 1582 w 3646"/>
              <a:gd name="T79" fmla="*/ 5 h 794"/>
              <a:gd name="T80" fmla="*/ 1750 w 3646"/>
              <a:gd name="T81" fmla="*/ 17 h 794"/>
              <a:gd name="T82" fmla="*/ 1608 w 3646"/>
              <a:gd name="T83" fmla="*/ 195 h 794"/>
              <a:gd name="T84" fmla="*/ 1743 w 3646"/>
              <a:gd name="T85" fmla="*/ 5 h 794"/>
              <a:gd name="T86" fmla="*/ 1841 w 3646"/>
              <a:gd name="T87" fmla="*/ 195 h 794"/>
              <a:gd name="T88" fmla="*/ 1907 w 3646"/>
              <a:gd name="T89" fmla="*/ 5 h 794"/>
              <a:gd name="T90" fmla="*/ 2001 w 3646"/>
              <a:gd name="T91" fmla="*/ 18 h 794"/>
              <a:gd name="T92" fmla="*/ 2151 w 3646"/>
              <a:gd name="T93" fmla="*/ 195 h 794"/>
              <a:gd name="T94" fmla="*/ 2128 w 3646"/>
              <a:gd name="T95" fmla="*/ 75 h 794"/>
              <a:gd name="T96" fmla="*/ 2292 w 3646"/>
              <a:gd name="T97" fmla="*/ 52 h 794"/>
              <a:gd name="T98" fmla="*/ 2205 w 3646"/>
              <a:gd name="T99" fmla="*/ 183 h 794"/>
              <a:gd name="T100" fmla="*/ 2317 w 3646"/>
              <a:gd name="T101" fmla="*/ 184 h 794"/>
              <a:gd name="T102" fmla="*/ 2205 w 3646"/>
              <a:gd name="T103" fmla="*/ 93 h 794"/>
              <a:gd name="T104" fmla="*/ 2434 w 3646"/>
              <a:gd name="T105" fmla="*/ 13 h 794"/>
              <a:gd name="T106" fmla="*/ 2336 w 3646"/>
              <a:gd name="T107" fmla="*/ 182 h 794"/>
              <a:gd name="T108" fmla="*/ 2468 w 3646"/>
              <a:gd name="T109" fmla="*/ 195 h 794"/>
              <a:gd name="T110" fmla="*/ 2673 w 3646"/>
              <a:gd name="T111" fmla="*/ 31 h 794"/>
              <a:gd name="T112" fmla="*/ 2579 w 3646"/>
              <a:gd name="T113" fmla="*/ 195 h 794"/>
              <a:gd name="T114" fmla="*/ 2768 w 3646"/>
              <a:gd name="T115" fmla="*/ 91 h 794"/>
              <a:gd name="T116" fmla="*/ 2738 w 3646"/>
              <a:gd name="T117" fmla="*/ 195 h 794"/>
              <a:gd name="T118" fmla="*/ 3100 w 3646"/>
              <a:gd name="T119" fmla="*/ 102 h 794"/>
              <a:gd name="T120" fmla="*/ 3013 w 3646"/>
              <a:gd name="T121" fmla="*/ 185 h 794"/>
              <a:gd name="T122" fmla="*/ 3209 w 3646"/>
              <a:gd name="T123" fmla="*/ 75 h 794"/>
              <a:gd name="T124" fmla="*/ 3119 w 3646"/>
              <a:gd name="T125" fmla="*/ 5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646" h="794">
                <a:moveTo>
                  <a:pt x="161" y="328"/>
                </a:moveTo>
                <a:cubicBezTo>
                  <a:pt x="195" y="345"/>
                  <a:pt x="220" y="359"/>
                  <a:pt x="237" y="369"/>
                </a:cubicBezTo>
                <a:cubicBezTo>
                  <a:pt x="254" y="379"/>
                  <a:pt x="268" y="393"/>
                  <a:pt x="280" y="411"/>
                </a:cubicBezTo>
                <a:cubicBezTo>
                  <a:pt x="293" y="429"/>
                  <a:pt x="299" y="453"/>
                  <a:pt x="299" y="484"/>
                </a:cubicBezTo>
                <a:cubicBezTo>
                  <a:pt x="299" y="528"/>
                  <a:pt x="283" y="563"/>
                  <a:pt x="249" y="591"/>
                </a:cubicBezTo>
                <a:cubicBezTo>
                  <a:pt x="216" y="619"/>
                  <a:pt x="179" y="633"/>
                  <a:pt x="138" y="633"/>
                </a:cubicBezTo>
                <a:cubicBezTo>
                  <a:pt x="110" y="633"/>
                  <a:pt x="87" y="630"/>
                  <a:pt x="69" y="623"/>
                </a:cubicBezTo>
                <a:cubicBezTo>
                  <a:pt x="50" y="616"/>
                  <a:pt x="28" y="606"/>
                  <a:pt x="2" y="592"/>
                </a:cubicBezTo>
                <a:cubicBezTo>
                  <a:pt x="0" y="483"/>
                  <a:pt x="0" y="483"/>
                  <a:pt x="0" y="483"/>
                </a:cubicBezTo>
                <a:cubicBezTo>
                  <a:pt x="10" y="516"/>
                  <a:pt x="26" y="544"/>
                  <a:pt x="47" y="568"/>
                </a:cubicBezTo>
                <a:cubicBezTo>
                  <a:pt x="69" y="591"/>
                  <a:pt x="97" y="602"/>
                  <a:pt x="133" y="602"/>
                </a:cubicBezTo>
                <a:cubicBezTo>
                  <a:pt x="168" y="602"/>
                  <a:pt x="193" y="592"/>
                  <a:pt x="209" y="571"/>
                </a:cubicBezTo>
                <a:cubicBezTo>
                  <a:pt x="224" y="551"/>
                  <a:pt x="232" y="528"/>
                  <a:pt x="232" y="505"/>
                </a:cubicBezTo>
                <a:cubicBezTo>
                  <a:pt x="232" y="473"/>
                  <a:pt x="224" y="452"/>
                  <a:pt x="209" y="440"/>
                </a:cubicBezTo>
                <a:cubicBezTo>
                  <a:pt x="193" y="429"/>
                  <a:pt x="160" y="410"/>
                  <a:pt x="109" y="385"/>
                </a:cubicBezTo>
                <a:cubicBezTo>
                  <a:pt x="72" y="366"/>
                  <a:pt x="45" y="347"/>
                  <a:pt x="27" y="327"/>
                </a:cubicBezTo>
                <a:cubicBezTo>
                  <a:pt x="10" y="307"/>
                  <a:pt x="2" y="282"/>
                  <a:pt x="2" y="253"/>
                </a:cubicBezTo>
                <a:cubicBezTo>
                  <a:pt x="2" y="212"/>
                  <a:pt x="17" y="180"/>
                  <a:pt x="48" y="157"/>
                </a:cubicBezTo>
                <a:cubicBezTo>
                  <a:pt x="79" y="135"/>
                  <a:pt x="114" y="123"/>
                  <a:pt x="153" y="123"/>
                </a:cubicBezTo>
                <a:cubicBezTo>
                  <a:pt x="194" y="123"/>
                  <a:pt x="229" y="133"/>
                  <a:pt x="257" y="152"/>
                </a:cubicBezTo>
                <a:cubicBezTo>
                  <a:pt x="261" y="248"/>
                  <a:pt x="261" y="248"/>
                  <a:pt x="261" y="248"/>
                </a:cubicBezTo>
                <a:cubicBezTo>
                  <a:pt x="256" y="225"/>
                  <a:pt x="243" y="204"/>
                  <a:pt x="222" y="184"/>
                </a:cubicBezTo>
                <a:cubicBezTo>
                  <a:pt x="201" y="163"/>
                  <a:pt x="174" y="153"/>
                  <a:pt x="143" y="153"/>
                </a:cubicBezTo>
                <a:cubicBezTo>
                  <a:pt x="115" y="153"/>
                  <a:pt x="95" y="161"/>
                  <a:pt x="81" y="178"/>
                </a:cubicBezTo>
                <a:cubicBezTo>
                  <a:pt x="68" y="194"/>
                  <a:pt x="62" y="212"/>
                  <a:pt x="62" y="231"/>
                </a:cubicBezTo>
                <a:cubicBezTo>
                  <a:pt x="62" y="252"/>
                  <a:pt x="68" y="269"/>
                  <a:pt x="81" y="280"/>
                </a:cubicBezTo>
                <a:cubicBezTo>
                  <a:pt x="95" y="292"/>
                  <a:pt x="121" y="308"/>
                  <a:pt x="161" y="328"/>
                </a:cubicBezTo>
                <a:close/>
                <a:moveTo>
                  <a:pt x="488" y="282"/>
                </a:moveTo>
                <a:cubicBezTo>
                  <a:pt x="456" y="282"/>
                  <a:pt x="428" y="290"/>
                  <a:pt x="403" y="307"/>
                </a:cubicBezTo>
                <a:cubicBezTo>
                  <a:pt x="378" y="324"/>
                  <a:pt x="360" y="346"/>
                  <a:pt x="346" y="373"/>
                </a:cubicBezTo>
                <a:cubicBezTo>
                  <a:pt x="333" y="401"/>
                  <a:pt x="327" y="429"/>
                  <a:pt x="327" y="458"/>
                </a:cubicBezTo>
                <a:cubicBezTo>
                  <a:pt x="327" y="503"/>
                  <a:pt x="340" y="544"/>
                  <a:pt x="367" y="580"/>
                </a:cubicBezTo>
                <a:cubicBezTo>
                  <a:pt x="394" y="615"/>
                  <a:pt x="434" y="633"/>
                  <a:pt x="487" y="633"/>
                </a:cubicBezTo>
                <a:cubicBezTo>
                  <a:pt x="518" y="633"/>
                  <a:pt x="545" y="625"/>
                  <a:pt x="570" y="608"/>
                </a:cubicBezTo>
                <a:cubicBezTo>
                  <a:pt x="594" y="592"/>
                  <a:pt x="613" y="570"/>
                  <a:pt x="627" y="542"/>
                </a:cubicBezTo>
                <a:cubicBezTo>
                  <a:pt x="640" y="514"/>
                  <a:pt x="647" y="486"/>
                  <a:pt x="647" y="458"/>
                </a:cubicBezTo>
                <a:cubicBezTo>
                  <a:pt x="647" y="428"/>
                  <a:pt x="641" y="400"/>
                  <a:pt x="630" y="373"/>
                </a:cubicBezTo>
                <a:cubicBezTo>
                  <a:pt x="619" y="346"/>
                  <a:pt x="601" y="324"/>
                  <a:pt x="576" y="307"/>
                </a:cubicBezTo>
                <a:cubicBezTo>
                  <a:pt x="552" y="290"/>
                  <a:pt x="523" y="282"/>
                  <a:pt x="488" y="282"/>
                </a:cubicBezTo>
                <a:close/>
                <a:moveTo>
                  <a:pt x="481" y="308"/>
                </a:moveTo>
                <a:cubicBezTo>
                  <a:pt x="503" y="308"/>
                  <a:pt x="521" y="314"/>
                  <a:pt x="535" y="328"/>
                </a:cubicBezTo>
                <a:cubicBezTo>
                  <a:pt x="549" y="341"/>
                  <a:pt x="560" y="358"/>
                  <a:pt x="567" y="380"/>
                </a:cubicBezTo>
                <a:cubicBezTo>
                  <a:pt x="575" y="401"/>
                  <a:pt x="579" y="425"/>
                  <a:pt x="581" y="453"/>
                </a:cubicBezTo>
                <a:cubicBezTo>
                  <a:pt x="582" y="496"/>
                  <a:pt x="575" y="531"/>
                  <a:pt x="560" y="560"/>
                </a:cubicBezTo>
                <a:cubicBezTo>
                  <a:pt x="545" y="588"/>
                  <a:pt x="522" y="603"/>
                  <a:pt x="492" y="604"/>
                </a:cubicBezTo>
                <a:cubicBezTo>
                  <a:pt x="463" y="606"/>
                  <a:pt x="440" y="593"/>
                  <a:pt x="422" y="565"/>
                </a:cubicBezTo>
                <a:cubicBezTo>
                  <a:pt x="404" y="537"/>
                  <a:pt x="395" y="503"/>
                  <a:pt x="393" y="462"/>
                </a:cubicBezTo>
                <a:cubicBezTo>
                  <a:pt x="392" y="420"/>
                  <a:pt x="398" y="384"/>
                  <a:pt x="414" y="354"/>
                </a:cubicBezTo>
                <a:cubicBezTo>
                  <a:pt x="429" y="325"/>
                  <a:pt x="451" y="310"/>
                  <a:pt x="481" y="308"/>
                </a:cubicBezTo>
                <a:close/>
                <a:moveTo>
                  <a:pt x="1095" y="223"/>
                </a:moveTo>
                <a:cubicBezTo>
                  <a:pt x="1000" y="321"/>
                  <a:pt x="1000" y="321"/>
                  <a:pt x="1000" y="321"/>
                </a:cubicBezTo>
                <a:cubicBezTo>
                  <a:pt x="1031" y="321"/>
                  <a:pt x="1031" y="321"/>
                  <a:pt x="1031" y="321"/>
                </a:cubicBezTo>
                <a:cubicBezTo>
                  <a:pt x="1031" y="527"/>
                  <a:pt x="1031" y="527"/>
                  <a:pt x="1031" y="527"/>
                </a:cubicBezTo>
                <a:cubicBezTo>
                  <a:pt x="1031" y="560"/>
                  <a:pt x="1041" y="586"/>
                  <a:pt x="1059" y="605"/>
                </a:cubicBezTo>
                <a:cubicBezTo>
                  <a:pt x="1078" y="624"/>
                  <a:pt x="1103" y="633"/>
                  <a:pt x="1133" y="633"/>
                </a:cubicBezTo>
                <a:cubicBezTo>
                  <a:pt x="1152" y="633"/>
                  <a:pt x="1169" y="627"/>
                  <a:pt x="1184" y="616"/>
                </a:cubicBezTo>
                <a:cubicBezTo>
                  <a:pt x="1199" y="604"/>
                  <a:pt x="1207" y="594"/>
                  <a:pt x="1207" y="583"/>
                </a:cubicBezTo>
                <a:cubicBezTo>
                  <a:pt x="1199" y="590"/>
                  <a:pt x="1192" y="595"/>
                  <a:pt x="1187" y="598"/>
                </a:cubicBezTo>
                <a:cubicBezTo>
                  <a:pt x="1182" y="601"/>
                  <a:pt x="1173" y="602"/>
                  <a:pt x="1160" y="602"/>
                </a:cubicBezTo>
                <a:cubicBezTo>
                  <a:pt x="1116" y="602"/>
                  <a:pt x="1093" y="577"/>
                  <a:pt x="1093" y="527"/>
                </a:cubicBezTo>
                <a:cubicBezTo>
                  <a:pt x="1093" y="321"/>
                  <a:pt x="1093" y="321"/>
                  <a:pt x="1093" y="321"/>
                </a:cubicBezTo>
                <a:cubicBezTo>
                  <a:pt x="1170" y="321"/>
                  <a:pt x="1170" y="321"/>
                  <a:pt x="1170" y="321"/>
                </a:cubicBezTo>
                <a:cubicBezTo>
                  <a:pt x="1196" y="290"/>
                  <a:pt x="1196" y="290"/>
                  <a:pt x="1196" y="290"/>
                </a:cubicBezTo>
                <a:cubicBezTo>
                  <a:pt x="1095" y="290"/>
                  <a:pt x="1095" y="290"/>
                  <a:pt x="1095" y="290"/>
                </a:cubicBezTo>
                <a:cubicBezTo>
                  <a:pt x="1095" y="223"/>
                  <a:pt x="1095" y="223"/>
                  <a:pt x="1095" y="223"/>
                </a:cubicBezTo>
                <a:close/>
                <a:moveTo>
                  <a:pt x="1426" y="282"/>
                </a:moveTo>
                <a:cubicBezTo>
                  <a:pt x="1392" y="282"/>
                  <a:pt x="1356" y="299"/>
                  <a:pt x="1316" y="334"/>
                </a:cubicBezTo>
                <a:cubicBezTo>
                  <a:pt x="1316" y="123"/>
                  <a:pt x="1316" y="123"/>
                  <a:pt x="1316" y="123"/>
                </a:cubicBezTo>
                <a:cubicBezTo>
                  <a:pt x="1226" y="141"/>
                  <a:pt x="1226" y="141"/>
                  <a:pt x="1226" y="141"/>
                </a:cubicBezTo>
                <a:cubicBezTo>
                  <a:pt x="1235" y="144"/>
                  <a:pt x="1242" y="148"/>
                  <a:pt x="1246" y="151"/>
                </a:cubicBezTo>
                <a:cubicBezTo>
                  <a:pt x="1250" y="155"/>
                  <a:pt x="1252" y="161"/>
                  <a:pt x="1252" y="170"/>
                </a:cubicBezTo>
                <a:cubicBezTo>
                  <a:pt x="1252" y="599"/>
                  <a:pt x="1252" y="599"/>
                  <a:pt x="1252" y="599"/>
                </a:cubicBezTo>
                <a:cubicBezTo>
                  <a:pt x="1252" y="611"/>
                  <a:pt x="1246" y="620"/>
                  <a:pt x="1233" y="627"/>
                </a:cubicBezTo>
                <a:cubicBezTo>
                  <a:pt x="1336" y="627"/>
                  <a:pt x="1336" y="627"/>
                  <a:pt x="1336" y="627"/>
                </a:cubicBezTo>
                <a:cubicBezTo>
                  <a:pt x="1328" y="622"/>
                  <a:pt x="1323" y="618"/>
                  <a:pt x="1320" y="614"/>
                </a:cubicBezTo>
                <a:cubicBezTo>
                  <a:pt x="1317" y="610"/>
                  <a:pt x="1316" y="605"/>
                  <a:pt x="1316" y="599"/>
                </a:cubicBezTo>
                <a:cubicBezTo>
                  <a:pt x="1316" y="362"/>
                  <a:pt x="1316" y="362"/>
                  <a:pt x="1316" y="362"/>
                </a:cubicBezTo>
                <a:cubicBezTo>
                  <a:pt x="1324" y="352"/>
                  <a:pt x="1335" y="343"/>
                  <a:pt x="1349" y="335"/>
                </a:cubicBezTo>
                <a:cubicBezTo>
                  <a:pt x="1363" y="328"/>
                  <a:pt x="1379" y="324"/>
                  <a:pt x="1395" y="324"/>
                </a:cubicBezTo>
                <a:cubicBezTo>
                  <a:pt x="1424" y="324"/>
                  <a:pt x="1444" y="332"/>
                  <a:pt x="1456" y="347"/>
                </a:cubicBezTo>
                <a:cubicBezTo>
                  <a:pt x="1467" y="362"/>
                  <a:pt x="1473" y="382"/>
                  <a:pt x="1473" y="407"/>
                </a:cubicBezTo>
                <a:cubicBezTo>
                  <a:pt x="1473" y="599"/>
                  <a:pt x="1473" y="599"/>
                  <a:pt x="1473" y="599"/>
                </a:cubicBezTo>
                <a:cubicBezTo>
                  <a:pt x="1473" y="610"/>
                  <a:pt x="1467" y="619"/>
                  <a:pt x="1454" y="627"/>
                </a:cubicBezTo>
                <a:cubicBezTo>
                  <a:pt x="1554" y="627"/>
                  <a:pt x="1554" y="627"/>
                  <a:pt x="1554" y="627"/>
                </a:cubicBezTo>
                <a:cubicBezTo>
                  <a:pt x="1547" y="622"/>
                  <a:pt x="1542" y="618"/>
                  <a:pt x="1539" y="615"/>
                </a:cubicBezTo>
                <a:cubicBezTo>
                  <a:pt x="1537" y="612"/>
                  <a:pt x="1535" y="607"/>
                  <a:pt x="1535" y="599"/>
                </a:cubicBezTo>
                <a:cubicBezTo>
                  <a:pt x="1535" y="383"/>
                  <a:pt x="1535" y="383"/>
                  <a:pt x="1535" y="383"/>
                </a:cubicBezTo>
                <a:cubicBezTo>
                  <a:pt x="1535" y="351"/>
                  <a:pt x="1525" y="326"/>
                  <a:pt x="1504" y="308"/>
                </a:cubicBezTo>
                <a:cubicBezTo>
                  <a:pt x="1483" y="290"/>
                  <a:pt x="1457" y="282"/>
                  <a:pt x="1426" y="282"/>
                </a:cubicBezTo>
                <a:close/>
                <a:moveTo>
                  <a:pt x="2295" y="282"/>
                </a:moveTo>
                <a:cubicBezTo>
                  <a:pt x="2273" y="282"/>
                  <a:pt x="2252" y="288"/>
                  <a:pt x="2231" y="300"/>
                </a:cubicBezTo>
                <a:cubicBezTo>
                  <a:pt x="2210" y="312"/>
                  <a:pt x="2193" y="328"/>
                  <a:pt x="2179" y="345"/>
                </a:cubicBezTo>
                <a:cubicBezTo>
                  <a:pt x="2173" y="325"/>
                  <a:pt x="2160" y="309"/>
                  <a:pt x="2141" y="298"/>
                </a:cubicBezTo>
                <a:cubicBezTo>
                  <a:pt x="2122" y="287"/>
                  <a:pt x="2101" y="282"/>
                  <a:pt x="2080" y="282"/>
                </a:cubicBezTo>
                <a:cubicBezTo>
                  <a:pt x="2059" y="282"/>
                  <a:pt x="2039" y="287"/>
                  <a:pt x="2023" y="297"/>
                </a:cubicBezTo>
                <a:cubicBezTo>
                  <a:pt x="2006" y="306"/>
                  <a:pt x="1989" y="318"/>
                  <a:pt x="1973" y="332"/>
                </a:cubicBezTo>
                <a:cubicBezTo>
                  <a:pt x="1973" y="282"/>
                  <a:pt x="1973" y="282"/>
                  <a:pt x="1973" y="282"/>
                </a:cubicBezTo>
                <a:cubicBezTo>
                  <a:pt x="1884" y="299"/>
                  <a:pt x="1884" y="299"/>
                  <a:pt x="1884" y="299"/>
                </a:cubicBezTo>
                <a:cubicBezTo>
                  <a:pt x="1892" y="301"/>
                  <a:pt x="1898" y="304"/>
                  <a:pt x="1903" y="308"/>
                </a:cubicBezTo>
                <a:cubicBezTo>
                  <a:pt x="1908" y="312"/>
                  <a:pt x="1911" y="319"/>
                  <a:pt x="1911" y="328"/>
                </a:cubicBezTo>
                <a:cubicBezTo>
                  <a:pt x="1911" y="599"/>
                  <a:pt x="1911" y="599"/>
                  <a:pt x="1911" y="599"/>
                </a:cubicBezTo>
                <a:cubicBezTo>
                  <a:pt x="1911" y="610"/>
                  <a:pt x="1904" y="619"/>
                  <a:pt x="1892" y="627"/>
                </a:cubicBezTo>
                <a:cubicBezTo>
                  <a:pt x="1994" y="627"/>
                  <a:pt x="1994" y="627"/>
                  <a:pt x="1994" y="627"/>
                </a:cubicBezTo>
                <a:cubicBezTo>
                  <a:pt x="1986" y="622"/>
                  <a:pt x="1981" y="618"/>
                  <a:pt x="1978" y="614"/>
                </a:cubicBezTo>
                <a:cubicBezTo>
                  <a:pt x="1975" y="611"/>
                  <a:pt x="1973" y="606"/>
                  <a:pt x="1973" y="599"/>
                </a:cubicBezTo>
                <a:cubicBezTo>
                  <a:pt x="1973" y="360"/>
                  <a:pt x="1973" y="360"/>
                  <a:pt x="1973" y="360"/>
                </a:cubicBezTo>
                <a:cubicBezTo>
                  <a:pt x="1994" y="336"/>
                  <a:pt x="2018" y="323"/>
                  <a:pt x="2047" y="323"/>
                </a:cubicBezTo>
                <a:cubicBezTo>
                  <a:pt x="2098" y="323"/>
                  <a:pt x="2123" y="349"/>
                  <a:pt x="2123" y="400"/>
                </a:cubicBezTo>
                <a:cubicBezTo>
                  <a:pt x="2123" y="599"/>
                  <a:pt x="2123" y="599"/>
                  <a:pt x="2123" y="599"/>
                </a:cubicBezTo>
                <a:cubicBezTo>
                  <a:pt x="2123" y="610"/>
                  <a:pt x="2117" y="619"/>
                  <a:pt x="2104" y="627"/>
                </a:cubicBezTo>
                <a:cubicBezTo>
                  <a:pt x="2206" y="627"/>
                  <a:pt x="2206" y="627"/>
                  <a:pt x="2206" y="627"/>
                </a:cubicBezTo>
                <a:cubicBezTo>
                  <a:pt x="2199" y="623"/>
                  <a:pt x="2195" y="619"/>
                  <a:pt x="2191" y="615"/>
                </a:cubicBezTo>
                <a:cubicBezTo>
                  <a:pt x="2188" y="611"/>
                  <a:pt x="2187" y="605"/>
                  <a:pt x="2187" y="599"/>
                </a:cubicBezTo>
                <a:cubicBezTo>
                  <a:pt x="2187" y="380"/>
                  <a:pt x="2187" y="380"/>
                  <a:pt x="2187" y="380"/>
                </a:cubicBezTo>
                <a:cubicBezTo>
                  <a:pt x="2187" y="375"/>
                  <a:pt x="2186" y="372"/>
                  <a:pt x="2185" y="369"/>
                </a:cubicBezTo>
                <a:cubicBezTo>
                  <a:pt x="2207" y="338"/>
                  <a:pt x="2233" y="323"/>
                  <a:pt x="2264" y="323"/>
                </a:cubicBezTo>
                <a:cubicBezTo>
                  <a:pt x="2291" y="323"/>
                  <a:pt x="2310" y="331"/>
                  <a:pt x="2323" y="345"/>
                </a:cubicBezTo>
                <a:cubicBezTo>
                  <a:pt x="2335" y="360"/>
                  <a:pt x="2341" y="380"/>
                  <a:pt x="2341" y="403"/>
                </a:cubicBezTo>
                <a:cubicBezTo>
                  <a:pt x="2341" y="599"/>
                  <a:pt x="2341" y="599"/>
                  <a:pt x="2341" y="599"/>
                </a:cubicBezTo>
                <a:cubicBezTo>
                  <a:pt x="2341" y="609"/>
                  <a:pt x="2334" y="619"/>
                  <a:pt x="2320" y="627"/>
                </a:cubicBezTo>
                <a:cubicBezTo>
                  <a:pt x="2422" y="627"/>
                  <a:pt x="2422" y="627"/>
                  <a:pt x="2422" y="627"/>
                </a:cubicBezTo>
                <a:cubicBezTo>
                  <a:pt x="2415" y="623"/>
                  <a:pt x="2411" y="619"/>
                  <a:pt x="2408" y="615"/>
                </a:cubicBezTo>
                <a:cubicBezTo>
                  <a:pt x="2404" y="611"/>
                  <a:pt x="2403" y="605"/>
                  <a:pt x="2403" y="599"/>
                </a:cubicBezTo>
                <a:cubicBezTo>
                  <a:pt x="2403" y="382"/>
                  <a:pt x="2403" y="382"/>
                  <a:pt x="2403" y="382"/>
                </a:cubicBezTo>
                <a:cubicBezTo>
                  <a:pt x="2403" y="350"/>
                  <a:pt x="2392" y="325"/>
                  <a:pt x="2370" y="308"/>
                </a:cubicBezTo>
                <a:cubicBezTo>
                  <a:pt x="2347" y="290"/>
                  <a:pt x="2323" y="282"/>
                  <a:pt x="2295" y="282"/>
                </a:cubicBezTo>
                <a:close/>
                <a:moveTo>
                  <a:pt x="2880" y="223"/>
                </a:moveTo>
                <a:cubicBezTo>
                  <a:pt x="2785" y="321"/>
                  <a:pt x="2785" y="321"/>
                  <a:pt x="2785" y="321"/>
                </a:cubicBezTo>
                <a:cubicBezTo>
                  <a:pt x="2816" y="321"/>
                  <a:pt x="2816" y="321"/>
                  <a:pt x="2816" y="321"/>
                </a:cubicBezTo>
                <a:cubicBezTo>
                  <a:pt x="2816" y="527"/>
                  <a:pt x="2816" y="527"/>
                  <a:pt x="2816" y="527"/>
                </a:cubicBezTo>
                <a:cubicBezTo>
                  <a:pt x="2816" y="560"/>
                  <a:pt x="2826" y="586"/>
                  <a:pt x="2845" y="605"/>
                </a:cubicBezTo>
                <a:cubicBezTo>
                  <a:pt x="2863" y="624"/>
                  <a:pt x="2888" y="633"/>
                  <a:pt x="2918" y="633"/>
                </a:cubicBezTo>
                <a:cubicBezTo>
                  <a:pt x="2937" y="633"/>
                  <a:pt x="2954" y="627"/>
                  <a:pt x="2969" y="616"/>
                </a:cubicBezTo>
                <a:cubicBezTo>
                  <a:pt x="2984" y="604"/>
                  <a:pt x="2992" y="594"/>
                  <a:pt x="2992" y="583"/>
                </a:cubicBezTo>
                <a:cubicBezTo>
                  <a:pt x="2984" y="590"/>
                  <a:pt x="2977" y="595"/>
                  <a:pt x="2972" y="598"/>
                </a:cubicBezTo>
                <a:cubicBezTo>
                  <a:pt x="2967" y="601"/>
                  <a:pt x="2958" y="602"/>
                  <a:pt x="2945" y="602"/>
                </a:cubicBezTo>
                <a:cubicBezTo>
                  <a:pt x="2901" y="602"/>
                  <a:pt x="2879" y="577"/>
                  <a:pt x="2879" y="527"/>
                </a:cubicBezTo>
                <a:cubicBezTo>
                  <a:pt x="2879" y="321"/>
                  <a:pt x="2879" y="321"/>
                  <a:pt x="2879" y="321"/>
                </a:cubicBezTo>
                <a:cubicBezTo>
                  <a:pt x="2955" y="321"/>
                  <a:pt x="2955" y="321"/>
                  <a:pt x="2955" y="321"/>
                </a:cubicBezTo>
                <a:cubicBezTo>
                  <a:pt x="2981" y="290"/>
                  <a:pt x="2981" y="290"/>
                  <a:pt x="2981" y="290"/>
                </a:cubicBezTo>
                <a:cubicBezTo>
                  <a:pt x="2880" y="290"/>
                  <a:pt x="2880" y="290"/>
                  <a:pt x="2880" y="290"/>
                </a:cubicBezTo>
                <a:cubicBezTo>
                  <a:pt x="2880" y="223"/>
                  <a:pt x="2880" y="223"/>
                  <a:pt x="2880" y="223"/>
                </a:cubicBezTo>
                <a:close/>
                <a:moveTo>
                  <a:pt x="3153" y="282"/>
                </a:moveTo>
                <a:cubicBezTo>
                  <a:pt x="3121" y="282"/>
                  <a:pt x="3093" y="290"/>
                  <a:pt x="3068" y="307"/>
                </a:cubicBezTo>
                <a:cubicBezTo>
                  <a:pt x="3043" y="324"/>
                  <a:pt x="3024" y="346"/>
                  <a:pt x="3011" y="373"/>
                </a:cubicBezTo>
                <a:cubicBezTo>
                  <a:pt x="2998" y="401"/>
                  <a:pt x="2991" y="429"/>
                  <a:pt x="2991" y="458"/>
                </a:cubicBezTo>
                <a:cubicBezTo>
                  <a:pt x="2991" y="503"/>
                  <a:pt x="3005" y="544"/>
                  <a:pt x="3032" y="580"/>
                </a:cubicBezTo>
                <a:cubicBezTo>
                  <a:pt x="3059" y="615"/>
                  <a:pt x="3099" y="633"/>
                  <a:pt x="3151" y="633"/>
                </a:cubicBezTo>
                <a:cubicBezTo>
                  <a:pt x="3182" y="633"/>
                  <a:pt x="3210" y="625"/>
                  <a:pt x="3234" y="608"/>
                </a:cubicBezTo>
                <a:cubicBezTo>
                  <a:pt x="3259" y="592"/>
                  <a:pt x="3278" y="570"/>
                  <a:pt x="3291" y="542"/>
                </a:cubicBezTo>
                <a:cubicBezTo>
                  <a:pt x="3305" y="514"/>
                  <a:pt x="3312" y="486"/>
                  <a:pt x="3312" y="458"/>
                </a:cubicBezTo>
                <a:cubicBezTo>
                  <a:pt x="3312" y="428"/>
                  <a:pt x="3306" y="400"/>
                  <a:pt x="3295" y="373"/>
                </a:cubicBezTo>
                <a:cubicBezTo>
                  <a:pt x="3283" y="346"/>
                  <a:pt x="3265" y="324"/>
                  <a:pt x="3241" y="307"/>
                </a:cubicBezTo>
                <a:cubicBezTo>
                  <a:pt x="3217" y="290"/>
                  <a:pt x="3187" y="282"/>
                  <a:pt x="3153" y="282"/>
                </a:cubicBezTo>
                <a:close/>
                <a:moveTo>
                  <a:pt x="3146" y="308"/>
                </a:moveTo>
                <a:cubicBezTo>
                  <a:pt x="3168" y="308"/>
                  <a:pt x="3185" y="314"/>
                  <a:pt x="3199" y="328"/>
                </a:cubicBezTo>
                <a:cubicBezTo>
                  <a:pt x="3214" y="341"/>
                  <a:pt x="3224" y="358"/>
                  <a:pt x="3232" y="380"/>
                </a:cubicBezTo>
                <a:cubicBezTo>
                  <a:pt x="3239" y="401"/>
                  <a:pt x="3244" y="425"/>
                  <a:pt x="3245" y="453"/>
                </a:cubicBezTo>
                <a:cubicBezTo>
                  <a:pt x="3247" y="496"/>
                  <a:pt x="3240" y="531"/>
                  <a:pt x="3225" y="560"/>
                </a:cubicBezTo>
                <a:cubicBezTo>
                  <a:pt x="3209" y="588"/>
                  <a:pt x="3186" y="603"/>
                  <a:pt x="3156" y="604"/>
                </a:cubicBezTo>
                <a:cubicBezTo>
                  <a:pt x="3128" y="606"/>
                  <a:pt x="3104" y="593"/>
                  <a:pt x="3087" y="565"/>
                </a:cubicBezTo>
                <a:cubicBezTo>
                  <a:pt x="3069" y="537"/>
                  <a:pt x="3059" y="503"/>
                  <a:pt x="3058" y="462"/>
                </a:cubicBezTo>
                <a:cubicBezTo>
                  <a:pt x="3056" y="420"/>
                  <a:pt x="3063" y="384"/>
                  <a:pt x="3078" y="354"/>
                </a:cubicBezTo>
                <a:cubicBezTo>
                  <a:pt x="3093" y="325"/>
                  <a:pt x="3116" y="310"/>
                  <a:pt x="3146" y="308"/>
                </a:cubicBezTo>
                <a:close/>
                <a:moveTo>
                  <a:pt x="3519" y="282"/>
                </a:moveTo>
                <a:cubicBezTo>
                  <a:pt x="3499" y="282"/>
                  <a:pt x="3479" y="287"/>
                  <a:pt x="3460" y="298"/>
                </a:cubicBezTo>
                <a:cubicBezTo>
                  <a:pt x="3441" y="309"/>
                  <a:pt x="3425" y="321"/>
                  <a:pt x="3413" y="334"/>
                </a:cubicBezTo>
                <a:cubicBezTo>
                  <a:pt x="3413" y="282"/>
                  <a:pt x="3413" y="282"/>
                  <a:pt x="3413" y="282"/>
                </a:cubicBezTo>
                <a:cubicBezTo>
                  <a:pt x="3326" y="298"/>
                  <a:pt x="3326" y="298"/>
                  <a:pt x="3326" y="298"/>
                </a:cubicBezTo>
                <a:cubicBezTo>
                  <a:pt x="3342" y="304"/>
                  <a:pt x="3350" y="314"/>
                  <a:pt x="3350" y="328"/>
                </a:cubicBezTo>
                <a:cubicBezTo>
                  <a:pt x="3350" y="599"/>
                  <a:pt x="3350" y="599"/>
                  <a:pt x="3350" y="599"/>
                </a:cubicBezTo>
                <a:cubicBezTo>
                  <a:pt x="3350" y="611"/>
                  <a:pt x="3344" y="620"/>
                  <a:pt x="3332" y="627"/>
                </a:cubicBezTo>
                <a:cubicBezTo>
                  <a:pt x="3432" y="627"/>
                  <a:pt x="3432" y="627"/>
                  <a:pt x="3432" y="627"/>
                </a:cubicBezTo>
                <a:cubicBezTo>
                  <a:pt x="3426" y="623"/>
                  <a:pt x="3421" y="619"/>
                  <a:pt x="3418" y="615"/>
                </a:cubicBezTo>
                <a:cubicBezTo>
                  <a:pt x="3415" y="611"/>
                  <a:pt x="3413" y="605"/>
                  <a:pt x="3413" y="599"/>
                </a:cubicBezTo>
                <a:cubicBezTo>
                  <a:pt x="3413" y="362"/>
                  <a:pt x="3413" y="362"/>
                  <a:pt x="3413" y="362"/>
                </a:cubicBezTo>
                <a:cubicBezTo>
                  <a:pt x="3422" y="351"/>
                  <a:pt x="3433" y="342"/>
                  <a:pt x="3447" y="335"/>
                </a:cubicBezTo>
                <a:cubicBezTo>
                  <a:pt x="3460" y="328"/>
                  <a:pt x="3474" y="324"/>
                  <a:pt x="3487" y="324"/>
                </a:cubicBezTo>
                <a:cubicBezTo>
                  <a:pt x="3539" y="324"/>
                  <a:pt x="3565" y="352"/>
                  <a:pt x="3565" y="409"/>
                </a:cubicBezTo>
                <a:cubicBezTo>
                  <a:pt x="3565" y="599"/>
                  <a:pt x="3565" y="599"/>
                  <a:pt x="3565" y="599"/>
                </a:cubicBezTo>
                <a:cubicBezTo>
                  <a:pt x="3565" y="611"/>
                  <a:pt x="3558" y="620"/>
                  <a:pt x="3546" y="627"/>
                </a:cubicBezTo>
                <a:cubicBezTo>
                  <a:pt x="3646" y="627"/>
                  <a:pt x="3646" y="627"/>
                  <a:pt x="3646" y="627"/>
                </a:cubicBezTo>
                <a:cubicBezTo>
                  <a:pt x="3637" y="620"/>
                  <a:pt x="3632" y="616"/>
                  <a:pt x="3630" y="613"/>
                </a:cubicBezTo>
                <a:cubicBezTo>
                  <a:pt x="3628" y="610"/>
                  <a:pt x="3627" y="605"/>
                  <a:pt x="3627" y="599"/>
                </a:cubicBezTo>
                <a:cubicBezTo>
                  <a:pt x="3627" y="383"/>
                  <a:pt x="3627" y="383"/>
                  <a:pt x="3627" y="383"/>
                </a:cubicBezTo>
                <a:cubicBezTo>
                  <a:pt x="3627" y="362"/>
                  <a:pt x="3622" y="344"/>
                  <a:pt x="3612" y="329"/>
                </a:cubicBezTo>
                <a:cubicBezTo>
                  <a:pt x="3602" y="314"/>
                  <a:pt x="3588" y="302"/>
                  <a:pt x="3571" y="294"/>
                </a:cubicBezTo>
                <a:cubicBezTo>
                  <a:pt x="3554" y="286"/>
                  <a:pt x="3537" y="282"/>
                  <a:pt x="3519" y="282"/>
                </a:cubicBezTo>
                <a:close/>
                <a:moveTo>
                  <a:pt x="2754" y="378"/>
                </a:moveTo>
                <a:cubicBezTo>
                  <a:pt x="2745" y="355"/>
                  <a:pt x="2734" y="337"/>
                  <a:pt x="2720" y="323"/>
                </a:cubicBezTo>
                <a:cubicBezTo>
                  <a:pt x="2705" y="309"/>
                  <a:pt x="2690" y="299"/>
                  <a:pt x="2674" y="292"/>
                </a:cubicBezTo>
                <a:cubicBezTo>
                  <a:pt x="2658" y="285"/>
                  <a:pt x="2642" y="282"/>
                  <a:pt x="2625" y="282"/>
                </a:cubicBezTo>
                <a:cubicBezTo>
                  <a:pt x="2603" y="282"/>
                  <a:pt x="2584" y="286"/>
                  <a:pt x="2566" y="295"/>
                </a:cubicBezTo>
                <a:cubicBezTo>
                  <a:pt x="2548" y="304"/>
                  <a:pt x="2534" y="315"/>
                  <a:pt x="2525" y="326"/>
                </a:cubicBezTo>
                <a:cubicBezTo>
                  <a:pt x="2525" y="282"/>
                  <a:pt x="2525" y="282"/>
                  <a:pt x="2525" y="282"/>
                </a:cubicBezTo>
                <a:cubicBezTo>
                  <a:pt x="2438" y="301"/>
                  <a:pt x="2438" y="301"/>
                  <a:pt x="2438" y="301"/>
                </a:cubicBezTo>
                <a:cubicBezTo>
                  <a:pt x="2454" y="305"/>
                  <a:pt x="2462" y="316"/>
                  <a:pt x="2462" y="331"/>
                </a:cubicBezTo>
                <a:cubicBezTo>
                  <a:pt x="2462" y="766"/>
                  <a:pt x="2462" y="766"/>
                  <a:pt x="2462" y="766"/>
                </a:cubicBezTo>
                <a:cubicBezTo>
                  <a:pt x="2462" y="779"/>
                  <a:pt x="2455" y="788"/>
                  <a:pt x="2443" y="794"/>
                </a:cubicBezTo>
                <a:cubicBezTo>
                  <a:pt x="2544" y="794"/>
                  <a:pt x="2544" y="794"/>
                  <a:pt x="2544" y="794"/>
                </a:cubicBezTo>
                <a:cubicBezTo>
                  <a:pt x="2532" y="788"/>
                  <a:pt x="2525" y="778"/>
                  <a:pt x="2525" y="766"/>
                </a:cubicBezTo>
                <a:cubicBezTo>
                  <a:pt x="2525" y="358"/>
                  <a:pt x="2525" y="358"/>
                  <a:pt x="2525" y="358"/>
                </a:cubicBezTo>
                <a:cubicBezTo>
                  <a:pt x="2534" y="348"/>
                  <a:pt x="2544" y="339"/>
                  <a:pt x="2557" y="332"/>
                </a:cubicBezTo>
                <a:cubicBezTo>
                  <a:pt x="2569" y="325"/>
                  <a:pt x="2583" y="322"/>
                  <a:pt x="2599" y="322"/>
                </a:cubicBezTo>
                <a:cubicBezTo>
                  <a:pt x="2624" y="322"/>
                  <a:pt x="2647" y="332"/>
                  <a:pt x="2667" y="353"/>
                </a:cubicBezTo>
                <a:cubicBezTo>
                  <a:pt x="2688" y="373"/>
                  <a:pt x="2698" y="408"/>
                  <a:pt x="2698" y="458"/>
                </a:cubicBezTo>
                <a:cubicBezTo>
                  <a:pt x="2698" y="504"/>
                  <a:pt x="2689" y="540"/>
                  <a:pt x="2670" y="566"/>
                </a:cubicBezTo>
                <a:cubicBezTo>
                  <a:pt x="2650" y="592"/>
                  <a:pt x="2624" y="604"/>
                  <a:pt x="2592" y="604"/>
                </a:cubicBezTo>
                <a:cubicBezTo>
                  <a:pt x="2568" y="604"/>
                  <a:pt x="2557" y="600"/>
                  <a:pt x="2536" y="582"/>
                </a:cubicBezTo>
                <a:cubicBezTo>
                  <a:pt x="2553" y="627"/>
                  <a:pt x="2553" y="627"/>
                  <a:pt x="2553" y="627"/>
                </a:cubicBezTo>
                <a:cubicBezTo>
                  <a:pt x="2568" y="631"/>
                  <a:pt x="2584" y="633"/>
                  <a:pt x="2601" y="633"/>
                </a:cubicBezTo>
                <a:cubicBezTo>
                  <a:pt x="2652" y="633"/>
                  <a:pt x="2692" y="615"/>
                  <a:pt x="2722" y="578"/>
                </a:cubicBezTo>
                <a:cubicBezTo>
                  <a:pt x="2752" y="541"/>
                  <a:pt x="2767" y="500"/>
                  <a:pt x="2767" y="455"/>
                </a:cubicBezTo>
                <a:cubicBezTo>
                  <a:pt x="2767" y="427"/>
                  <a:pt x="2763" y="401"/>
                  <a:pt x="2754" y="378"/>
                </a:cubicBezTo>
                <a:close/>
                <a:moveTo>
                  <a:pt x="865" y="581"/>
                </a:moveTo>
                <a:cubicBezTo>
                  <a:pt x="854" y="588"/>
                  <a:pt x="840" y="591"/>
                  <a:pt x="824" y="591"/>
                </a:cubicBezTo>
                <a:cubicBezTo>
                  <a:pt x="802" y="591"/>
                  <a:pt x="784" y="582"/>
                  <a:pt x="770" y="566"/>
                </a:cubicBezTo>
                <a:cubicBezTo>
                  <a:pt x="756" y="549"/>
                  <a:pt x="748" y="526"/>
                  <a:pt x="748" y="496"/>
                </a:cubicBezTo>
                <a:cubicBezTo>
                  <a:pt x="748" y="282"/>
                  <a:pt x="748" y="282"/>
                  <a:pt x="748" y="282"/>
                </a:cubicBezTo>
                <a:cubicBezTo>
                  <a:pt x="660" y="299"/>
                  <a:pt x="660" y="299"/>
                  <a:pt x="660" y="299"/>
                </a:cubicBezTo>
                <a:cubicBezTo>
                  <a:pt x="676" y="305"/>
                  <a:pt x="685" y="314"/>
                  <a:pt x="685" y="328"/>
                </a:cubicBezTo>
                <a:cubicBezTo>
                  <a:pt x="685" y="496"/>
                  <a:pt x="685" y="496"/>
                  <a:pt x="685" y="496"/>
                </a:cubicBezTo>
                <a:cubicBezTo>
                  <a:pt x="685" y="544"/>
                  <a:pt x="696" y="579"/>
                  <a:pt x="720" y="601"/>
                </a:cubicBezTo>
                <a:cubicBezTo>
                  <a:pt x="743" y="622"/>
                  <a:pt x="769" y="633"/>
                  <a:pt x="796" y="633"/>
                </a:cubicBezTo>
                <a:cubicBezTo>
                  <a:pt x="827" y="633"/>
                  <a:pt x="856" y="623"/>
                  <a:pt x="882" y="602"/>
                </a:cubicBezTo>
                <a:cubicBezTo>
                  <a:pt x="895" y="559"/>
                  <a:pt x="895" y="559"/>
                  <a:pt x="895" y="559"/>
                </a:cubicBezTo>
                <a:cubicBezTo>
                  <a:pt x="884" y="569"/>
                  <a:pt x="876" y="575"/>
                  <a:pt x="865" y="581"/>
                </a:cubicBezTo>
                <a:close/>
                <a:moveTo>
                  <a:pt x="963" y="568"/>
                </a:moveTo>
                <a:cubicBezTo>
                  <a:pt x="963" y="282"/>
                  <a:pt x="963" y="282"/>
                  <a:pt x="963" y="282"/>
                </a:cubicBezTo>
                <a:cubicBezTo>
                  <a:pt x="875" y="299"/>
                  <a:pt x="875" y="299"/>
                  <a:pt x="875" y="299"/>
                </a:cubicBezTo>
                <a:cubicBezTo>
                  <a:pt x="883" y="301"/>
                  <a:pt x="889" y="304"/>
                  <a:pt x="894" y="308"/>
                </a:cubicBezTo>
                <a:cubicBezTo>
                  <a:pt x="899" y="312"/>
                  <a:pt x="901" y="319"/>
                  <a:pt x="901" y="328"/>
                </a:cubicBezTo>
                <a:cubicBezTo>
                  <a:pt x="901" y="551"/>
                  <a:pt x="901" y="551"/>
                  <a:pt x="901" y="551"/>
                </a:cubicBezTo>
                <a:cubicBezTo>
                  <a:pt x="902" y="583"/>
                  <a:pt x="902" y="583"/>
                  <a:pt x="902" y="583"/>
                </a:cubicBezTo>
                <a:cubicBezTo>
                  <a:pt x="902" y="582"/>
                  <a:pt x="902" y="582"/>
                  <a:pt x="902" y="582"/>
                </a:cubicBezTo>
                <a:cubicBezTo>
                  <a:pt x="902" y="597"/>
                  <a:pt x="904" y="607"/>
                  <a:pt x="908" y="614"/>
                </a:cubicBezTo>
                <a:cubicBezTo>
                  <a:pt x="912" y="621"/>
                  <a:pt x="919" y="627"/>
                  <a:pt x="929" y="633"/>
                </a:cubicBezTo>
                <a:cubicBezTo>
                  <a:pt x="992" y="610"/>
                  <a:pt x="992" y="610"/>
                  <a:pt x="992" y="610"/>
                </a:cubicBezTo>
                <a:cubicBezTo>
                  <a:pt x="973" y="607"/>
                  <a:pt x="963" y="593"/>
                  <a:pt x="963" y="568"/>
                </a:cubicBezTo>
                <a:close/>
                <a:moveTo>
                  <a:pt x="1849" y="599"/>
                </a:moveTo>
                <a:cubicBezTo>
                  <a:pt x="1847" y="594"/>
                  <a:pt x="1846" y="586"/>
                  <a:pt x="1846" y="575"/>
                </a:cubicBezTo>
                <a:cubicBezTo>
                  <a:pt x="1846" y="380"/>
                  <a:pt x="1846" y="380"/>
                  <a:pt x="1846" y="380"/>
                </a:cubicBezTo>
                <a:cubicBezTo>
                  <a:pt x="1846" y="342"/>
                  <a:pt x="1834" y="316"/>
                  <a:pt x="1811" y="302"/>
                </a:cubicBezTo>
                <a:cubicBezTo>
                  <a:pt x="1787" y="289"/>
                  <a:pt x="1761" y="282"/>
                  <a:pt x="1731" y="282"/>
                </a:cubicBezTo>
                <a:cubicBezTo>
                  <a:pt x="1692" y="282"/>
                  <a:pt x="1653" y="294"/>
                  <a:pt x="1616" y="318"/>
                </a:cubicBezTo>
                <a:cubicBezTo>
                  <a:pt x="1617" y="408"/>
                  <a:pt x="1617" y="408"/>
                  <a:pt x="1617" y="408"/>
                </a:cubicBezTo>
                <a:cubicBezTo>
                  <a:pt x="1627" y="378"/>
                  <a:pt x="1641" y="353"/>
                  <a:pt x="1657" y="336"/>
                </a:cubicBezTo>
                <a:cubicBezTo>
                  <a:pt x="1673" y="318"/>
                  <a:pt x="1695" y="309"/>
                  <a:pt x="1722" y="309"/>
                </a:cubicBezTo>
                <a:cubicBezTo>
                  <a:pt x="1744" y="309"/>
                  <a:pt x="1760" y="315"/>
                  <a:pt x="1770" y="328"/>
                </a:cubicBezTo>
                <a:cubicBezTo>
                  <a:pt x="1780" y="340"/>
                  <a:pt x="1785" y="355"/>
                  <a:pt x="1785" y="373"/>
                </a:cubicBezTo>
                <a:cubicBezTo>
                  <a:pt x="1785" y="391"/>
                  <a:pt x="1784" y="401"/>
                  <a:pt x="1782" y="403"/>
                </a:cubicBezTo>
                <a:cubicBezTo>
                  <a:pt x="1776" y="411"/>
                  <a:pt x="1767" y="416"/>
                  <a:pt x="1754" y="420"/>
                </a:cubicBezTo>
                <a:cubicBezTo>
                  <a:pt x="1742" y="424"/>
                  <a:pt x="1722" y="430"/>
                  <a:pt x="1693" y="439"/>
                </a:cubicBezTo>
                <a:cubicBezTo>
                  <a:pt x="1664" y="447"/>
                  <a:pt x="1644" y="455"/>
                  <a:pt x="1633" y="462"/>
                </a:cubicBezTo>
                <a:cubicBezTo>
                  <a:pt x="1601" y="481"/>
                  <a:pt x="1584" y="509"/>
                  <a:pt x="1584" y="544"/>
                </a:cubicBezTo>
                <a:cubicBezTo>
                  <a:pt x="1584" y="564"/>
                  <a:pt x="1592" y="584"/>
                  <a:pt x="1607" y="604"/>
                </a:cubicBezTo>
                <a:cubicBezTo>
                  <a:pt x="1621" y="623"/>
                  <a:pt x="1643" y="633"/>
                  <a:pt x="1672" y="633"/>
                </a:cubicBezTo>
                <a:cubicBezTo>
                  <a:pt x="1706" y="633"/>
                  <a:pt x="1737" y="622"/>
                  <a:pt x="1765" y="599"/>
                </a:cubicBezTo>
                <a:cubicBezTo>
                  <a:pt x="1779" y="560"/>
                  <a:pt x="1779" y="560"/>
                  <a:pt x="1779" y="560"/>
                </a:cubicBezTo>
                <a:cubicBezTo>
                  <a:pt x="1756" y="581"/>
                  <a:pt x="1730" y="592"/>
                  <a:pt x="1702" y="592"/>
                </a:cubicBezTo>
                <a:cubicBezTo>
                  <a:pt x="1685" y="592"/>
                  <a:pt x="1672" y="586"/>
                  <a:pt x="1662" y="576"/>
                </a:cubicBezTo>
                <a:cubicBezTo>
                  <a:pt x="1652" y="565"/>
                  <a:pt x="1646" y="550"/>
                  <a:pt x="1646" y="532"/>
                </a:cubicBezTo>
                <a:cubicBezTo>
                  <a:pt x="1646" y="515"/>
                  <a:pt x="1652" y="501"/>
                  <a:pt x="1662" y="491"/>
                </a:cubicBezTo>
                <a:cubicBezTo>
                  <a:pt x="1672" y="481"/>
                  <a:pt x="1687" y="472"/>
                  <a:pt x="1707" y="464"/>
                </a:cubicBezTo>
                <a:cubicBezTo>
                  <a:pt x="1749" y="451"/>
                  <a:pt x="1775" y="442"/>
                  <a:pt x="1785" y="437"/>
                </a:cubicBezTo>
                <a:cubicBezTo>
                  <a:pt x="1785" y="554"/>
                  <a:pt x="1785" y="554"/>
                  <a:pt x="1785" y="554"/>
                </a:cubicBezTo>
                <a:cubicBezTo>
                  <a:pt x="1785" y="554"/>
                  <a:pt x="1786" y="579"/>
                  <a:pt x="1786" y="579"/>
                </a:cubicBezTo>
                <a:cubicBezTo>
                  <a:pt x="1786" y="597"/>
                  <a:pt x="1788" y="608"/>
                  <a:pt x="1792" y="614"/>
                </a:cubicBezTo>
                <a:cubicBezTo>
                  <a:pt x="1795" y="620"/>
                  <a:pt x="1802" y="626"/>
                  <a:pt x="1811" y="634"/>
                </a:cubicBezTo>
                <a:cubicBezTo>
                  <a:pt x="1868" y="609"/>
                  <a:pt x="1868" y="609"/>
                  <a:pt x="1868" y="609"/>
                </a:cubicBezTo>
                <a:cubicBezTo>
                  <a:pt x="1858" y="607"/>
                  <a:pt x="1851" y="603"/>
                  <a:pt x="1849" y="599"/>
                </a:cubicBezTo>
                <a:close/>
                <a:moveTo>
                  <a:pt x="1464" y="17"/>
                </a:moveTo>
                <a:cubicBezTo>
                  <a:pt x="1464" y="11"/>
                  <a:pt x="1468" y="7"/>
                  <a:pt x="1473" y="5"/>
                </a:cubicBezTo>
                <a:cubicBezTo>
                  <a:pt x="1428" y="5"/>
                  <a:pt x="1428" y="5"/>
                  <a:pt x="1428" y="5"/>
                </a:cubicBezTo>
                <a:cubicBezTo>
                  <a:pt x="1432" y="7"/>
                  <a:pt x="1437" y="11"/>
                  <a:pt x="1437" y="17"/>
                </a:cubicBezTo>
                <a:cubicBezTo>
                  <a:pt x="1437" y="135"/>
                  <a:pt x="1437" y="135"/>
                  <a:pt x="1437" y="135"/>
                </a:cubicBezTo>
                <a:cubicBezTo>
                  <a:pt x="1437" y="183"/>
                  <a:pt x="1478" y="198"/>
                  <a:pt x="1509" y="198"/>
                </a:cubicBezTo>
                <a:cubicBezTo>
                  <a:pt x="1544" y="198"/>
                  <a:pt x="1573" y="181"/>
                  <a:pt x="1573" y="135"/>
                </a:cubicBezTo>
                <a:cubicBezTo>
                  <a:pt x="1574" y="17"/>
                  <a:pt x="1574" y="17"/>
                  <a:pt x="1574" y="17"/>
                </a:cubicBezTo>
                <a:cubicBezTo>
                  <a:pt x="1574" y="11"/>
                  <a:pt x="1577" y="7"/>
                  <a:pt x="1582" y="5"/>
                </a:cubicBezTo>
                <a:cubicBezTo>
                  <a:pt x="1551" y="5"/>
                  <a:pt x="1551" y="5"/>
                  <a:pt x="1551" y="5"/>
                </a:cubicBezTo>
                <a:cubicBezTo>
                  <a:pt x="1555" y="7"/>
                  <a:pt x="1558" y="11"/>
                  <a:pt x="1558" y="17"/>
                </a:cubicBezTo>
                <a:cubicBezTo>
                  <a:pt x="1559" y="136"/>
                  <a:pt x="1559" y="136"/>
                  <a:pt x="1559" y="136"/>
                </a:cubicBezTo>
                <a:cubicBezTo>
                  <a:pt x="1559" y="161"/>
                  <a:pt x="1547" y="185"/>
                  <a:pt x="1510" y="185"/>
                </a:cubicBezTo>
                <a:cubicBezTo>
                  <a:pt x="1470" y="185"/>
                  <a:pt x="1464" y="155"/>
                  <a:pt x="1464" y="136"/>
                </a:cubicBezTo>
                <a:cubicBezTo>
                  <a:pt x="1464" y="17"/>
                  <a:pt x="1464" y="17"/>
                  <a:pt x="1464" y="17"/>
                </a:cubicBezTo>
                <a:close/>
                <a:moveTo>
                  <a:pt x="1750" y="17"/>
                </a:moveTo>
                <a:cubicBezTo>
                  <a:pt x="1750" y="141"/>
                  <a:pt x="1750" y="141"/>
                  <a:pt x="1750" y="141"/>
                </a:cubicBezTo>
                <a:cubicBezTo>
                  <a:pt x="1639" y="5"/>
                  <a:pt x="1639" y="5"/>
                  <a:pt x="1639" y="5"/>
                </a:cubicBezTo>
                <a:cubicBezTo>
                  <a:pt x="1599" y="5"/>
                  <a:pt x="1599" y="5"/>
                  <a:pt x="1599" y="5"/>
                </a:cubicBezTo>
                <a:cubicBezTo>
                  <a:pt x="1606" y="8"/>
                  <a:pt x="1609" y="12"/>
                  <a:pt x="1612" y="15"/>
                </a:cubicBezTo>
                <a:cubicBezTo>
                  <a:pt x="1615" y="19"/>
                  <a:pt x="1615" y="20"/>
                  <a:pt x="1615" y="28"/>
                </a:cubicBezTo>
                <a:cubicBezTo>
                  <a:pt x="1615" y="183"/>
                  <a:pt x="1615" y="183"/>
                  <a:pt x="1615" y="183"/>
                </a:cubicBezTo>
                <a:cubicBezTo>
                  <a:pt x="1615" y="189"/>
                  <a:pt x="1612" y="193"/>
                  <a:pt x="1608" y="195"/>
                </a:cubicBezTo>
                <a:cubicBezTo>
                  <a:pt x="1638" y="195"/>
                  <a:pt x="1638" y="195"/>
                  <a:pt x="1638" y="195"/>
                </a:cubicBezTo>
                <a:cubicBezTo>
                  <a:pt x="1633" y="193"/>
                  <a:pt x="1630" y="189"/>
                  <a:pt x="1630" y="183"/>
                </a:cubicBezTo>
                <a:cubicBezTo>
                  <a:pt x="1630" y="36"/>
                  <a:pt x="1630" y="36"/>
                  <a:pt x="1630" y="36"/>
                </a:cubicBezTo>
                <a:cubicBezTo>
                  <a:pt x="1630" y="39"/>
                  <a:pt x="1764" y="201"/>
                  <a:pt x="1764" y="201"/>
                </a:cubicBezTo>
                <a:cubicBezTo>
                  <a:pt x="1764" y="17"/>
                  <a:pt x="1764" y="17"/>
                  <a:pt x="1764" y="17"/>
                </a:cubicBezTo>
                <a:cubicBezTo>
                  <a:pt x="1764" y="11"/>
                  <a:pt x="1767" y="7"/>
                  <a:pt x="1772" y="5"/>
                </a:cubicBezTo>
                <a:cubicBezTo>
                  <a:pt x="1743" y="5"/>
                  <a:pt x="1743" y="5"/>
                  <a:pt x="1743" y="5"/>
                </a:cubicBezTo>
                <a:cubicBezTo>
                  <a:pt x="1747" y="7"/>
                  <a:pt x="1750" y="11"/>
                  <a:pt x="1750" y="17"/>
                </a:cubicBezTo>
                <a:close/>
                <a:moveTo>
                  <a:pt x="1841" y="5"/>
                </a:moveTo>
                <a:cubicBezTo>
                  <a:pt x="1799" y="5"/>
                  <a:pt x="1799" y="5"/>
                  <a:pt x="1799" y="5"/>
                </a:cubicBezTo>
                <a:cubicBezTo>
                  <a:pt x="1804" y="7"/>
                  <a:pt x="1807" y="11"/>
                  <a:pt x="1807" y="17"/>
                </a:cubicBezTo>
                <a:cubicBezTo>
                  <a:pt x="1807" y="183"/>
                  <a:pt x="1807" y="183"/>
                  <a:pt x="1807" y="183"/>
                </a:cubicBezTo>
                <a:cubicBezTo>
                  <a:pt x="1807" y="189"/>
                  <a:pt x="1804" y="193"/>
                  <a:pt x="1799" y="195"/>
                </a:cubicBezTo>
                <a:cubicBezTo>
                  <a:pt x="1841" y="195"/>
                  <a:pt x="1841" y="195"/>
                  <a:pt x="1841" y="195"/>
                </a:cubicBezTo>
                <a:cubicBezTo>
                  <a:pt x="1837" y="193"/>
                  <a:pt x="1833" y="189"/>
                  <a:pt x="1833" y="183"/>
                </a:cubicBezTo>
                <a:cubicBezTo>
                  <a:pt x="1833" y="17"/>
                  <a:pt x="1833" y="17"/>
                  <a:pt x="1833" y="17"/>
                </a:cubicBezTo>
                <a:cubicBezTo>
                  <a:pt x="1833" y="11"/>
                  <a:pt x="1837" y="7"/>
                  <a:pt x="1841" y="5"/>
                </a:cubicBezTo>
                <a:close/>
                <a:moveTo>
                  <a:pt x="2001" y="18"/>
                </a:moveTo>
                <a:cubicBezTo>
                  <a:pt x="2001" y="19"/>
                  <a:pt x="1952" y="151"/>
                  <a:pt x="1952" y="151"/>
                </a:cubicBezTo>
                <a:cubicBezTo>
                  <a:pt x="1952" y="151"/>
                  <a:pt x="1902" y="22"/>
                  <a:pt x="1902" y="21"/>
                </a:cubicBezTo>
                <a:cubicBezTo>
                  <a:pt x="1900" y="14"/>
                  <a:pt x="1900" y="8"/>
                  <a:pt x="1907" y="5"/>
                </a:cubicBezTo>
                <a:cubicBezTo>
                  <a:pt x="1856" y="5"/>
                  <a:pt x="1856" y="5"/>
                  <a:pt x="1856" y="5"/>
                </a:cubicBezTo>
                <a:cubicBezTo>
                  <a:pt x="1865" y="8"/>
                  <a:pt x="1868" y="13"/>
                  <a:pt x="1871" y="18"/>
                </a:cubicBezTo>
                <a:cubicBezTo>
                  <a:pt x="1876" y="29"/>
                  <a:pt x="1948" y="203"/>
                  <a:pt x="1948" y="203"/>
                </a:cubicBezTo>
                <a:cubicBezTo>
                  <a:pt x="1948" y="203"/>
                  <a:pt x="2013" y="29"/>
                  <a:pt x="2017" y="18"/>
                </a:cubicBezTo>
                <a:cubicBezTo>
                  <a:pt x="2021" y="11"/>
                  <a:pt x="2020" y="10"/>
                  <a:pt x="2027" y="5"/>
                </a:cubicBezTo>
                <a:cubicBezTo>
                  <a:pt x="1997" y="5"/>
                  <a:pt x="1997" y="5"/>
                  <a:pt x="1997" y="5"/>
                </a:cubicBezTo>
                <a:cubicBezTo>
                  <a:pt x="2003" y="8"/>
                  <a:pt x="2004" y="12"/>
                  <a:pt x="2001" y="18"/>
                </a:cubicBezTo>
                <a:close/>
                <a:moveTo>
                  <a:pt x="2145" y="30"/>
                </a:moveTo>
                <a:cubicBezTo>
                  <a:pt x="2144" y="5"/>
                  <a:pt x="2144" y="5"/>
                  <a:pt x="2144" y="5"/>
                </a:cubicBezTo>
                <a:cubicBezTo>
                  <a:pt x="2039" y="5"/>
                  <a:pt x="2039" y="5"/>
                  <a:pt x="2039" y="5"/>
                </a:cubicBezTo>
                <a:cubicBezTo>
                  <a:pt x="2043" y="7"/>
                  <a:pt x="2047" y="11"/>
                  <a:pt x="2047" y="17"/>
                </a:cubicBezTo>
                <a:cubicBezTo>
                  <a:pt x="2047" y="183"/>
                  <a:pt x="2047" y="183"/>
                  <a:pt x="2047" y="183"/>
                </a:cubicBezTo>
                <a:cubicBezTo>
                  <a:pt x="2047" y="189"/>
                  <a:pt x="2043" y="193"/>
                  <a:pt x="2038" y="195"/>
                </a:cubicBezTo>
                <a:cubicBezTo>
                  <a:pt x="2151" y="195"/>
                  <a:pt x="2151" y="195"/>
                  <a:pt x="2151" y="195"/>
                </a:cubicBezTo>
                <a:cubicBezTo>
                  <a:pt x="2157" y="164"/>
                  <a:pt x="2157" y="164"/>
                  <a:pt x="2157" y="164"/>
                </a:cubicBezTo>
                <a:cubicBezTo>
                  <a:pt x="2146" y="182"/>
                  <a:pt x="2136" y="182"/>
                  <a:pt x="2105" y="182"/>
                </a:cubicBezTo>
                <a:cubicBezTo>
                  <a:pt x="2092" y="182"/>
                  <a:pt x="2079" y="181"/>
                  <a:pt x="2073" y="180"/>
                </a:cubicBezTo>
                <a:cubicBezTo>
                  <a:pt x="2073" y="97"/>
                  <a:pt x="2073" y="97"/>
                  <a:pt x="2073" y="97"/>
                </a:cubicBezTo>
                <a:cubicBezTo>
                  <a:pt x="2119" y="97"/>
                  <a:pt x="2119" y="97"/>
                  <a:pt x="2119" y="97"/>
                </a:cubicBezTo>
                <a:cubicBezTo>
                  <a:pt x="2123" y="97"/>
                  <a:pt x="2127" y="102"/>
                  <a:pt x="2128" y="105"/>
                </a:cubicBezTo>
                <a:cubicBezTo>
                  <a:pt x="2128" y="75"/>
                  <a:pt x="2128" y="75"/>
                  <a:pt x="2128" y="75"/>
                </a:cubicBezTo>
                <a:cubicBezTo>
                  <a:pt x="2127" y="78"/>
                  <a:pt x="2123" y="83"/>
                  <a:pt x="2119" y="83"/>
                </a:cubicBezTo>
                <a:cubicBezTo>
                  <a:pt x="2073" y="83"/>
                  <a:pt x="2073" y="83"/>
                  <a:pt x="2073" y="83"/>
                </a:cubicBezTo>
                <a:cubicBezTo>
                  <a:pt x="2073" y="19"/>
                  <a:pt x="2073" y="19"/>
                  <a:pt x="2073" y="19"/>
                </a:cubicBezTo>
                <a:cubicBezTo>
                  <a:pt x="2073" y="19"/>
                  <a:pt x="2116" y="20"/>
                  <a:pt x="2121" y="20"/>
                </a:cubicBezTo>
                <a:cubicBezTo>
                  <a:pt x="2133" y="20"/>
                  <a:pt x="2139" y="23"/>
                  <a:pt x="2145" y="30"/>
                </a:cubicBezTo>
                <a:close/>
                <a:moveTo>
                  <a:pt x="2248" y="99"/>
                </a:moveTo>
                <a:cubicBezTo>
                  <a:pt x="2265" y="97"/>
                  <a:pt x="2292" y="82"/>
                  <a:pt x="2292" y="52"/>
                </a:cubicBezTo>
                <a:cubicBezTo>
                  <a:pt x="2292" y="34"/>
                  <a:pt x="2280" y="5"/>
                  <a:pt x="2224" y="5"/>
                </a:cubicBezTo>
                <a:cubicBezTo>
                  <a:pt x="2171" y="5"/>
                  <a:pt x="2171" y="5"/>
                  <a:pt x="2171" y="5"/>
                </a:cubicBezTo>
                <a:cubicBezTo>
                  <a:pt x="2176" y="7"/>
                  <a:pt x="2179" y="11"/>
                  <a:pt x="2179" y="17"/>
                </a:cubicBezTo>
                <a:cubicBezTo>
                  <a:pt x="2179" y="183"/>
                  <a:pt x="2179" y="183"/>
                  <a:pt x="2179" y="183"/>
                </a:cubicBezTo>
                <a:cubicBezTo>
                  <a:pt x="2179" y="189"/>
                  <a:pt x="2176" y="193"/>
                  <a:pt x="2171" y="195"/>
                </a:cubicBezTo>
                <a:cubicBezTo>
                  <a:pt x="2213" y="195"/>
                  <a:pt x="2213" y="195"/>
                  <a:pt x="2213" y="195"/>
                </a:cubicBezTo>
                <a:cubicBezTo>
                  <a:pt x="2209" y="193"/>
                  <a:pt x="2205" y="189"/>
                  <a:pt x="2205" y="183"/>
                </a:cubicBezTo>
                <a:cubicBezTo>
                  <a:pt x="2205" y="107"/>
                  <a:pt x="2205" y="107"/>
                  <a:pt x="2205" y="107"/>
                </a:cubicBezTo>
                <a:cubicBezTo>
                  <a:pt x="2205" y="107"/>
                  <a:pt x="2216" y="107"/>
                  <a:pt x="2221" y="107"/>
                </a:cubicBezTo>
                <a:cubicBezTo>
                  <a:pt x="2236" y="107"/>
                  <a:pt x="2242" y="119"/>
                  <a:pt x="2249" y="131"/>
                </a:cubicBezTo>
                <a:cubicBezTo>
                  <a:pt x="2259" y="146"/>
                  <a:pt x="2269" y="162"/>
                  <a:pt x="2283" y="183"/>
                </a:cubicBezTo>
                <a:cubicBezTo>
                  <a:pt x="2288" y="189"/>
                  <a:pt x="2295" y="196"/>
                  <a:pt x="2306" y="196"/>
                </a:cubicBezTo>
                <a:cubicBezTo>
                  <a:pt x="2335" y="195"/>
                  <a:pt x="2335" y="195"/>
                  <a:pt x="2335" y="195"/>
                </a:cubicBezTo>
                <a:cubicBezTo>
                  <a:pt x="2335" y="195"/>
                  <a:pt x="2323" y="191"/>
                  <a:pt x="2317" y="184"/>
                </a:cubicBezTo>
                <a:cubicBezTo>
                  <a:pt x="2305" y="171"/>
                  <a:pt x="2275" y="120"/>
                  <a:pt x="2275" y="120"/>
                </a:cubicBezTo>
                <a:cubicBezTo>
                  <a:pt x="2271" y="114"/>
                  <a:pt x="2263" y="102"/>
                  <a:pt x="2248" y="99"/>
                </a:cubicBezTo>
                <a:close/>
                <a:moveTo>
                  <a:pt x="2205" y="17"/>
                </a:moveTo>
                <a:cubicBezTo>
                  <a:pt x="2205" y="17"/>
                  <a:pt x="2214" y="16"/>
                  <a:pt x="2226" y="16"/>
                </a:cubicBezTo>
                <a:cubicBezTo>
                  <a:pt x="2256" y="16"/>
                  <a:pt x="2264" y="39"/>
                  <a:pt x="2264" y="52"/>
                </a:cubicBezTo>
                <a:cubicBezTo>
                  <a:pt x="2264" y="82"/>
                  <a:pt x="2243" y="93"/>
                  <a:pt x="2221" y="93"/>
                </a:cubicBezTo>
                <a:cubicBezTo>
                  <a:pt x="2214" y="93"/>
                  <a:pt x="2205" y="93"/>
                  <a:pt x="2205" y="93"/>
                </a:cubicBezTo>
                <a:cubicBezTo>
                  <a:pt x="2205" y="17"/>
                  <a:pt x="2205" y="17"/>
                  <a:pt x="2205" y="17"/>
                </a:cubicBezTo>
                <a:close/>
                <a:moveTo>
                  <a:pt x="2450" y="141"/>
                </a:moveTo>
                <a:cubicBezTo>
                  <a:pt x="2450" y="103"/>
                  <a:pt x="2424" y="94"/>
                  <a:pt x="2397" y="81"/>
                </a:cubicBezTo>
                <a:cubicBezTo>
                  <a:pt x="2370" y="68"/>
                  <a:pt x="2359" y="61"/>
                  <a:pt x="2359" y="43"/>
                </a:cubicBezTo>
                <a:cubicBezTo>
                  <a:pt x="2359" y="31"/>
                  <a:pt x="2366" y="13"/>
                  <a:pt x="2390" y="13"/>
                </a:cubicBezTo>
                <a:cubicBezTo>
                  <a:pt x="2416" y="13"/>
                  <a:pt x="2432" y="36"/>
                  <a:pt x="2436" y="50"/>
                </a:cubicBezTo>
                <a:cubicBezTo>
                  <a:pt x="2434" y="13"/>
                  <a:pt x="2434" y="13"/>
                  <a:pt x="2434" y="13"/>
                </a:cubicBezTo>
                <a:cubicBezTo>
                  <a:pt x="2421" y="4"/>
                  <a:pt x="2404" y="2"/>
                  <a:pt x="2394" y="2"/>
                </a:cubicBezTo>
                <a:cubicBezTo>
                  <a:pt x="2367" y="2"/>
                  <a:pt x="2336" y="18"/>
                  <a:pt x="2336" y="52"/>
                </a:cubicBezTo>
                <a:cubicBezTo>
                  <a:pt x="2336" y="75"/>
                  <a:pt x="2350" y="89"/>
                  <a:pt x="2377" y="103"/>
                </a:cubicBezTo>
                <a:cubicBezTo>
                  <a:pt x="2404" y="116"/>
                  <a:pt x="2424" y="122"/>
                  <a:pt x="2424" y="149"/>
                </a:cubicBezTo>
                <a:cubicBezTo>
                  <a:pt x="2424" y="162"/>
                  <a:pt x="2416" y="186"/>
                  <a:pt x="2386" y="186"/>
                </a:cubicBezTo>
                <a:cubicBezTo>
                  <a:pt x="2356" y="186"/>
                  <a:pt x="2341" y="160"/>
                  <a:pt x="2335" y="140"/>
                </a:cubicBezTo>
                <a:cubicBezTo>
                  <a:pt x="2336" y="182"/>
                  <a:pt x="2336" y="182"/>
                  <a:pt x="2336" y="182"/>
                </a:cubicBezTo>
                <a:cubicBezTo>
                  <a:pt x="2346" y="188"/>
                  <a:pt x="2364" y="198"/>
                  <a:pt x="2388" y="198"/>
                </a:cubicBezTo>
                <a:cubicBezTo>
                  <a:pt x="2418" y="198"/>
                  <a:pt x="2450" y="176"/>
                  <a:pt x="2450" y="141"/>
                </a:cubicBezTo>
                <a:close/>
                <a:moveTo>
                  <a:pt x="2510" y="5"/>
                </a:moveTo>
                <a:cubicBezTo>
                  <a:pt x="2468" y="5"/>
                  <a:pt x="2468" y="5"/>
                  <a:pt x="2468" y="5"/>
                </a:cubicBezTo>
                <a:cubicBezTo>
                  <a:pt x="2473" y="7"/>
                  <a:pt x="2476" y="11"/>
                  <a:pt x="2476" y="17"/>
                </a:cubicBezTo>
                <a:cubicBezTo>
                  <a:pt x="2476" y="183"/>
                  <a:pt x="2476" y="183"/>
                  <a:pt x="2476" y="183"/>
                </a:cubicBezTo>
                <a:cubicBezTo>
                  <a:pt x="2476" y="189"/>
                  <a:pt x="2473" y="193"/>
                  <a:pt x="2468" y="195"/>
                </a:cubicBezTo>
                <a:cubicBezTo>
                  <a:pt x="2510" y="195"/>
                  <a:pt x="2510" y="195"/>
                  <a:pt x="2510" y="195"/>
                </a:cubicBezTo>
                <a:cubicBezTo>
                  <a:pt x="2505" y="193"/>
                  <a:pt x="2502" y="189"/>
                  <a:pt x="2502" y="183"/>
                </a:cubicBezTo>
                <a:cubicBezTo>
                  <a:pt x="2502" y="17"/>
                  <a:pt x="2502" y="17"/>
                  <a:pt x="2502" y="17"/>
                </a:cubicBezTo>
                <a:cubicBezTo>
                  <a:pt x="2502" y="11"/>
                  <a:pt x="2505" y="7"/>
                  <a:pt x="2510" y="5"/>
                </a:cubicBezTo>
                <a:close/>
                <a:moveTo>
                  <a:pt x="2613" y="18"/>
                </a:moveTo>
                <a:cubicBezTo>
                  <a:pt x="2633" y="18"/>
                  <a:pt x="2659" y="20"/>
                  <a:pt x="2659" y="20"/>
                </a:cubicBezTo>
                <a:cubicBezTo>
                  <a:pt x="2666" y="21"/>
                  <a:pt x="2670" y="27"/>
                  <a:pt x="2673" y="31"/>
                </a:cubicBezTo>
                <a:cubicBezTo>
                  <a:pt x="2673" y="5"/>
                  <a:pt x="2673" y="5"/>
                  <a:pt x="2673" y="5"/>
                </a:cubicBezTo>
                <a:cubicBezTo>
                  <a:pt x="2525" y="5"/>
                  <a:pt x="2525" y="5"/>
                  <a:pt x="2525" y="5"/>
                </a:cubicBezTo>
                <a:cubicBezTo>
                  <a:pt x="2525" y="31"/>
                  <a:pt x="2525" y="31"/>
                  <a:pt x="2525" y="31"/>
                </a:cubicBezTo>
                <a:cubicBezTo>
                  <a:pt x="2528" y="27"/>
                  <a:pt x="2533" y="20"/>
                  <a:pt x="2540" y="20"/>
                </a:cubicBezTo>
                <a:cubicBezTo>
                  <a:pt x="2540" y="20"/>
                  <a:pt x="2565" y="18"/>
                  <a:pt x="2586" y="18"/>
                </a:cubicBezTo>
                <a:cubicBezTo>
                  <a:pt x="2586" y="183"/>
                  <a:pt x="2586" y="183"/>
                  <a:pt x="2586" y="183"/>
                </a:cubicBezTo>
                <a:cubicBezTo>
                  <a:pt x="2586" y="189"/>
                  <a:pt x="2583" y="193"/>
                  <a:pt x="2579" y="195"/>
                </a:cubicBezTo>
                <a:cubicBezTo>
                  <a:pt x="2620" y="195"/>
                  <a:pt x="2620" y="195"/>
                  <a:pt x="2620" y="195"/>
                </a:cubicBezTo>
                <a:cubicBezTo>
                  <a:pt x="2616" y="193"/>
                  <a:pt x="2613" y="189"/>
                  <a:pt x="2613" y="183"/>
                </a:cubicBezTo>
                <a:cubicBezTo>
                  <a:pt x="2613" y="18"/>
                  <a:pt x="2613" y="18"/>
                  <a:pt x="2613" y="18"/>
                </a:cubicBezTo>
                <a:close/>
                <a:moveTo>
                  <a:pt x="2838" y="5"/>
                </a:moveTo>
                <a:cubicBezTo>
                  <a:pt x="2800" y="5"/>
                  <a:pt x="2800" y="5"/>
                  <a:pt x="2800" y="5"/>
                </a:cubicBezTo>
                <a:cubicBezTo>
                  <a:pt x="2808" y="7"/>
                  <a:pt x="2810" y="11"/>
                  <a:pt x="2806" y="18"/>
                </a:cubicBezTo>
                <a:cubicBezTo>
                  <a:pt x="2768" y="91"/>
                  <a:pt x="2768" y="91"/>
                  <a:pt x="2768" y="91"/>
                </a:cubicBezTo>
                <a:cubicBezTo>
                  <a:pt x="2729" y="22"/>
                  <a:pt x="2729" y="22"/>
                  <a:pt x="2729" y="22"/>
                </a:cubicBezTo>
                <a:cubicBezTo>
                  <a:pt x="2722" y="9"/>
                  <a:pt x="2727" y="8"/>
                  <a:pt x="2733" y="5"/>
                </a:cubicBezTo>
                <a:cubicBezTo>
                  <a:pt x="2679" y="5"/>
                  <a:pt x="2679" y="5"/>
                  <a:pt x="2679" y="5"/>
                </a:cubicBezTo>
                <a:cubicBezTo>
                  <a:pt x="2687" y="9"/>
                  <a:pt x="2690" y="12"/>
                  <a:pt x="2695" y="18"/>
                </a:cubicBezTo>
                <a:cubicBezTo>
                  <a:pt x="2748" y="106"/>
                  <a:pt x="2748" y="106"/>
                  <a:pt x="2748" y="106"/>
                </a:cubicBezTo>
                <a:cubicBezTo>
                  <a:pt x="2748" y="183"/>
                  <a:pt x="2748" y="183"/>
                  <a:pt x="2748" y="183"/>
                </a:cubicBezTo>
                <a:cubicBezTo>
                  <a:pt x="2748" y="189"/>
                  <a:pt x="2743" y="193"/>
                  <a:pt x="2738" y="195"/>
                </a:cubicBezTo>
                <a:cubicBezTo>
                  <a:pt x="2786" y="195"/>
                  <a:pt x="2786" y="195"/>
                  <a:pt x="2786" y="195"/>
                </a:cubicBezTo>
                <a:cubicBezTo>
                  <a:pt x="2781" y="193"/>
                  <a:pt x="2776" y="189"/>
                  <a:pt x="2776" y="183"/>
                </a:cubicBezTo>
                <a:cubicBezTo>
                  <a:pt x="2776" y="105"/>
                  <a:pt x="2776" y="105"/>
                  <a:pt x="2776" y="105"/>
                </a:cubicBezTo>
                <a:cubicBezTo>
                  <a:pt x="2821" y="20"/>
                  <a:pt x="2821" y="20"/>
                  <a:pt x="2821" y="20"/>
                </a:cubicBezTo>
                <a:cubicBezTo>
                  <a:pt x="2824" y="13"/>
                  <a:pt x="2829" y="8"/>
                  <a:pt x="2838" y="5"/>
                </a:cubicBezTo>
                <a:close/>
                <a:moveTo>
                  <a:pt x="3010" y="198"/>
                </a:moveTo>
                <a:cubicBezTo>
                  <a:pt x="3051" y="199"/>
                  <a:pt x="3099" y="166"/>
                  <a:pt x="3100" y="102"/>
                </a:cubicBezTo>
                <a:cubicBezTo>
                  <a:pt x="3102" y="38"/>
                  <a:pt x="3055" y="3"/>
                  <a:pt x="3015" y="2"/>
                </a:cubicBezTo>
                <a:cubicBezTo>
                  <a:pt x="2958" y="0"/>
                  <a:pt x="2925" y="52"/>
                  <a:pt x="2923" y="97"/>
                </a:cubicBezTo>
                <a:cubicBezTo>
                  <a:pt x="2922" y="155"/>
                  <a:pt x="2963" y="197"/>
                  <a:pt x="3010" y="198"/>
                </a:cubicBezTo>
                <a:close/>
                <a:moveTo>
                  <a:pt x="2953" y="96"/>
                </a:moveTo>
                <a:cubicBezTo>
                  <a:pt x="2953" y="45"/>
                  <a:pt x="2977" y="14"/>
                  <a:pt x="3012" y="14"/>
                </a:cubicBezTo>
                <a:cubicBezTo>
                  <a:pt x="3049" y="14"/>
                  <a:pt x="3071" y="49"/>
                  <a:pt x="3071" y="103"/>
                </a:cubicBezTo>
                <a:cubicBezTo>
                  <a:pt x="3071" y="153"/>
                  <a:pt x="3049" y="185"/>
                  <a:pt x="3013" y="185"/>
                </a:cubicBezTo>
                <a:cubicBezTo>
                  <a:pt x="2983" y="185"/>
                  <a:pt x="2953" y="157"/>
                  <a:pt x="2953" y="96"/>
                </a:cubicBezTo>
                <a:close/>
                <a:moveTo>
                  <a:pt x="3161" y="195"/>
                </a:moveTo>
                <a:cubicBezTo>
                  <a:pt x="3156" y="193"/>
                  <a:pt x="3153" y="189"/>
                  <a:pt x="3153" y="183"/>
                </a:cubicBezTo>
                <a:cubicBezTo>
                  <a:pt x="3153" y="97"/>
                  <a:pt x="3153" y="97"/>
                  <a:pt x="3153" y="97"/>
                </a:cubicBezTo>
                <a:cubicBezTo>
                  <a:pt x="3200" y="97"/>
                  <a:pt x="3200" y="97"/>
                  <a:pt x="3200" y="97"/>
                </a:cubicBezTo>
                <a:cubicBezTo>
                  <a:pt x="3203" y="97"/>
                  <a:pt x="3208" y="102"/>
                  <a:pt x="3209" y="105"/>
                </a:cubicBezTo>
                <a:cubicBezTo>
                  <a:pt x="3209" y="75"/>
                  <a:pt x="3209" y="75"/>
                  <a:pt x="3209" y="75"/>
                </a:cubicBezTo>
                <a:cubicBezTo>
                  <a:pt x="3208" y="78"/>
                  <a:pt x="3203" y="83"/>
                  <a:pt x="3200" y="83"/>
                </a:cubicBezTo>
                <a:cubicBezTo>
                  <a:pt x="3153" y="83"/>
                  <a:pt x="3153" y="83"/>
                  <a:pt x="3153" y="83"/>
                </a:cubicBezTo>
                <a:cubicBezTo>
                  <a:pt x="3153" y="19"/>
                  <a:pt x="3153" y="19"/>
                  <a:pt x="3153" y="19"/>
                </a:cubicBezTo>
                <a:cubicBezTo>
                  <a:pt x="3153" y="19"/>
                  <a:pt x="3200" y="19"/>
                  <a:pt x="3206" y="20"/>
                </a:cubicBezTo>
                <a:cubicBezTo>
                  <a:pt x="3220" y="20"/>
                  <a:pt x="3226" y="24"/>
                  <a:pt x="3230" y="30"/>
                </a:cubicBezTo>
                <a:cubicBezTo>
                  <a:pt x="3230" y="5"/>
                  <a:pt x="3230" y="5"/>
                  <a:pt x="3230" y="5"/>
                </a:cubicBezTo>
                <a:cubicBezTo>
                  <a:pt x="3119" y="5"/>
                  <a:pt x="3119" y="5"/>
                  <a:pt x="3119" y="5"/>
                </a:cubicBezTo>
                <a:cubicBezTo>
                  <a:pt x="3123" y="7"/>
                  <a:pt x="3126" y="11"/>
                  <a:pt x="3126" y="17"/>
                </a:cubicBezTo>
                <a:cubicBezTo>
                  <a:pt x="3126" y="183"/>
                  <a:pt x="3126" y="183"/>
                  <a:pt x="3126" y="183"/>
                </a:cubicBezTo>
                <a:cubicBezTo>
                  <a:pt x="3126" y="189"/>
                  <a:pt x="3124" y="193"/>
                  <a:pt x="3119" y="195"/>
                </a:cubicBezTo>
                <a:cubicBezTo>
                  <a:pt x="3161" y="195"/>
                  <a:pt x="3161" y="195"/>
                  <a:pt x="3161" y="19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noProof="0" dirty="0"/>
          </a:p>
        </p:txBody>
      </p:sp>
    </p:spTree>
    <p:extLst>
      <p:ext uri="{BB962C8B-B14F-4D97-AF65-F5344CB8AC3E}">
        <p14:creationId xmlns:p14="http://schemas.microsoft.com/office/powerpoint/2010/main" val="151402497"/>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ext Placeholder 7"/>
          <p:cNvSpPr>
            <a:spLocks noGrp="1"/>
          </p:cNvSpPr>
          <p:nvPr>
            <p:ph type="body" sz="quarter" idx="13" hasCustomPrompt="1"/>
          </p:nvPr>
        </p:nvSpPr>
        <p:spPr bwMode="gray">
          <a:xfrm>
            <a:off x="462405" y="6228318"/>
            <a:ext cx="8208000" cy="369332"/>
          </a:xfrm>
        </p:spPr>
        <p:txBody>
          <a:bodyPr anchor="t" anchorCtr="0">
            <a:noAutofit/>
          </a:bodyPr>
          <a:lstStyle>
            <a:lvl1pPr>
              <a:defRPr sz="120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GB" noProof="0" dirty="0" smtClean="0"/>
              <a:t>Click to insert source/notes text, if any</a:t>
            </a:r>
          </a:p>
        </p:txBody>
      </p:sp>
    </p:spTree>
    <p:extLst>
      <p:ext uri="{BB962C8B-B14F-4D97-AF65-F5344CB8AC3E}">
        <p14:creationId xmlns:p14="http://schemas.microsoft.com/office/powerpoint/2010/main" val="4150233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End Slide">
    <p:spTree>
      <p:nvGrpSpPr>
        <p:cNvPr id="1" name=""/>
        <p:cNvGrpSpPr/>
        <p:nvPr/>
      </p:nvGrpSpPr>
      <p:grpSpPr>
        <a:xfrm>
          <a:off x="0" y="0"/>
          <a:ext cx="0" cy="0"/>
          <a:chOff x="0" y="0"/>
          <a:chExt cx="0" cy="0"/>
        </a:xfrm>
      </p:grpSpPr>
      <p:sp>
        <p:nvSpPr>
          <p:cNvPr id="5" name="TextBox 4"/>
          <p:cNvSpPr txBox="1"/>
          <p:nvPr userDrawn="1"/>
        </p:nvSpPr>
        <p:spPr bwMode="gray">
          <a:xfrm>
            <a:off x="457200" y="2018687"/>
            <a:ext cx="7019550" cy="1200329"/>
          </a:xfrm>
          <a:prstGeom prst="rect">
            <a:avLst/>
          </a:prstGeom>
          <a:noFill/>
        </p:spPr>
        <p:txBody>
          <a:bodyPr wrap="none" lIns="0" tIns="0" rIns="0" bIns="0" rtlCol="0">
            <a:spAutoFit/>
          </a:bodyPr>
          <a:lstStyle/>
          <a:p>
            <a:r>
              <a:rPr lang="en-GB" sz="7800" spc="-40" baseline="0" noProof="0" dirty="0" smtClean="0">
                <a:solidFill>
                  <a:schemeClr val="accent1"/>
                </a:solidFill>
                <a:latin typeface="+mj-lt"/>
              </a:rPr>
              <a:t>Connect with us</a:t>
            </a:r>
            <a:endParaRPr lang="en-GB" sz="7800" spc="-40" baseline="0" noProof="0" dirty="0">
              <a:solidFill>
                <a:schemeClr val="accent1"/>
              </a:solidFill>
              <a:latin typeface="+mj-lt"/>
            </a:endParaRPr>
          </a:p>
        </p:txBody>
      </p:sp>
      <p:sp>
        <p:nvSpPr>
          <p:cNvPr id="8" name="TextBox 7"/>
          <p:cNvSpPr txBox="1"/>
          <p:nvPr userDrawn="1"/>
        </p:nvSpPr>
        <p:spPr bwMode="gray">
          <a:xfrm>
            <a:off x="457203" y="3217516"/>
            <a:ext cx="6752169" cy="461665"/>
          </a:xfrm>
          <a:prstGeom prst="rect">
            <a:avLst/>
          </a:prstGeom>
          <a:noFill/>
        </p:spPr>
        <p:txBody>
          <a:bodyPr wrap="none" lIns="0" tIns="0" rIns="0" bIns="0" rtlCol="0">
            <a:spAutoFit/>
          </a:bodyPr>
          <a:lstStyle/>
          <a:p>
            <a:r>
              <a:rPr lang="en-GB" sz="3000" spc="-40" noProof="0" dirty="0" smtClean="0">
                <a:solidFill>
                  <a:schemeClr val="accent1"/>
                </a:solidFill>
                <a:latin typeface="+mj-lt"/>
              </a:rPr>
              <a:t>View the University of Southampton </a:t>
            </a:r>
            <a:r>
              <a:rPr lang="en-GB" sz="3000" u="sng" spc="-40" baseline="0" noProof="0" dirty="0" smtClean="0">
                <a:solidFill>
                  <a:schemeClr val="accent1"/>
                </a:solidFill>
                <a:uFill>
                  <a:solidFill>
                    <a:schemeClr val="accent1"/>
                  </a:solidFill>
                </a:uFill>
                <a:latin typeface="+mj-lt"/>
                <a:hlinkClick r:id="rId2"/>
              </a:rPr>
              <a:t>film</a:t>
            </a:r>
            <a:endParaRPr lang="en-GB" sz="3000" u="sng" spc="-40" baseline="0" noProof="0" dirty="0">
              <a:solidFill>
                <a:schemeClr val="accent1"/>
              </a:solidFill>
              <a:uFill>
                <a:solidFill>
                  <a:schemeClr val="accent1"/>
                </a:solidFill>
              </a:uFill>
              <a:latin typeface="+mj-lt"/>
            </a:endParaRPr>
          </a:p>
        </p:txBody>
      </p:sp>
      <p:sp>
        <p:nvSpPr>
          <p:cNvPr id="9" name="TextBox 8"/>
          <p:cNvSpPr txBox="1"/>
          <p:nvPr userDrawn="1"/>
        </p:nvSpPr>
        <p:spPr bwMode="gray">
          <a:xfrm>
            <a:off x="457201" y="5487383"/>
            <a:ext cx="5277086" cy="492443"/>
          </a:xfrm>
          <a:prstGeom prst="rect">
            <a:avLst/>
          </a:prstGeom>
          <a:noFill/>
        </p:spPr>
        <p:txBody>
          <a:bodyPr wrap="none" lIns="0" tIns="0" rIns="0" bIns="0" rtlCol="0">
            <a:spAutoFit/>
          </a:bodyPr>
          <a:lstStyle/>
          <a:p>
            <a:r>
              <a:rPr lang="en-GB" sz="3200" b="1" u="none" spc="-40" baseline="0" noProof="0" dirty="0" smtClean="0">
                <a:solidFill>
                  <a:schemeClr val="accent1"/>
                </a:solidFill>
                <a:uFill>
                  <a:solidFill>
                    <a:schemeClr val="accent1"/>
                  </a:solidFill>
                </a:uFill>
                <a:latin typeface="Lucida Sans" panose="020B0602030504020204" pitchFamily="34" charset="0"/>
              </a:rPr>
              <a:t>search ‘we are connected’</a:t>
            </a:r>
            <a:endParaRPr lang="en-GB" sz="3200" b="1" u="none" spc="-40" baseline="0" noProof="0" dirty="0">
              <a:solidFill>
                <a:schemeClr val="accent1"/>
              </a:solidFill>
              <a:uFill>
                <a:solidFill>
                  <a:schemeClr val="accent1"/>
                </a:solidFill>
              </a:uFill>
              <a:latin typeface="Lucida Sans" panose="020B0602030504020204" pitchFamily="34" charset="0"/>
            </a:endParaRPr>
          </a:p>
        </p:txBody>
      </p:sp>
      <p:sp>
        <p:nvSpPr>
          <p:cNvPr id="10" name="TextBox 9"/>
          <p:cNvSpPr txBox="1"/>
          <p:nvPr userDrawn="1"/>
        </p:nvSpPr>
        <p:spPr bwMode="gray">
          <a:xfrm>
            <a:off x="457201" y="5971478"/>
            <a:ext cx="3165354" cy="430887"/>
          </a:xfrm>
          <a:prstGeom prst="rect">
            <a:avLst/>
          </a:prstGeom>
          <a:noFill/>
        </p:spPr>
        <p:txBody>
          <a:bodyPr wrap="none" lIns="0" tIns="0" rIns="0" bIns="0" rtlCol="0">
            <a:spAutoFit/>
          </a:bodyPr>
          <a:lstStyle/>
          <a:p>
            <a:r>
              <a:rPr lang="en-GB" sz="2800" b="0" u="none" spc="-51" baseline="0" noProof="0" dirty="0" smtClean="0">
                <a:solidFill>
                  <a:schemeClr val="accent1"/>
                </a:solidFill>
                <a:uFill>
                  <a:solidFill>
                    <a:schemeClr val="accent1"/>
                  </a:solidFill>
                </a:uFill>
                <a:latin typeface="Lucida Sans" panose="020B0602030504020204" pitchFamily="34" charset="0"/>
              </a:rPr>
              <a:t>#we are connected</a:t>
            </a:r>
            <a:endParaRPr lang="en-GB" sz="2800" b="0" u="none" spc="-51" baseline="0" noProof="0" dirty="0">
              <a:solidFill>
                <a:schemeClr val="accent1"/>
              </a:solidFill>
              <a:uFill>
                <a:solidFill>
                  <a:schemeClr val="accent1"/>
                </a:solidFill>
              </a:uFill>
              <a:latin typeface="Lucida Sans" panose="020B0602030504020204" pitchFamily="34" charset="0"/>
            </a:endParaRPr>
          </a:p>
        </p:txBody>
      </p:sp>
    </p:spTree>
    <p:extLst>
      <p:ext uri="{BB962C8B-B14F-4D97-AF65-F5344CB8AC3E}">
        <p14:creationId xmlns:p14="http://schemas.microsoft.com/office/powerpoint/2010/main" val="265051894"/>
      </p:ext>
    </p:extLst>
  </p:cSld>
  <p:clrMapOvr>
    <a:masterClrMapping/>
  </p:clrMapOvr>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OBJECT">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685800" y="2130425"/>
            <a:ext cx="7770812" cy="1468437"/>
          </a:xfrm>
          <a:prstGeom prst="rect">
            <a:avLst/>
          </a:prstGeom>
          <a:noFill/>
          <a:ln>
            <a:noFill/>
          </a:ln>
        </p:spPr>
        <p:txBody>
          <a:bodyPr lIns="91425" tIns="91425" rIns="91425" bIns="91425" anchor="t" anchorCtr="0"/>
          <a:lstStyle>
            <a:lvl1pPr algn="l" rtl="0">
              <a:lnSpc>
                <a:spcPct val="95000"/>
              </a:lnSpc>
              <a:spcBef>
                <a:spcPts val="0"/>
              </a:spcBef>
              <a:spcAft>
                <a:spcPts val="0"/>
              </a:spcAft>
              <a:defRPr sz="2400">
                <a:solidFill>
                  <a:srgbClr val="000000"/>
                </a:solidFill>
                <a:latin typeface="Times New Roman"/>
                <a:ea typeface="Times New Roman"/>
                <a:cs typeface="Times New Roman"/>
                <a:sym typeface="Times New Roman"/>
              </a:defRPr>
            </a:lvl1pPr>
            <a:lvl2pPr algn="l" rtl="0">
              <a:lnSpc>
                <a:spcPct val="95000"/>
              </a:lnSpc>
              <a:spcBef>
                <a:spcPts val="0"/>
              </a:spcBef>
              <a:spcAft>
                <a:spcPts val="0"/>
              </a:spcAft>
              <a:defRPr sz="2400">
                <a:solidFill>
                  <a:srgbClr val="000000"/>
                </a:solidFill>
                <a:latin typeface="Times New Roman"/>
                <a:ea typeface="Times New Roman"/>
                <a:cs typeface="Times New Roman"/>
                <a:sym typeface="Times New Roman"/>
              </a:defRPr>
            </a:lvl2pPr>
            <a:lvl3pPr algn="l" rtl="0">
              <a:lnSpc>
                <a:spcPct val="95000"/>
              </a:lnSpc>
              <a:spcBef>
                <a:spcPts val="0"/>
              </a:spcBef>
              <a:spcAft>
                <a:spcPts val="0"/>
              </a:spcAft>
              <a:defRPr sz="2400">
                <a:solidFill>
                  <a:srgbClr val="000000"/>
                </a:solidFill>
                <a:latin typeface="Times New Roman"/>
                <a:ea typeface="Times New Roman"/>
                <a:cs typeface="Times New Roman"/>
                <a:sym typeface="Times New Roman"/>
              </a:defRPr>
            </a:lvl3pPr>
            <a:lvl4pPr algn="l" rtl="0">
              <a:lnSpc>
                <a:spcPct val="95000"/>
              </a:lnSpc>
              <a:spcBef>
                <a:spcPts val="0"/>
              </a:spcBef>
              <a:spcAft>
                <a:spcPts val="0"/>
              </a:spcAft>
              <a:defRPr sz="2400">
                <a:solidFill>
                  <a:srgbClr val="000000"/>
                </a:solidFill>
                <a:latin typeface="Times New Roman"/>
                <a:ea typeface="Times New Roman"/>
                <a:cs typeface="Times New Roman"/>
                <a:sym typeface="Times New Roman"/>
              </a:defRPr>
            </a:lvl4pPr>
            <a:lvl5pPr algn="l" rtl="0">
              <a:lnSpc>
                <a:spcPct val="95000"/>
              </a:lnSpc>
              <a:spcBef>
                <a:spcPts val="0"/>
              </a:spcBef>
              <a:spcAft>
                <a:spcPts val="0"/>
              </a:spcAft>
              <a:defRPr sz="2400">
                <a:solidFill>
                  <a:srgbClr val="000000"/>
                </a:solidFill>
                <a:latin typeface="Times New Roman"/>
                <a:ea typeface="Times New Roman"/>
                <a:cs typeface="Times New Roman"/>
                <a:sym typeface="Times New Roman"/>
              </a:defRPr>
            </a:lvl5pPr>
            <a:lvl6pPr marL="2514600" indent="-228600" algn="l" rtl="0">
              <a:lnSpc>
                <a:spcPct val="95000"/>
              </a:lnSpc>
              <a:spcBef>
                <a:spcPts val="0"/>
              </a:spcBef>
              <a:spcAft>
                <a:spcPts val="0"/>
              </a:spcAft>
              <a:defRPr sz="2400">
                <a:solidFill>
                  <a:srgbClr val="000000"/>
                </a:solidFill>
                <a:latin typeface="Times New Roman"/>
                <a:ea typeface="Times New Roman"/>
                <a:cs typeface="Times New Roman"/>
                <a:sym typeface="Times New Roman"/>
              </a:defRPr>
            </a:lvl6pPr>
            <a:lvl7pPr marL="2971800" indent="-228600" algn="l" rtl="0">
              <a:lnSpc>
                <a:spcPct val="95000"/>
              </a:lnSpc>
              <a:spcBef>
                <a:spcPts val="0"/>
              </a:spcBef>
              <a:spcAft>
                <a:spcPts val="0"/>
              </a:spcAft>
              <a:defRPr sz="2400">
                <a:solidFill>
                  <a:srgbClr val="000000"/>
                </a:solidFill>
                <a:latin typeface="Times New Roman"/>
                <a:ea typeface="Times New Roman"/>
                <a:cs typeface="Times New Roman"/>
                <a:sym typeface="Times New Roman"/>
              </a:defRPr>
            </a:lvl7pPr>
            <a:lvl8pPr marL="3429000" indent="-228600" algn="l" rtl="0">
              <a:lnSpc>
                <a:spcPct val="95000"/>
              </a:lnSpc>
              <a:spcBef>
                <a:spcPts val="0"/>
              </a:spcBef>
              <a:spcAft>
                <a:spcPts val="0"/>
              </a:spcAft>
              <a:defRPr sz="2400">
                <a:solidFill>
                  <a:srgbClr val="000000"/>
                </a:solidFill>
                <a:latin typeface="Times New Roman"/>
                <a:ea typeface="Times New Roman"/>
                <a:cs typeface="Times New Roman"/>
                <a:sym typeface="Times New Roman"/>
              </a:defRPr>
            </a:lvl8pPr>
            <a:lvl9pPr marL="3886200" indent="-228600" algn="l" rtl="0">
              <a:lnSpc>
                <a:spcPct val="95000"/>
              </a:lnSpc>
              <a:spcBef>
                <a:spcPts val="0"/>
              </a:spcBef>
              <a:spcAft>
                <a:spcPts val="0"/>
              </a:spcAft>
              <a:defRPr sz="2400">
                <a:solidFill>
                  <a:srgbClr val="000000"/>
                </a:solidFill>
                <a:latin typeface="Times New Roman"/>
                <a:ea typeface="Times New Roman"/>
                <a:cs typeface="Times New Roman"/>
                <a:sym typeface="Times New Roman"/>
              </a:defRPr>
            </a:lvl9pPr>
          </a:lstStyle>
          <a:p>
            <a:endParaRPr/>
          </a:p>
        </p:txBody>
      </p:sp>
      <p:sp>
        <p:nvSpPr>
          <p:cNvPr id="50" name="Shape 50"/>
          <p:cNvSpPr txBox="1">
            <a:spLocks noGrp="1"/>
          </p:cNvSpPr>
          <p:nvPr>
            <p:ph type="body" idx="1"/>
          </p:nvPr>
        </p:nvSpPr>
        <p:spPr>
          <a:xfrm>
            <a:off x="457200" y="1604962"/>
            <a:ext cx="8228012" cy="4524374"/>
          </a:xfrm>
          <a:prstGeom prst="rect">
            <a:avLst/>
          </a:prstGeom>
          <a:noFill/>
          <a:ln>
            <a:noFill/>
          </a:ln>
        </p:spPr>
        <p:txBody>
          <a:bodyPr lIns="91425" tIns="91425" rIns="91425" bIns="91425" anchor="t" anchorCtr="0"/>
          <a:lstStyle>
            <a:lvl1pPr marL="342900" indent="-342900" algn="l" rtl="0">
              <a:lnSpc>
                <a:spcPct val="95000"/>
              </a:lnSpc>
              <a:spcBef>
                <a:spcPts val="0"/>
              </a:spcBef>
              <a:spcAft>
                <a:spcPts val="1425"/>
              </a:spcAft>
              <a:defRPr sz="3200">
                <a:solidFill>
                  <a:srgbClr val="000000"/>
                </a:solidFill>
                <a:latin typeface="Times New Roman"/>
                <a:ea typeface="Times New Roman"/>
                <a:cs typeface="Times New Roman"/>
                <a:sym typeface="Times New Roman"/>
              </a:defRPr>
            </a:lvl1pPr>
            <a:lvl2pPr marL="742950" indent="-285750" algn="l" rtl="0">
              <a:lnSpc>
                <a:spcPct val="95000"/>
              </a:lnSpc>
              <a:spcBef>
                <a:spcPts val="0"/>
              </a:spcBef>
              <a:spcAft>
                <a:spcPts val="1138"/>
              </a:spcAft>
              <a:defRPr sz="2400">
                <a:solidFill>
                  <a:srgbClr val="000000"/>
                </a:solidFill>
                <a:latin typeface="Times New Roman"/>
                <a:ea typeface="Times New Roman"/>
                <a:cs typeface="Times New Roman"/>
                <a:sym typeface="Times New Roman"/>
              </a:defRPr>
            </a:lvl2pPr>
            <a:lvl3pPr marL="1143000" indent="-228600" algn="l" rtl="0">
              <a:lnSpc>
                <a:spcPct val="95000"/>
              </a:lnSpc>
              <a:spcBef>
                <a:spcPts val="0"/>
              </a:spcBef>
              <a:spcAft>
                <a:spcPts val="850"/>
              </a:spcAft>
              <a:defRPr sz="2000">
                <a:solidFill>
                  <a:srgbClr val="000000"/>
                </a:solidFill>
                <a:latin typeface="Times New Roman"/>
                <a:ea typeface="Times New Roman"/>
                <a:cs typeface="Times New Roman"/>
                <a:sym typeface="Times New Roman"/>
              </a:defRPr>
            </a:lvl3pPr>
            <a:lvl4pPr marL="1600200" indent="-228600" algn="l" rtl="0">
              <a:lnSpc>
                <a:spcPct val="95000"/>
              </a:lnSpc>
              <a:spcBef>
                <a:spcPts val="0"/>
              </a:spcBef>
              <a:spcAft>
                <a:spcPts val="575"/>
              </a:spcAft>
              <a:defRPr sz="2000">
                <a:solidFill>
                  <a:srgbClr val="000000"/>
                </a:solidFill>
                <a:latin typeface="Times New Roman"/>
                <a:ea typeface="Times New Roman"/>
                <a:cs typeface="Times New Roman"/>
                <a:sym typeface="Times New Roman"/>
              </a:defRPr>
            </a:lvl4pPr>
            <a:lvl5pPr marL="2057400" indent="-228600" algn="l" rtl="0">
              <a:lnSpc>
                <a:spcPct val="95000"/>
              </a:lnSpc>
              <a:spcBef>
                <a:spcPts val="0"/>
              </a:spcBef>
              <a:spcAft>
                <a:spcPts val="288"/>
              </a:spcAft>
              <a:defRPr sz="2000">
                <a:solidFill>
                  <a:srgbClr val="000000"/>
                </a:solidFill>
                <a:latin typeface="Times New Roman"/>
                <a:ea typeface="Times New Roman"/>
                <a:cs typeface="Times New Roman"/>
                <a:sym typeface="Times New Roman"/>
              </a:defRPr>
            </a:lvl5pPr>
            <a:lvl6pPr marL="2514600" indent="-228600" algn="l" rtl="0">
              <a:lnSpc>
                <a:spcPct val="95000"/>
              </a:lnSpc>
              <a:spcBef>
                <a:spcPts val="0"/>
              </a:spcBef>
              <a:spcAft>
                <a:spcPts val="288"/>
              </a:spcAft>
              <a:defRPr sz="2000">
                <a:solidFill>
                  <a:srgbClr val="000000"/>
                </a:solidFill>
                <a:latin typeface="Times New Roman"/>
                <a:ea typeface="Times New Roman"/>
                <a:cs typeface="Times New Roman"/>
                <a:sym typeface="Times New Roman"/>
              </a:defRPr>
            </a:lvl6pPr>
            <a:lvl7pPr marL="2971800" indent="-228600" algn="l" rtl="0">
              <a:lnSpc>
                <a:spcPct val="95000"/>
              </a:lnSpc>
              <a:spcBef>
                <a:spcPts val="0"/>
              </a:spcBef>
              <a:spcAft>
                <a:spcPts val="288"/>
              </a:spcAft>
              <a:defRPr sz="2000">
                <a:solidFill>
                  <a:srgbClr val="000000"/>
                </a:solidFill>
                <a:latin typeface="Times New Roman"/>
                <a:ea typeface="Times New Roman"/>
                <a:cs typeface="Times New Roman"/>
                <a:sym typeface="Times New Roman"/>
              </a:defRPr>
            </a:lvl7pPr>
            <a:lvl8pPr marL="3429000" indent="-228600" algn="l" rtl="0">
              <a:lnSpc>
                <a:spcPct val="95000"/>
              </a:lnSpc>
              <a:spcBef>
                <a:spcPts val="0"/>
              </a:spcBef>
              <a:spcAft>
                <a:spcPts val="288"/>
              </a:spcAft>
              <a:defRPr sz="2000">
                <a:solidFill>
                  <a:srgbClr val="000000"/>
                </a:solidFill>
                <a:latin typeface="Times New Roman"/>
                <a:ea typeface="Times New Roman"/>
                <a:cs typeface="Times New Roman"/>
                <a:sym typeface="Times New Roman"/>
              </a:defRPr>
            </a:lvl8pPr>
            <a:lvl9pPr marL="3886200" indent="-228600" algn="l" rtl="0">
              <a:lnSpc>
                <a:spcPct val="95000"/>
              </a:lnSpc>
              <a:spcBef>
                <a:spcPts val="0"/>
              </a:spcBef>
              <a:spcAft>
                <a:spcPts val="288"/>
              </a:spcAft>
              <a:defRPr sz="2000">
                <a:solidFill>
                  <a:srgbClr val="000000"/>
                </a:solidFill>
                <a:latin typeface="Times New Roman"/>
                <a:ea typeface="Times New Roman"/>
                <a:cs typeface="Times New Roman"/>
                <a:sym typeface="Times New Roman"/>
              </a:defRPr>
            </a:lvl9pPr>
          </a:lstStyle>
          <a:p>
            <a:endParaRPr/>
          </a:p>
        </p:txBody>
      </p:sp>
    </p:spTree>
    <p:extLst>
      <p:ext uri="{BB962C8B-B14F-4D97-AF65-F5344CB8AC3E}">
        <p14:creationId xmlns:p14="http://schemas.microsoft.com/office/powerpoint/2010/main" val="18489345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p>
            <a:r>
              <a:rPr lang="en-GB" noProof="0" dirty="0" smtClean="0"/>
              <a:t>Click to insert title</a:t>
            </a:r>
            <a:endParaRPr lang="en-GB" noProof="0" dirty="0"/>
          </a:p>
        </p:txBody>
      </p:sp>
      <p:sp>
        <p:nvSpPr>
          <p:cNvPr id="3" name="Content Placeholder 2"/>
          <p:cNvSpPr>
            <a:spLocks noGrp="1"/>
          </p:cNvSpPr>
          <p:nvPr>
            <p:ph idx="1"/>
          </p:nvPr>
        </p:nvSpPr>
        <p:spPr bwMode="gray">
          <a:xfrm>
            <a:off x="457200" y="2552203"/>
            <a:ext cx="8208000" cy="3600000"/>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8" name="Text Placeholder 7"/>
          <p:cNvSpPr>
            <a:spLocks noGrp="1"/>
          </p:cNvSpPr>
          <p:nvPr>
            <p:ph type="body" sz="quarter" idx="13" hasCustomPrompt="1"/>
          </p:nvPr>
        </p:nvSpPr>
        <p:spPr bwMode="gray">
          <a:xfrm>
            <a:off x="462405" y="6228318"/>
            <a:ext cx="8208000" cy="369332"/>
          </a:xfrm>
        </p:spPr>
        <p:txBody>
          <a:bodyPr anchor="t" anchorCtr="0">
            <a:noAutofit/>
          </a:bodyPr>
          <a:lstStyle>
            <a:lvl1pPr>
              <a:defRPr sz="120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GB" noProof="0" dirty="0" smtClean="0"/>
              <a:t>Click to insert source/notes text, if any</a:t>
            </a:r>
          </a:p>
        </p:txBody>
      </p:sp>
    </p:spTree>
    <p:extLst>
      <p:ext uri="{BB962C8B-B14F-4D97-AF65-F5344CB8AC3E}">
        <p14:creationId xmlns:p14="http://schemas.microsoft.com/office/powerpoint/2010/main" val="1164428598"/>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orizontal Picture and Conten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57200" y="3270126"/>
            <a:ext cx="8208000" cy="2880000"/>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0" name="Freeform 6"/>
          <p:cNvSpPr>
            <a:spLocks noChangeAspect="1" noEditPoints="1"/>
          </p:cNvSpPr>
          <p:nvPr userDrawn="1"/>
        </p:nvSpPr>
        <p:spPr bwMode="gray">
          <a:xfrm>
            <a:off x="6084888" y="368301"/>
            <a:ext cx="2717800" cy="592138"/>
          </a:xfrm>
          <a:custGeom>
            <a:avLst/>
            <a:gdLst>
              <a:gd name="T0" fmla="*/ 69 w 3646"/>
              <a:gd name="T1" fmla="*/ 623 h 794"/>
              <a:gd name="T2" fmla="*/ 209 w 3646"/>
              <a:gd name="T3" fmla="*/ 440 h 794"/>
              <a:gd name="T4" fmla="*/ 261 w 3646"/>
              <a:gd name="T5" fmla="*/ 248 h 794"/>
              <a:gd name="T6" fmla="*/ 488 w 3646"/>
              <a:gd name="T7" fmla="*/ 282 h 794"/>
              <a:gd name="T8" fmla="*/ 627 w 3646"/>
              <a:gd name="T9" fmla="*/ 542 h 794"/>
              <a:gd name="T10" fmla="*/ 567 w 3646"/>
              <a:gd name="T11" fmla="*/ 380 h 794"/>
              <a:gd name="T12" fmla="*/ 481 w 3646"/>
              <a:gd name="T13" fmla="*/ 308 h 794"/>
              <a:gd name="T14" fmla="*/ 1184 w 3646"/>
              <a:gd name="T15" fmla="*/ 616 h 794"/>
              <a:gd name="T16" fmla="*/ 1196 w 3646"/>
              <a:gd name="T17" fmla="*/ 290 h 794"/>
              <a:gd name="T18" fmla="*/ 1246 w 3646"/>
              <a:gd name="T19" fmla="*/ 151 h 794"/>
              <a:gd name="T20" fmla="*/ 1316 w 3646"/>
              <a:gd name="T21" fmla="*/ 362 h 794"/>
              <a:gd name="T22" fmla="*/ 1554 w 3646"/>
              <a:gd name="T23" fmla="*/ 627 h 794"/>
              <a:gd name="T24" fmla="*/ 2231 w 3646"/>
              <a:gd name="T25" fmla="*/ 300 h 794"/>
              <a:gd name="T26" fmla="*/ 1884 w 3646"/>
              <a:gd name="T27" fmla="*/ 299 h 794"/>
              <a:gd name="T28" fmla="*/ 1973 w 3646"/>
              <a:gd name="T29" fmla="*/ 599 h 794"/>
              <a:gd name="T30" fmla="*/ 2191 w 3646"/>
              <a:gd name="T31" fmla="*/ 615 h 794"/>
              <a:gd name="T32" fmla="*/ 2341 w 3646"/>
              <a:gd name="T33" fmla="*/ 599 h 794"/>
              <a:gd name="T34" fmla="*/ 2295 w 3646"/>
              <a:gd name="T35" fmla="*/ 282 h 794"/>
              <a:gd name="T36" fmla="*/ 2969 w 3646"/>
              <a:gd name="T37" fmla="*/ 616 h 794"/>
              <a:gd name="T38" fmla="*/ 2981 w 3646"/>
              <a:gd name="T39" fmla="*/ 290 h 794"/>
              <a:gd name="T40" fmla="*/ 3032 w 3646"/>
              <a:gd name="T41" fmla="*/ 580 h 794"/>
              <a:gd name="T42" fmla="*/ 3153 w 3646"/>
              <a:gd name="T43" fmla="*/ 282 h 794"/>
              <a:gd name="T44" fmla="*/ 3087 w 3646"/>
              <a:gd name="T45" fmla="*/ 565 h 794"/>
              <a:gd name="T46" fmla="*/ 3413 w 3646"/>
              <a:gd name="T47" fmla="*/ 282 h 794"/>
              <a:gd name="T48" fmla="*/ 3413 w 3646"/>
              <a:gd name="T49" fmla="*/ 599 h 794"/>
              <a:gd name="T50" fmla="*/ 3646 w 3646"/>
              <a:gd name="T51" fmla="*/ 627 h 794"/>
              <a:gd name="T52" fmla="*/ 2754 w 3646"/>
              <a:gd name="T53" fmla="*/ 378 h 794"/>
              <a:gd name="T54" fmla="*/ 2438 w 3646"/>
              <a:gd name="T55" fmla="*/ 301 h 794"/>
              <a:gd name="T56" fmla="*/ 2557 w 3646"/>
              <a:gd name="T57" fmla="*/ 332 h 794"/>
              <a:gd name="T58" fmla="*/ 2553 w 3646"/>
              <a:gd name="T59" fmla="*/ 627 h 794"/>
              <a:gd name="T60" fmla="*/ 770 w 3646"/>
              <a:gd name="T61" fmla="*/ 566 h 794"/>
              <a:gd name="T62" fmla="*/ 796 w 3646"/>
              <a:gd name="T63" fmla="*/ 633 h 794"/>
              <a:gd name="T64" fmla="*/ 894 w 3646"/>
              <a:gd name="T65" fmla="*/ 308 h 794"/>
              <a:gd name="T66" fmla="*/ 992 w 3646"/>
              <a:gd name="T67" fmla="*/ 610 h 794"/>
              <a:gd name="T68" fmla="*/ 1616 w 3646"/>
              <a:gd name="T69" fmla="*/ 318 h 794"/>
              <a:gd name="T70" fmla="*/ 1754 w 3646"/>
              <a:gd name="T71" fmla="*/ 420 h 794"/>
              <a:gd name="T72" fmla="*/ 1779 w 3646"/>
              <a:gd name="T73" fmla="*/ 560 h 794"/>
              <a:gd name="T74" fmla="*/ 1785 w 3646"/>
              <a:gd name="T75" fmla="*/ 554 h 794"/>
              <a:gd name="T76" fmla="*/ 1473 w 3646"/>
              <a:gd name="T77" fmla="*/ 5 h 794"/>
              <a:gd name="T78" fmla="*/ 1582 w 3646"/>
              <a:gd name="T79" fmla="*/ 5 h 794"/>
              <a:gd name="T80" fmla="*/ 1750 w 3646"/>
              <a:gd name="T81" fmla="*/ 17 h 794"/>
              <a:gd name="T82" fmla="*/ 1608 w 3646"/>
              <a:gd name="T83" fmla="*/ 195 h 794"/>
              <a:gd name="T84" fmla="*/ 1743 w 3646"/>
              <a:gd name="T85" fmla="*/ 5 h 794"/>
              <a:gd name="T86" fmla="*/ 1841 w 3646"/>
              <a:gd name="T87" fmla="*/ 195 h 794"/>
              <a:gd name="T88" fmla="*/ 1907 w 3646"/>
              <a:gd name="T89" fmla="*/ 5 h 794"/>
              <a:gd name="T90" fmla="*/ 2001 w 3646"/>
              <a:gd name="T91" fmla="*/ 18 h 794"/>
              <a:gd name="T92" fmla="*/ 2151 w 3646"/>
              <a:gd name="T93" fmla="*/ 195 h 794"/>
              <a:gd name="T94" fmla="*/ 2128 w 3646"/>
              <a:gd name="T95" fmla="*/ 75 h 794"/>
              <a:gd name="T96" fmla="*/ 2292 w 3646"/>
              <a:gd name="T97" fmla="*/ 52 h 794"/>
              <a:gd name="T98" fmla="*/ 2205 w 3646"/>
              <a:gd name="T99" fmla="*/ 183 h 794"/>
              <a:gd name="T100" fmla="*/ 2317 w 3646"/>
              <a:gd name="T101" fmla="*/ 184 h 794"/>
              <a:gd name="T102" fmla="*/ 2205 w 3646"/>
              <a:gd name="T103" fmla="*/ 93 h 794"/>
              <a:gd name="T104" fmla="*/ 2434 w 3646"/>
              <a:gd name="T105" fmla="*/ 13 h 794"/>
              <a:gd name="T106" fmla="*/ 2336 w 3646"/>
              <a:gd name="T107" fmla="*/ 182 h 794"/>
              <a:gd name="T108" fmla="*/ 2468 w 3646"/>
              <a:gd name="T109" fmla="*/ 195 h 794"/>
              <a:gd name="T110" fmla="*/ 2673 w 3646"/>
              <a:gd name="T111" fmla="*/ 31 h 794"/>
              <a:gd name="T112" fmla="*/ 2579 w 3646"/>
              <a:gd name="T113" fmla="*/ 195 h 794"/>
              <a:gd name="T114" fmla="*/ 2768 w 3646"/>
              <a:gd name="T115" fmla="*/ 91 h 794"/>
              <a:gd name="T116" fmla="*/ 2738 w 3646"/>
              <a:gd name="T117" fmla="*/ 195 h 794"/>
              <a:gd name="T118" fmla="*/ 3100 w 3646"/>
              <a:gd name="T119" fmla="*/ 102 h 794"/>
              <a:gd name="T120" fmla="*/ 3013 w 3646"/>
              <a:gd name="T121" fmla="*/ 185 h 794"/>
              <a:gd name="T122" fmla="*/ 3209 w 3646"/>
              <a:gd name="T123" fmla="*/ 75 h 794"/>
              <a:gd name="T124" fmla="*/ 3119 w 3646"/>
              <a:gd name="T125" fmla="*/ 5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646" h="794">
                <a:moveTo>
                  <a:pt x="161" y="328"/>
                </a:moveTo>
                <a:cubicBezTo>
                  <a:pt x="195" y="345"/>
                  <a:pt x="220" y="359"/>
                  <a:pt x="237" y="369"/>
                </a:cubicBezTo>
                <a:cubicBezTo>
                  <a:pt x="254" y="379"/>
                  <a:pt x="268" y="393"/>
                  <a:pt x="280" y="411"/>
                </a:cubicBezTo>
                <a:cubicBezTo>
                  <a:pt x="293" y="429"/>
                  <a:pt x="299" y="453"/>
                  <a:pt x="299" y="484"/>
                </a:cubicBezTo>
                <a:cubicBezTo>
                  <a:pt x="299" y="528"/>
                  <a:pt x="283" y="563"/>
                  <a:pt x="249" y="591"/>
                </a:cubicBezTo>
                <a:cubicBezTo>
                  <a:pt x="216" y="619"/>
                  <a:pt x="179" y="633"/>
                  <a:pt x="138" y="633"/>
                </a:cubicBezTo>
                <a:cubicBezTo>
                  <a:pt x="110" y="633"/>
                  <a:pt x="87" y="630"/>
                  <a:pt x="69" y="623"/>
                </a:cubicBezTo>
                <a:cubicBezTo>
                  <a:pt x="50" y="616"/>
                  <a:pt x="28" y="606"/>
                  <a:pt x="2" y="592"/>
                </a:cubicBezTo>
                <a:cubicBezTo>
                  <a:pt x="0" y="483"/>
                  <a:pt x="0" y="483"/>
                  <a:pt x="0" y="483"/>
                </a:cubicBezTo>
                <a:cubicBezTo>
                  <a:pt x="10" y="516"/>
                  <a:pt x="26" y="544"/>
                  <a:pt x="47" y="568"/>
                </a:cubicBezTo>
                <a:cubicBezTo>
                  <a:pt x="69" y="591"/>
                  <a:pt x="97" y="602"/>
                  <a:pt x="133" y="602"/>
                </a:cubicBezTo>
                <a:cubicBezTo>
                  <a:pt x="168" y="602"/>
                  <a:pt x="193" y="592"/>
                  <a:pt x="209" y="571"/>
                </a:cubicBezTo>
                <a:cubicBezTo>
                  <a:pt x="224" y="551"/>
                  <a:pt x="232" y="528"/>
                  <a:pt x="232" y="505"/>
                </a:cubicBezTo>
                <a:cubicBezTo>
                  <a:pt x="232" y="473"/>
                  <a:pt x="224" y="452"/>
                  <a:pt x="209" y="440"/>
                </a:cubicBezTo>
                <a:cubicBezTo>
                  <a:pt x="193" y="429"/>
                  <a:pt x="160" y="410"/>
                  <a:pt x="109" y="385"/>
                </a:cubicBezTo>
                <a:cubicBezTo>
                  <a:pt x="72" y="366"/>
                  <a:pt x="45" y="347"/>
                  <a:pt x="27" y="327"/>
                </a:cubicBezTo>
                <a:cubicBezTo>
                  <a:pt x="10" y="307"/>
                  <a:pt x="2" y="282"/>
                  <a:pt x="2" y="253"/>
                </a:cubicBezTo>
                <a:cubicBezTo>
                  <a:pt x="2" y="212"/>
                  <a:pt x="17" y="180"/>
                  <a:pt x="48" y="157"/>
                </a:cubicBezTo>
                <a:cubicBezTo>
                  <a:pt x="79" y="135"/>
                  <a:pt x="114" y="123"/>
                  <a:pt x="153" y="123"/>
                </a:cubicBezTo>
                <a:cubicBezTo>
                  <a:pt x="194" y="123"/>
                  <a:pt x="229" y="133"/>
                  <a:pt x="257" y="152"/>
                </a:cubicBezTo>
                <a:cubicBezTo>
                  <a:pt x="261" y="248"/>
                  <a:pt x="261" y="248"/>
                  <a:pt x="261" y="248"/>
                </a:cubicBezTo>
                <a:cubicBezTo>
                  <a:pt x="256" y="225"/>
                  <a:pt x="243" y="204"/>
                  <a:pt x="222" y="184"/>
                </a:cubicBezTo>
                <a:cubicBezTo>
                  <a:pt x="201" y="163"/>
                  <a:pt x="174" y="153"/>
                  <a:pt x="143" y="153"/>
                </a:cubicBezTo>
                <a:cubicBezTo>
                  <a:pt x="115" y="153"/>
                  <a:pt x="95" y="161"/>
                  <a:pt x="81" y="178"/>
                </a:cubicBezTo>
                <a:cubicBezTo>
                  <a:pt x="68" y="194"/>
                  <a:pt x="62" y="212"/>
                  <a:pt x="62" y="231"/>
                </a:cubicBezTo>
                <a:cubicBezTo>
                  <a:pt x="62" y="252"/>
                  <a:pt x="68" y="269"/>
                  <a:pt x="81" y="280"/>
                </a:cubicBezTo>
                <a:cubicBezTo>
                  <a:pt x="95" y="292"/>
                  <a:pt x="121" y="308"/>
                  <a:pt x="161" y="328"/>
                </a:cubicBezTo>
                <a:close/>
                <a:moveTo>
                  <a:pt x="488" y="282"/>
                </a:moveTo>
                <a:cubicBezTo>
                  <a:pt x="456" y="282"/>
                  <a:pt x="428" y="290"/>
                  <a:pt x="403" y="307"/>
                </a:cubicBezTo>
                <a:cubicBezTo>
                  <a:pt x="378" y="324"/>
                  <a:pt x="360" y="346"/>
                  <a:pt x="346" y="373"/>
                </a:cubicBezTo>
                <a:cubicBezTo>
                  <a:pt x="333" y="401"/>
                  <a:pt x="327" y="429"/>
                  <a:pt x="327" y="458"/>
                </a:cubicBezTo>
                <a:cubicBezTo>
                  <a:pt x="327" y="503"/>
                  <a:pt x="340" y="544"/>
                  <a:pt x="367" y="580"/>
                </a:cubicBezTo>
                <a:cubicBezTo>
                  <a:pt x="394" y="615"/>
                  <a:pt x="434" y="633"/>
                  <a:pt x="487" y="633"/>
                </a:cubicBezTo>
                <a:cubicBezTo>
                  <a:pt x="518" y="633"/>
                  <a:pt x="545" y="625"/>
                  <a:pt x="570" y="608"/>
                </a:cubicBezTo>
                <a:cubicBezTo>
                  <a:pt x="594" y="592"/>
                  <a:pt x="613" y="570"/>
                  <a:pt x="627" y="542"/>
                </a:cubicBezTo>
                <a:cubicBezTo>
                  <a:pt x="640" y="514"/>
                  <a:pt x="647" y="486"/>
                  <a:pt x="647" y="458"/>
                </a:cubicBezTo>
                <a:cubicBezTo>
                  <a:pt x="647" y="428"/>
                  <a:pt x="641" y="400"/>
                  <a:pt x="630" y="373"/>
                </a:cubicBezTo>
                <a:cubicBezTo>
                  <a:pt x="619" y="346"/>
                  <a:pt x="601" y="324"/>
                  <a:pt x="576" y="307"/>
                </a:cubicBezTo>
                <a:cubicBezTo>
                  <a:pt x="552" y="290"/>
                  <a:pt x="523" y="282"/>
                  <a:pt x="488" y="282"/>
                </a:cubicBezTo>
                <a:close/>
                <a:moveTo>
                  <a:pt x="481" y="308"/>
                </a:moveTo>
                <a:cubicBezTo>
                  <a:pt x="503" y="308"/>
                  <a:pt x="521" y="314"/>
                  <a:pt x="535" y="328"/>
                </a:cubicBezTo>
                <a:cubicBezTo>
                  <a:pt x="549" y="341"/>
                  <a:pt x="560" y="358"/>
                  <a:pt x="567" y="380"/>
                </a:cubicBezTo>
                <a:cubicBezTo>
                  <a:pt x="575" y="401"/>
                  <a:pt x="579" y="425"/>
                  <a:pt x="581" y="453"/>
                </a:cubicBezTo>
                <a:cubicBezTo>
                  <a:pt x="582" y="496"/>
                  <a:pt x="575" y="531"/>
                  <a:pt x="560" y="560"/>
                </a:cubicBezTo>
                <a:cubicBezTo>
                  <a:pt x="545" y="588"/>
                  <a:pt x="522" y="603"/>
                  <a:pt x="492" y="604"/>
                </a:cubicBezTo>
                <a:cubicBezTo>
                  <a:pt x="463" y="606"/>
                  <a:pt x="440" y="593"/>
                  <a:pt x="422" y="565"/>
                </a:cubicBezTo>
                <a:cubicBezTo>
                  <a:pt x="404" y="537"/>
                  <a:pt x="395" y="503"/>
                  <a:pt x="393" y="462"/>
                </a:cubicBezTo>
                <a:cubicBezTo>
                  <a:pt x="392" y="420"/>
                  <a:pt x="398" y="384"/>
                  <a:pt x="414" y="354"/>
                </a:cubicBezTo>
                <a:cubicBezTo>
                  <a:pt x="429" y="325"/>
                  <a:pt x="451" y="310"/>
                  <a:pt x="481" y="308"/>
                </a:cubicBezTo>
                <a:close/>
                <a:moveTo>
                  <a:pt x="1095" y="223"/>
                </a:moveTo>
                <a:cubicBezTo>
                  <a:pt x="1000" y="321"/>
                  <a:pt x="1000" y="321"/>
                  <a:pt x="1000" y="321"/>
                </a:cubicBezTo>
                <a:cubicBezTo>
                  <a:pt x="1031" y="321"/>
                  <a:pt x="1031" y="321"/>
                  <a:pt x="1031" y="321"/>
                </a:cubicBezTo>
                <a:cubicBezTo>
                  <a:pt x="1031" y="527"/>
                  <a:pt x="1031" y="527"/>
                  <a:pt x="1031" y="527"/>
                </a:cubicBezTo>
                <a:cubicBezTo>
                  <a:pt x="1031" y="560"/>
                  <a:pt x="1041" y="586"/>
                  <a:pt x="1059" y="605"/>
                </a:cubicBezTo>
                <a:cubicBezTo>
                  <a:pt x="1078" y="624"/>
                  <a:pt x="1103" y="633"/>
                  <a:pt x="1133" y="633"/>
                </a:cubicBezTo>
                <a:cubicBezTo>
                  <a:pt x="1152" y="633"/>
                  <a:pt x="1169" y="627"/>
                  <a:pt x="1184" y="616"/>
                </a:cubicBezTo>
                <a:cubicBezTo>
                  <a:pt x="1199" y="604"/>
                  <a:pt x="1207" y="594"/>
                  <a:pt x="1207" y="583"/>
                </a:cubicBezTo>
                <a:cubicBezTo>
                  <a:pt x="1199" y="590"/>
                  <a:pt x="1192" y="595"/>
                  <a:pt x="1187" y="598"/>
                </a:cubicBezTo>
                <a:cubicBezTo>
                  <a:pt x="1182" y="601"/>
                  <a:pt x="1173" y="602"/>
                  <a:pt x="1160" y="602"/>
                </a:cubicBezTo>
                <a:cubicBezTo>
                  <a:pt x="1116" y="602"/>
                  <a:pt x="1093" y="577"/>
                  <a:pt x="1093" y="527"/>
                </a:cubicBezTo>
                <a:cubicBezTo>
                  <a:pt x="1093" y="321"/>
                  <a:pt x="1093" y="321"/>
                  <a:pt x="1093" y="321"/>
                </a:cubicBezTo>
                <a:cubicBezTo>
                  <a:pt x="1170" y="321"/>
                  <a:pt x="1170" y="321"/>
                  <a:pt x="1170" y="321"/>
                </a:cubicBezTo>
                <a:cubicBezTo>
                  <a:pt x="1196" y="290"/>
                  <a:pt x="1196" y="290"/>
                  <a:pt x="1196" y="290"/>
                </a:cubicBezTo>
                <a:cubicBezTo>
                  <a:pt x="1095" y="290"/>
                  <a:pt x="1095" y="290"/>
                  <a:pt x="1095" y="290"/>
                </a:cubicBezTo>
                <a:cubicBezTo>
                  <a:pt x="1095" y="223"/>
                  <a:pt x="1095" y="223"/>
                  <a:pt x="1095" y="223"/>
                </a:cubicBezTo>
                <a:close/>
                <a:moveTo>
                  <a:pt x="1426" y="282"/>
                </a:moveTo>
                <a:cubicBezTo>
                  <a:pt x="1392" y="282"/>
                  <a:pt x="1356" y="299"/>
                  <a:pt x="1316" y="334"/>
                </a:cubicBezTo>
                <a:cubicBezTo>
                  <a:pt x="1316" y="123"/>
                  <a:pt x="1316" y="123"/>
                  <a:pt x="1316" y="123"/>
                </a:cubicBezTo>
                <a:cubicBezTo>
                  <a:pt x="1226" y="141"/>
                  <a:pt x="1226" y="141"/>
                  <a:pt x="1226" y="141"/>
                </a:cubicBezTo>
                <a:cubicBezTo>
                  <a:pt x="1235" y="144"/>
                  <a:pt x="1242" y="148"/>
                  <a:pt x="1246" y="151"/>
                </a:cubicBezTo>
                <a:cubicBezTo>
                  <a:pt x="1250" y="155"/>
                  <a:pt x="1252" y="161"/>
                  <a:pt x="1252" y="170"/>
                </a:cubicBezTo>
                <a:cubicBezTo>
                  <a:pt x="1252" y="599"/>
                  <a:pt x="1252" y="599"/>
                  <a:pt x="1252" y="599"/>
                </a:cubicBezTo>
                <a:cubicBezTo>
                  <a:pt x="1252" y="611"/>
                  <a:pt x="1246" y="620"/>
                  <a:pt x="1233" y="627"/>
                </a:cubicBezTo>
                <a:cubicBezTo>
                  <a:pt x="1336" y="627"/>
                  <a:pt x="1336" y="627"/>
                  <a:pt x="1336" y="627"/>
                </a:cubicBezTo>
                <a:cubicBezTo>
                  <a:pt x="1328" y="622"/>
                  <a:pt x="1323" y="618"/>
                  <a:pt x="1320" y="614"/>
                </a:cubicBezTo>
                <a:cubicBezTo>
                  <a:pt x="1317" y="610"/>
                  <a:pt x="1316" y="605"/>
                  <a:pt x="1316" y="599"/>
                </a:cubicBezTo>
                <a:cubicBezTo>
                  <a:pt x="1316" y="362"/>
                  <a:pt x="1316" y="362"/>
                  <a:pt x="1316" y="362"/>
                </a:cubicBezTo>
                <a:cubicBezTo>
                  <a:pt x="1324" y="352"/>
                  <a:pt x="1335" y="343"/>
                  <a:pt x="1349" y="335"/>
                </a:cubicBezTo>
                <a:cubicBezTo>
                  <a:pt x="1363" y="328"/>
                  <a:pt x="1379" y="324"/>
                  <a:pt x="1395" y="324"/>
                </a:cubicBezTo>
                <a:cubicBezTo>
                  <a:pt x="1424" y="324"/>
                  <a:pt x="1444" y="332"/>
                  <a:pt x="1456" y="347"/>
                </a:cubicBezTo>
                <a:cubicBezTo>
                  <a:pt x="1467" y="362"/>
                  <a:pt x="1473" y="382"/>
                  <a:pt x="1473" y="407"/>
                </a:cubicBezTo>
                <a:cubicBezTo>
                  <a:pt x="1473" y="599"/>
                  <a:pt x="1473" y="599"/>
                  <a:pt x="1473" y="599"/>
                </a:cubicBezTo>
                <a:cubicBezTo>
                  <a:pt x="1473" y="610"/>
                  <a:pt x="1467" y="619"/>
                  <a:pt x="1454" y="627"/>
                </a:cubicBezTo>
                <a:cubicBezTo>
                  <a:pt x="1554" y="627"/>
                  <a:pt x="1554" y="627"/>
                  <a:pt x="1554" y="627"/>
                </a:cubicBezTo>
                <a:cubicBezTo>
                  <a:pt x="1547" y="622"/>
                  <a:pt x="1542" y="618"/>
                  <a:pt x="1539" y="615"/>
                </a:cubicBezTo>
                <a:cubicBezTo>
                  <a:pt x="1537" y="612"/>
                  <a:pt x="1535" y="607"/>
                  <a:pt x="1535" y="599"/>
                </a:cubicBezTo>
                <a:cubicBezTo>
                  <a:pt x="1535" y="383"/>
                  <a:pt x="1535" y="383"/>
                  <a:pt x="1535" y="383"/>
                </a:cubicBezTo>
                <a:cubicBezTo>
                  <a:pt x="1535" y="351"/>
                  <a:pt x="1525" y="326"/>
                  <a:pt x="1504" y="308"/>
                </a:cubicBezTo>
                <a:cubicBezTo>
                  <a:pt x="1483" y="290"/>
                  <a:pt x="1457" y="282"/>
                  <a:pt x="1426" y="282"/>
                </a:cubicBezTo>
                <a:close/>
                <a:moveTo>
                  <a:pt x="2295" y="282"/>
                </a:moveTo>
                <a:cubicBezTo>
                  <a:pt x="2273" y="282"/>
                  <a:pt x="2252" y="288"/>
                  <a:pt x="2231" y="300"/>
                </a:cubicBezTo>
                <a:cubicBezTo>
                  <a:pt x="2210" y="312"/>
                  <a:pt x="2193" y="328"/>
                  <a:pt x="2179" y="345"/>
                </a:cubicBezTo>
                <a:cubicBezTo>
                  <a:pt x="2173" y="325"/>
                  <a:pt x="2160" y="309"/>
                  <a:pt x="2141" y="298"/>
                </a:cubicBezTo>
                <a:cubicBezTo>
                  <a:pt x="2122" y="287"/>
                  <a:pt x="2101" y="282"/>
                  <a:pt x="2080" y="282"/>
                </a:cubicBezTo>
                <a:cubicBezTo>
                  <a:pt x="2059" y="282"/>
                  <a:pt x="2039" y="287"/>
                  <a:pt x="2023" y="297"/>
                </a:cubicBezTo>
                <a:cubicBezTo>
                  <a:pt x="2006" y="306"/>
                  <a:pt x="1989" y="318"/>
                  <a:pt x="1973" y="332"/>
                </a:cubicBezTo>
                <a:cubicBezTo>
                  <a:pt x="1973" y="282"/>
                  <a:pt x="1973" y="282"/>
                  <a:pt x="1973" y="282"/>
                </a:cubicBezTo>
                <a:cubicBezTo>
                  <a:pt x="1884" y="299"/>
                  <a:pt x="1884" y="299"/>
                  <a:pt x="1884" y="299"/>
                </a:cubicBezTo>
                <a:cubicBezTo>
                  <a:pt x="1892" y="301"/>
                  <a:pt x="1898" y="304"/>
                  <a:pt x="1903" y="308"/>
                </a:cubicBezTo>
                <a:cubicBezTo>
                  <a:pt x="1908" y="312"/>
                  <a:pt x="1911" y="319"/>
                  <a:pt x="1911" y="328"/>
                </a:cubicBezTo>
                <a:cubicBezTo>
                  <a:pt x="1911" y="599"/>
                  <a:pt x="1911" y="599"/>
                  <a:pt x="1911" y="599"/>
                </a:cubicBezTo>
                <a:cubicBezTo>
                  <a:pt x="1911" y="610"/>
                  <a:pt x="1904" y="619"/>
                  <a:pt x="1892" y="627"/>
                </a:cubicBezTo>
                <a:cubicBezTo>
                  <a:pt x="1994" y="627"/>
                  <a:pt x="1994" y="627"/>
                  <a:pt x="1994" y="627"/>
                </a:cubicBezTo>
                <a:cubicBezTo>
                  <a:pt x="1986" y="622"/>
                  <a:pt x="1981" y="618"/>
                  <a:pt x="1978" y="614"/>
                </a:cubicBezTo>
                <a:cubicBezTo>
                  <a:pt x="1975" y="611"/>
                  <a:pt x="1973" y="606"/>
                  <a:pt x="1973" y="599"/>
                </a:cubicBezTo>
                <a:cubicBezTo>
                  <a:pt x="1973" y="360"/>
                  <a:pt x="1973" y="360"/>
                  <a:pt x="1973" y="360"/>
                </a:cubicBezTo>
                <a:cubicBezTo>
                  <a:pt x="1994" y="336"/>
                  <a:pt x="2018" y="323"/>
                  <a:pt x="2047" y="323"/>
                </a:cubicBezTo>
                <a:cubicBezTo>
                  <a:pt x="2098" y="323"/>
                  <a:pt x="2123" y="349"/>
                  <a:pt x="2123" y="400"/>
                </a:cubicBezTo>
                <a:cubicBezTo>
                  <a:pt x="2123" y="599"/>
                  <a:pt x="2123" y="599"/>
                  <a:pt x="2123" y="599"/>
                </a:cubicBezTo>
                <a:cubicBezTo>
                  <a:pt x="2123" y="610"/>
                  <a:pt x="2117" y="619"/>
                  <a:pt x="2104" y="627"/>
                </a:cubicBezTo>
                <a:cubicBezTo>
                  <a:pt x="2206" y="627"/>
                  <a:pt x="2206" y="627"/>
                  <a:pt x="2206" y="627"/>
                </a:cubicBezTo>
                <a:cubicBezTo>
                  <a:pt x="2199" y="623"/>
                  <a:pt x="2195" y="619"/>
                  <a:pt x="2191" y="615"/>
                </a:cubicBezTo>
                <a:cubicBezTo>
                  <a:pt x="2188" y="611"/>
                  <a:pt x="2187" y="605"/>
                  <a:pt x="2187" y="599"/>
                </a:cubicBezTo>
                <a:cubicBezTo>
                  <a:pt x="2187" y="380"/>
                  <a:pt x="2187" y="380"/>
                  <a:pt x="2187" y="380"/>
                </a:cubicBezTo>
                <a:cubicBezTo>
                  <a:pt x="2187" y="375"/>
                  <a:pt x="2186" y="372"/>
                  <a:pt x="2185" y="369"/>
                </a:cubicBezTo>
                <a:cubicBezTo>
                  <a:pt x="2207" y="338"/>
                  <a:pt x="2233" y="323"/>
                  <a:pt x="2264" y="323"/>
                </a:cubicBezTo>
                <a:cubicBezTo>
                  <a:pt x="2291" y="323"/>
                  <a:pt x="2310" y="331"/>
                  <a:pt x="2323" y="345"/>
                </a:cubicBezTo>
                <a:cubicBezTo>
                  <a:pt x="2335" y="360"/>
                  <a:pt x="2341" y="380"/>
                  <a:pt x="2341" y="403"/>
                </a:cubicBezTo>
                <a:cubicBezTo>
                  <a:pt x="2341" y="599"/>
                  <a:pt x="2341" y="599"/>
                  <a:pt x="2341" y="599"/>
                </a:cubicBezTo>
                <a:cubicBezTo>
                  <a:pt x="2341" y="609"/>
                  <a:pt x="2334" y="619"/>
                  <a:pt x="2320" y="627"/>
                </a:cubicBezTo>
                <a:cubicBezTo>
                  <a:pt x="2422" y="627"/>
                  <a:pt x="2422" y="627"/>
                  <a:pt x="2422" y="627"/>
                </a:cubicBezTo>
                <a:cubicBezTo>
                  <a:pt x="2415" y="623"/>
                  <a:pt x="2411" y="619"/>
                  <a:pt x="2408" y="615"/>
                </a:cubicBezTo>
                <a:cubicBezTo>
                  <a:pt x="2404" y="611"/>
                  <a:pt x="2403" y="605"/>
                  <a:pt x="2403" y="599"/>
                </a:cubicBezTo>
                <a:cubicBezTo>
                  <a:pt x="2403" y="382"/>
                  <a:pt x="2403" y="382"/>
                  <a:pt x="2403" y="382"/>
                </a:cubicBezTo>
                <a:cubicBezTo>
                  <a:pt x="2403" y="350"/>
                  <a:pt x="2392" y="325"/>
                  <a:pt x="2370" y="308"/>
                </a:cubicBezTo>
                <a:cubicBezTo>
                  <a:pt x="2347" y="290"/>
                  <a:pt x="2323" y="282"/>
                  <a:pt x="2295" y="282"/>
                </a:cubicBezTo>
                <a:close/>
                <a:moveTo>
                  <a:pt x="2880" y="223"/>
                </a:moveTo>
                <a:cubicBezTo>
                  <a:pt x="2785" y="321"/>
                  <a:pt x="2785" y="321"/>
                  <a:pt x="2785" y="321"/>
                </a:cubicBezTo>
                <a:cubicBezTo>
                  <a:pt x="2816" y="321"/>
                  <a:pt x="2816" y="321"/>
                  <a:pt x="2816" y="321"/>
                </a:cubicBezTo>
                <a:cubicBezTo>
                  <a:pt x="2816" y="527"/>
                  <a:pt x="2816" y="527"/>
                  <a:pt x="2816" y="527"/>
                </a:cubicBezTo>
                <a:cubicBezTo>
                  <a:pt x="2816" y="560"/>
                  <a:pt x="2826" y="586"/>
                  <a:pt x="2845" y="605"/>
                </a:cubicBezTo>
                <a:cubicBezTo>
                  <a:pt x="2863" y="624"/>
                  <a:pt x="2888" y="633"/>
                  <a:pt x="2918" y="633"/>
                </a:cubicBezTo>
                <a:cubicBezTo>
                  <a:pt x="2937" y="633"/>
                  <a:pt x="2954" y="627"/>
                  <a:pt x="2969" y="616"/>
                </a:cubicBezTo>
                <a:cubicBezTo>
                  <a:pt x="2984" y="604"/>
                  <a:pt x="2992" y="594"/>
                  <a:pt x="2992" y="583"/>
                </a:cubicBezTo>
                <a:cubicBezTo>
                  <a:pt x="2984" y="590"/>
                  <a:pt x="2977" y="595"/>
                  <a:pt x="2972" y="598"/>
                </a:cubicBezTo>
                <a:cubicBezTo>
                  <a:pt x="2967" y="601"/>
                  <a:pt x="2958" y="602"/>
                  <a:pt x="2945" y="602"/>
                </a:cubicBezTo>
                <a:cubicBezTo>
                  <a:pt x="2901" y="602"/>
                  <a:pt x="2879" y="577"/>
                  <a:pt x="2879" y="527"/>
                </a:cubicBezTo>
                <a:cubicBezTo>
                  <a:pt x="2879" y="321"/>
                  <a:pt x="2879" y="321"/>
                  <a:pt x="2879" y="321"/>
                </a:cubicBezTo>
                <a:cubicBezTo>
                  <a:pt x="2955" y="321"/>
                  <a:pt x="2955" y="321"/>
                  <a:pt x="2955" y="321"/>
                </a:cubicBezTo>
                <a:cubicBezTo>
                  <a:pt x="2981" y="290"/>
                  <a:pt x="2981" y="290"/>
                  <a:pt x="2981" y="290"/>
                </a:cubicBezTo>
                <a:cubicBezTo>
                  <a:pt x="2880" y="290"/>
                  <a:pt x="2880" y="290"/>
                  <a:pt x="2880" y="290"/>
                </a:cubicBezTo>
                <a:cubicBezTo>
                  <a:pt x="2880" y="223"/>
                  <a:pt x="2880" y="223"/>
                  <a:pt x="2880" y="223"/>
                </a:cubicBezTo>
                <a:close/>
                <a:moveTo>
                  <a:pt x="3153" y="282"/>
                </a:moveTo>
                <a:cubicBezTo>
                  <a:pt x="3121" y="282"/>
                  <a:pt x="3093" y="290"/>
                  <a:pt x="3068" y="307"/>
                </a:cubicBezTo>
                <a:cubicBezTo>
                  <a:pt x="3043" y="324"/>
                  <a:pt x="3024" y="346"/>
                  <a:pt x="3011" y="373"/>
                </a:cubicBezTo>
                <a:cubicBezTo>
                  <a:pt x="2998" y="401"/>
                  <a:pt x="2991" y="429"/>
                  <a:pt x="2991" y="458"/>
                </a:cubicBezTo>
                <a:cubicBezTo>
                  <a:pt x="2991" y="503"/>
                  <a:pt x="3005" y="544"/>
                  <a:pt x="3032" y="580"/>
                </a:cubicBezTo>
                <a:cubicBezTo>
                  <a:pt x="3059" y="615"/>
                  <a:pt x="3099" y="633"/>
                  <a:pt x="3151" y="633"/>
                </a:cubicBezTo>
                <a:cubicBezTo>
                  <a:pt x="3182" y="633"/>
                  <a:pt x="3210" y="625"/>
                  <a:pt x="3234" y="608"/>
                </a:cubicBezTo>
                <a:cubicBezTo>
                  <a:pt x="3259" y="592"/>
                  <a:pt x="3278" y="570"/>
                  <a:pt x="3291" y="542"/>
                </a:cubicBezTo>
                <a:cubicBezTo>
                  <a:pt x="3305" y="514"/>
                  <a:pt x="3312" y="486"/>
                  <a:pt x="3312" y="458"/>
                </a:cubicBezTo>
                <a:cubicBezTo>
                  <a:pt x="3312" y="428"/>
                  <a:pt x="3306" y="400"/>
                  <a:pt x="3295" y="373"/>
                </a:cubicBezTo>
                <a:cubicBezTo>
                  <a:pt x="3283" y="346"/>
                  <a:pt x="3265" y="324"/>
                  <a:pt x="3241" y="307"/>
                </a:cubicBezTo>
                <a:cubicBezTo>
                  <a:pt x="3217" y="290"/>
                  <a:pt x="3187" y="282"/>
                  <a:pt x="3153" y="282"/>
                </a:cubicBezTo>
                <a:close/>
                <a:moveTo>
                  <a:pt x="3146" y="308"/>
                </a:moveTo>
                <a:cubicBezTo>
                  <a:pt x="3168" y="308"/>
                  <a:pt x="3185" y="314"/>
                  <a:pt x="3199" y="328"/>
                </a:cubicBezTo>
                <a:cubicBezTo>
                  <a:pt x="3214" y="341"/>
                  <a:pt x="3224" y="358"/>
                  <a:pt x="3232" y="380"/>
                </a:cubicBezTo>
                <a:cubicBezTo>
                  <a:pt x="3239" y="401"/>
                  <a:pt x="3244" y="425"/>
                  <a:pt x="3245" y="453"/>
                </a:cubicBezTo>
                <a:cubicBezTo>
                  <a:pt x="3247" y="496"/>
                  <a:pt x="3240" y="531"/>
                  <a:pt x="3225" y="560"/>
                </a:cubicBezTo>
                <a:cubicBezTo>
                  <a:pt x="3209" y="588"/>
                  <a:pt x="3186" y="603"/>
                  <a:pt x="3156" y="604"/>
                </a:cubicBezTo>
                <a:cubicBezTo>
                  <a:pt x="3128" y="606"/>
                  <a:pt x="3104" y="593"/>
                  <a:pt x="3087" y="565"/>
                </a:cubicBezTo>
                <a:cubicBezTo>
                  <a:pt x="3069" y="537"/>
                  <a:pt x="3059" y="503"/>
                  <a:pt x="3058" y="462"/>
                </a:cubicBezTo>
                <a:cubicBezTo>
                  <a:pt x="3056" y="420"/>
                  <a:pt x="3063" y="384"/>
                  <a:pt x="3078" y="354"/>
                </a:cubicBezTo>
                <a:cubicBezTo>
                  <a:pt x="3093" y="325"/>
                  <a:pt x="3116" y="310"/>
                  <a:pt x="3146" y="308"/>
                </a:cubicBezTo>
                <a:close/>
                <a:moveTo>
                  <a:pt x="3519" y="282"/>
                </a:moveTo>
                <a:cubicBezTo>
                  <a:pt x="3499" y="282"/>
                  <a:pt x="3479" y="287"/>
                  <a:pt x="3460" y="298"/>
                </a:cubicBezTo>
                <a:cubicBezTo>
                  <a:pt x="3441" y="309"/>
                  <a:pt x="3425" y="321"/>
                  <a:pt x="3413" y="334"/>
                </a:cubicBezTo>
                <a:cubicBezTo>
                  <a:pt x="3413" y="282"/>
                  <a:pt x="3413" y="282"/>
                  <a:pt x="3413" y="282"/>
                </a:cubicBezTo>
                <a:cubicBezTo>
                  <a:pt x="3326" y="298"/>
                  <a:pt x="3326" y="298"/>
                  <a:pt x="3326" y="298"/>
                </a:cubicBezTo>
                <a:cubicBezTo>
                  <a:pt x="3342" y="304"/>
                  <a:pt x="3350" y="314"/>
                  <a:pt x="3350" y="328"/>
                </a:cubicBezTo>
                <a:cubicBezTo>
                  <a:pt x="3350" y="599"/>
                  <a:pt x="3350" y="599"/>
                  <a:pt x="3350" y="599"/>
                </a:cubicBezTo>
                <a:cubicBezTo>
                  <a:pt x="3350" y="611"/>
                  <a:pt x="3344" y="620"/>
                  <a:pt x="3332" y="627"/>
                </a:cubicBezTo>
                <a:cubicBezTo>
                  <a:pt x="3432" y="627"/>
                  <a:pt x="3432" y="627"/>
                  <a:pt x="3432" y="627"/>
                </a:cubicBezTo>
                <a:cubicBezTo>
                  <a:pt x="3426" y="623"/>
                  <a:pt x="3421" y="619"/>
                  <a:pt x="3418" y="615"/>
                </a:cubicBezTo>
                <a:cubicBezTo>
                  <a:pt x="3415" y="611"/>
                  <a:pt x="3413" y="605"/>
                  <a:pt x="3413" y="599"/>
                </a:cubicBezTo>
                <a:cubicBezTo>
                  <a:pt x="3413" y="362"/>
                  <a:pt x="3413" y="362"/>
                  <a:pt x="3413" y="362"/>
                </a:cubicBezTo>
                <a:cubicBezTo>
                  <a:pt x="3422" y="351"/>
                  <a:pt x="3433" y="342"/>
                  <a:pt x="3447" y="335"/>
                </a:cubicBezTo>
                <a:cubicBezTo>
                  <a:pt x="3460" y="328"/>
                  <a:pt x="3474" y="324"/>
                  <a:pt x="3487" y="324"/>
                </a:cubicBezTo>
                <a:cubicBezTo>
                  <a:pt x="3539" y="324"/>
                  <a:pt x="3565" y="352"/>
                  <a:pt x="3565" y="409"/>
                </a:cubicBezTo>
                <a:cubicBezTo>
                  <a:pt x="3565" y="599"/>
                  <a:pt x="3565" y="599"/>
                  <a:pt x="3565" y="599"/>
                </a:cubicBezTo>
                <a:cubicBezTo>
                  <a:pt x="3565" y="611"/>
                  <a:pt x="3558" y="620"/>
                  <a:pt x="3546" y="627"/>
                </a:cubicBezTo>
                <a:cubicBezTo>
                  <a:pt x="3646" y="627"/>
                  <a:pt x="3646" y="627"/>
                  <a:pt x="3646" y="627"/>
                </a:cubicBezTo>
                <a:cubicBezTo>
                  <a:pt x="3637" y="620"/>
                  <a:pt x="3632" y="616"/>
                  <a:pt x="3630" y="613"/>
                </a:cubicBezTo>
                <a:cubicBezTo>
                  <a:pt x="3628" y="610"/>
                  <a:pt x="3627" y="605"/>
                  <a:pt x="3627" y="599"/>
                </a:cubicBezTo>
                <a:cubicBezTo>
                  <a:pt x="3627" y="383"/>
                  <a:pt x="3627" y="383"/>
                  <a:pt x="3627" y="383"/>
                </a:cubicBezTo>
                <a:cubicBezTo>
                  <a:pt x="3627" y="362"/>
                  <a:pt x="3622" y="344"/>
                  <a:pt x="3612" y="329"/>
                </a:cubicBezTo>
                <a:cubicBezTo>
                  <a:pt x="3602" y="314"/>
                  <a:pt x="3588" y="302"/>
                  <a:pt x="3571" y="294"/>
                </a:cubicBezTo>
                <a:cubicBezTo>
                  <a:pt x="3554" y="286"/>
                  <a:pt x="3537" y="282"/>
                  <a:pt x="3519" y="282"/>
                </a:cubicBezTo>
                <a:close/>
                <a:moveTo>
                  <a:pt x="2754" y="378"/>
                </a:moveTo>
                <a:cubicBezTo>
                  <a:pt x="2745" y="355"/>
                  <a:pt x="2734" y="337"/>
                  <a:pt x="2720" y="323"/>
                </a:cubicBezTo>
                <a:cubicBezTo>
                  <a:pt x="2705" y="309"/>
                  <a:pt x="2690" y="299"/>
                  <a:pt x="2674" y="292"/>
                </a:cubicBezTo>
                <a:cubicBezTo>
                  <a:pt x="2658" y="285"/>
                  <a:pt x="2642" y="282"/>
                  <a:pt x="2625" y="282"/>
                </a:cubicBezTo>
                <a:cubicBezTo>
                  <a:pt x="2603" y="282"/>
                  <a:pt x="2584" y="286"/>
                  <a:pt x="2566" y="295"/>
                </a:cubicBezTo>
                <a:cubicBezTo>
                  <a:pt x="2548" y="304"/>
                  <a:pt x="2534" y="315"/>
                  <a:pt x="2525" y="326"/>
                </a:cubicBezTo>
                <a:cubicBezTo>
                  <a:pt x="2525" y="282"/>
                  <a:pt x="2525" y="282"/>
                  <a:pt x="2525" y="282"/>
                </a:cubicBezTo>
                <a:cubicBezTo>
                  <a:pt x="2438" y="301"/>
                  <a:pt x="2438" y="301"/>
                  <a:pt x="2438" y="301"/>
                </a:cubicBezTo>
                <a:cubicBezTo>
                  <a:pt x="2454" y="305"/>
                  <a:pt x="2462" y="316"/>
                  <a:pt x="2462" y="331"/>
                </a:cubicBezTo>
                <a:cubicBezTo>
                  <a:pt x="2462" y="766"/>
                  <a:pt x="2462" y="766"/>
                  <a:pt x="2462" y="766"/>
                </a:cubicBezTo>
                <a:cubicBezTo>
                  <a:pt x="2462" y="779"/>
                  <a:pt x="2455" y="788"/>
                  <a:pt x="2443" y="794"/>
                </a:cubicBezTo>
                <a:cubicBezTo>
                  <a:pt x="2544" y="794"/>
                  <a:pt x="2544" y="794"/>
                  <a:pt x="2544" y="794"/>
                </a:cubicBezTo>
                <a:cubicBezTo>
                  <a:pt x="2532" y="788"/>
                  <a:pt x="2525" y="778"/>
                  <a:pt x="2525" y="766"/>
                </a:cubicBezTo>
                <a:cubicBezTo>
                  <a:pt x="2525" y="358"/>
                  <a:pt x="2525" y="358"/>
                  <a:pt x="2525" y="358"/>
                </a:cubicBezTo>
                <a:cubicBezTo>
                  <a:pt x="2534" y="348"/>
                  <a:pt x="2544" y="339"/>
                  <a:pt x="2557" y="332"/>
                </a:cubicBezTo>
                <a:cubicBezTo>
                  <a:pt x="2569" y="325"/>
                  <a:pt x="2583" y="322"/>
                  <a:pt x="2599" y="322"/>
                </a:cubicBezTo>
                <a:cubicBezTo>
                  <a:pt x="2624" y="322"/>
                  <a:pt x="2647" y="332"/>
                  <a:pt x="2667" y="353"/>
                </a:cubicBezTo>
                <a:cubicBezTo>
                  <a:pt x="2688" y="373"/>
                  <a:pt x="2698" y="408"/>
                  <a:pt x="2698" y="458"/>
                </a:cubicBezTo>
                <a:cubicBezTo>
                  <a:pt x="2698" y="504"/>
                  <a:pt x="2689" y="540"/>
                  <a:pt x="2670" y="566"/>
                </a:cubicBezTo>
                <a:cubicBezTo>
                  <a:pt x="2650" y="592"/>
                  <a:pt x="2624" y="604"/>
                  <a:pt x="2592" y="604"/>
                </a:cubicBezTo>
                <a:cubicBezTo>
                  <a:pt x="2568" y="604"/>
                  <a:pt x="2557" y="600"/>
                  <a:pt x="2536" y="582"/>
                </a:cubicBezTo>
                <a:cubicBezTo>
                  <a:pt x="2553" y="627"/>
                  <a:pt x="2553" y="627"/>
                  <a:pt x="2553" y="627"/>
                </a:cubicBezTo>
                <a:cubicBezTo>
                  <a:pt x="2568" y="631"/>
                  <a:pt x="2584" y="633"/>
                  <a:pt x="2601" y="633"/>
                </a:cubicBezTo>
                <a:cubicBezTo>
                  <a:pt x="2652" y="633"/>
                  <a:pt x="2692" y="615"/>
                  <a:pt x="2722" y="578"/>
                </a:cubicBezTo>
                <a:cubicBezTo>
                  <a:pt x="2752" y="541"/>
                  <a:pt x="2767" y="500"/>
                  <a:pt x="2767" y="455"/>
                </a:cubicBezTo>
                <a:cubicBezTo>
                  <a:pt x="2767" y="427"/>
                  <a:pt x="2763" y="401"/>
                  <a:pt x="2754" y="378"/>
                </a:cubicBezTo>
                <a:close/>
                <a:moveTo>
                  <a:pt x="865" y="581"/>
                </a:moveTo>
                <a:cubicBezTo>
                  <a:pt x="854" y="588"/>
                  <a:pt x="840" y="591"/>
                  <a:pt x="824" y="591"/>
                </a:cubicBezTo>
                <a:cubicBezTo>
                  <a:pt x="802" y="591"/>
                  <a:pt x="784" y="582"/>
                  <a:pt x="770" y="566"/>
                </a:cubicBezTo>
                <a:cubicBezTo>
                  <a:pt x="756" y="549"/>
                  <a:pt x="748" y="526"/>
                  <a:pt x="748" y="496"/>
                </a:cubicBezTo>
                <a:cubicBezTo>
                  <a:pt x="748" y="282"/>
                  <a:pt x="748" y="282"/>
                  <a:pt x="748" y="282"/>
                </a:cubicBezTo>
                <a:cubicBezTo>
                  <a:pt x="660" y="299"/>
                  <a:pt x="660" y="299"/>
                  <a:pt x="660" y="299"/>
                </a:cubicBezTo>
                <a:cubicBezTo>
                  <a:pt x="676" y="305"/>
                  <a:pt x="685" y="314"/>
                  <a:pt x="685" y="328"/>
                </a:cubicBezTo>
                <a:cubicBezTo>
                  <a:pt x="685" y="496"/>
                  <a:pt x="685" y="496"/>
                  <a:pt x="685" y="496"/>
                </a:cubicBezTo>
                <a:cubicBezTo>
                  <a:pt x="685" y="544"/>
                  <a:pt x="696" y="579"/>
                  <a:pt x="720" y="601"/>
                </a:cubicBezTo>
                <a:cubicBezTo>
                  <a:pt x="743" y="622"/>
                  <a:pt x="769" y="633"/>
                  <a:pt x="796" y="633"/>
                </a:cubicBezTo>
                <a:cubicBezTo>
                  <a:pt x="827" y="633"/>
                  <a:pt x="856" y="623"/>
                  <a:pt x="882" y="602"/>
                </a:cubicBezTo>
                <a:cubicBezTo>
                  <a:pt x="895" y="559"/>
                  <a:pt x="895" y="559"/>
                  <a:pt x="895" y="559"/>
                </a:cubicBezTo>
                <a:cubicBezTo>
                  <a:pt x="884" y="569"/>
                  <a:pt x="876" y="575"/>
                  <a:pt x="865" y="581"/>
                </a:cubicBezTo>
                <a:close/>
                <a:moveTo>
                  <a:pt x="963" y="568"/>
                </a:moveTo>
                <a:cubicBezTo>
                  <a:pt x="963" y="282"/>
                  <a:pt x="963" y="282"/>
                  <a:pt x="963" y="282"/>
                </a:cubicBezTo>
                <a:cubicBezTo>
                  <a:pt x="875" y="299"/>
                  <a:pt x="875" y="299"/>
                  <a:pt x="875" y="299"/>
                </a:cubicBezTo>
                <a:cubicBezTo>
                  <a:pt x="883" y="301"/>
                  <a:pt x="889" y="304"/>
                  <a:pt x="894" y="308"/>
                </a:cubicBezTo>
                <a:cubicBezTo>
                  <a:pt x="899" y="312"/>
                  <a:pt x="901" y="319"/>
                  <a:pt x="901" y="328"/>
                </a:cubicBezTo>
                <a:cubicBezTo>
                  <a:pt x="901" y="551"/>
                  <a:pt x="901" y="551"/>
                  <a:pt x="901" y="551"/>
                </a:cubicBezTo>
                <a:cubicBezTo>
                  <a:pt x="902" y="583"/>
                  <a:pt x="902" y="583"/>
                  <a:pt x="902" y="583"/>
                </a:cubicBezTo>
                <a:cubicBezTo>
                  <a:pt x="902" y="582"/>
                  <a:pt x="902" y="582"/>
                  <a:pt x="902" y="582"/>
                </a:cubicBezTo>
                <a:cubicBezTo>
                  <a:pt x="902" y="597"/>
                  <a:pt x="904" y="607"/>
                  <a:pt x="908" y="614"/>
                </a:cubicBezTo>
                <a:cubicBezTo>
                  <a:pt x="912" y="621"/>
                  <a:pt x="919" y="627"/>
                  <a:pt x="929" y="633"/>
                </a:cubicBezTo>
                <a:cubicBezTo>
                  <a:pt x="992" y="610"/>
                  <a:pt x="992" y="610"/>
                  <a:pt x="992" y="610"/>
                </a:cubicBezTo>
                <a:cubicBezTo>
                  <a:pt x="973" y="607"/>
                  <a:pt x="963" y="593"/>
                  <a:pt x="963" y="568"/>
                </a:cubicBezTo>
                <a:close/>
                <a:moveTo>
                  <a:pt x="1849" y="599"/>
                </a:moveTo>
                <a:cubicBezTo>
                  <a:pt x="1847" y="594"/>
                  <a:pt x="1846" y="586"/>
                  <a:pt x="1846" y="575"/>
                </a:cubicBezTo>
                <a:cubicBezTo>
                  <a:pt x="1846" y="380"/>
                  <a:pt x="1846" y="380"/>
                  <a:pt x="1846" y="380"/>
                </a:cubicBezTo>
                <a:cubicBezTo>
                  <a:pt x="1846" y="342"/>
                  <a:pt x="1834" y="316"/>
                  <a:pt x="1811" y="302"/>
                </a:cubicBezTo>
                <a:cubicBezTo>
                  <a:pt x="1787" y="289"/>
                  <a:pt x="1761" y="282"/>
                  <a:pt x="1731" y="282"/>
                </a:cubicBezTo>
                <a:cubicBezTo>
                  <a:pt x="1692" y="282"/>
                  <a:pt x="1653" y="294"/>
                  <a:pt x="1616" y="318"/>
                </a:cubicBezTo>
                <a:cubicBezTo>
                  <a:pt x="1617" y="408"/>
                  <a:pt x="1617" y="408"/>
                  <a:pt x="1617" y="408"/>
                </a:cubicBezTo>
                <a:cubicBezTo>
                  <a:pt x="1627" y="378"/>
                  <a:pt x="1641" y="353"/>
                  <a:pt x="1657" y="336"/>
                </a:cubicBezTo>
                <a:cubicBezTo>
                  <a:pt x="1673" y="318"/>
                  <a:pt x="1695" y="309"/>
                  <a:pt x="1722" y="309"/>
                </a:cubicBezTo>
                <a:cubicBezTo>
                  <a:pt x="1744" y="309"/>
                  <a:pt x="1760" y="315"/>
                  <a:pt x="1770" y="328"/>
                </a:cubicBezTo>
                <a:cubicBezTo>
                  <a:pt x="1780" y="340"/>
                  <a:pt x="1785" y="355"/>
                  <a:pt x="1785" y="373"/>
                </a:cubicBezTo>
                <a:cubicBezTo>
                  <a:pt x="1785" y="391"/>
                  <a:pt x="1784" y="401"/>
                  <a:pt x="1782" y="403"/>
                </a:cubicBezTo>
                <a:cubicBezTo>
                  <a:pt x="1776" y="411"/>
                  <a:pt x="1767" y="416"/>
                  <a:pt x="1754" y="420"/>
                </a:cubicBezTo>
                <a:cubicBezTo>
                  <a:pt x="1742" y="424"/>
                  <a:pt x="1722" y="430"/>
                  <a:pt x="1693" y="439"/>
                </a:cubicBezTo>
                <a:cubicBezTo>
                  <a:pt x="1664" y="447"/>
                  <a:pt x="1644" y="455"/>
                  <a:pt x="1633" y="462"/>
                </a:cubicBezTo>
                <a:cubicBezTo>
                  <a:pt x="1601" y="481"/>
                  <a:pt x="1584" y="509"/>
                  <a:pt x="1584" y="544"/>
                </a:cubicBezTo>
                <a:cubicBezTo>
                  <a:pt x="1584" y="564"/>
                  <a:pt x="1592" y="584"/>
                  <a:pt x="1607" y="604"/>
                </a:cubicBezTo>
                <a:cubicBezTo>
                  <a:pt x="1621" y="623"/>
                  <a:pt x="1643" y="633"/>
                  <a:pt x="1672" y="633"/>
                </a:cubicBezTo>
                <a:cubicBezTo>
                  <a:pt x="1706" y="633"/>
                  <a:pt x="1737" y="622"/>
                  <a:pt x="1765" y="599"/>
                </a:cubicBezTo>
                <a:cubicBezTo>
                  <a:pt x="1779" y="560"/>
                  <a:pt x="1779" y="560"/>
                  <a:pt x="1779" y="560"/>
                </a:cubicBezTo>
                <a:cubicBezTo>
                  <a:pt x="1756" y="581"/>
                  <a:pt x="1730" y="592"/>
                  <a:pt x="1702" y="592"/>
                </a:cubicBezTo>
                <a:cubicBezTo>
                  <a:pt x="1685" y="592"/>
                  <a:pt x="1672" y="586"/>
                  <a:pt x="1662" y="576"/>
                </a:cubicBezTo>
                <a:cubicBezTo>
                  <a:pt x="1652" y="565"/>
                  <a:pt x="1646" y="550"/>
                  <a:pt x="1646" y="532"/>
                </a:cubicBezTo>
                <a:cubicBezTo>
                  <a:pt x="1646" y="515"/>
                  <a:pt x="1652" y="501"/>
                  <a:pt x="1662" y="491"/>
                </a:cubicBezTo>
                <a:cubicBezTo>
                  <a:pt x="1672" y="481"/>
                  <a:pt x="1687" y="472"/>
                  <a:pt x="1707" y="464"/>
                </a:cubicBezTo>
                <a:cubicBezTo>
                  <a:pt x="1749" y="451"/>
                  <a:pt x="1775" y="442"/>
                  <a:pt x="1785" y="437"/>
                </a:cubicBezTo>
                <a:cubicBezTo>
                  <a:pt x="1785" y="554"/>
                  <a:pt x="1785" y="554"/>
                  <a:pt x="1785" y="554"/>
                </a:cubicBezTo>
                <a:cubicBezTo>
                  <a:pt x="1785" y="554"/>
                  <a:pt x="1786" y="579"/>
                  <a:pt x="1786" y="579"/>
                </a:cubicBezTo>
                <a:cubicBezTo>
                  <a:pt x="1786" y="597"/>
                  <a:pt x="1788" y="608"/>
                  <a:pt x="1792" y="614"/>
                </a:cubicBezTo>
                <a:cubicBezTo>
                  <a:pt x="1795" y="620"/>
                  <a:pt x="1802" y="626"/>
                  <a:pt x="1811" y="634"/>
                </a:cubicBezTo>
                <a:cubicBezTo>
                  <a:pt x="1868" y="609"/>
                  <a:pt x="1868" y="609"/>
                  <a:pt x="1868" y="609"/>
                </a:cubicBezTo>
                <a:cubicBezTo>
                  <a:pt x="1858" y="607"/>
                  <a:pt x="1851" y="603"/>
                  <a:pt x="1849" y="599"/>
                </a:cubicBezTo>
                <a:close/>
                <a:moveTo>
                  <a:pt x="1464" y="17"/>
                </a:moveTo>
                <a:cubicBezTo>
                  <a:pt x="1464" y="11"/>
                  <a:pt x="1468" y="7"/>
                  <a:pt x="1473" y="5"/>
                </a:cubicBezTo>
                <a:cubicBezTo>
                  <a:pt x="1428" y="5"/>
                  <a:pt x="1428" y="5"/>
                  <a:pt x="1428" y="5"/>
                </a:cubicBezTo>
                <a:cubicBezTo>
                  <a:pt x="1432" y="7"/>
                  <a:pt x="1437" y="11"/>
                  <a:pt x="1437" y="17"/>
                </a:cubicBezTo>
                <a:cubicBezTo>
                  <a:pt x="1437" y="135"/>
                  <a:pt x="1437" y="135"/>
                  <a:pt x="1437" y="135"/>
                </a:cubicBezTo>
                <a:cubicBezTo>
                  <a:pt x="1437" y="183"/>
                  <a:pt x="1478" y="198"/>
                  <a:pt x="1509" y="198"/>
                </a:cubicBezTo>
                <a:cubicBezTo>
                  <a:pt x="1544" y="198"/>
                  <a:pt x="1573" y="181"/>
                  <a:pt x="1573" y="135"/>
                </a:cubicBezTo>
                <a:cubicBezTo>
                  <a:pt x="1574" y="17"/>
                  <a:pt x="1574" y="17"/>
                  <a:pt x="1574" y="17"/>
                </a:cubicBezTo>
                <a:cubicBezTo>
                  <a:pt x="1574" y="11"/>
                  <a:pt x="1577" y="7"/>
                  <a:pt x="1582" y="5"/>
                </a:cubicBezTo>
                <a:cubicBezTo>
                  <a:pt x="1551" y="5"/>
                  <a:pt x="1551" y="5"/>
                  <a:pt x="1551" y="5"/>
                </a:cubicBezTo>
                <a:cubicBezTo>
                  <a:pt x="1555" y="7"/>
                  <a:pt x="1558" y="11"/>
                  <a:pt x="1558" y="17"/>
                </a:cubicBezTo>
                <a:cubicBezTo>
                  <a:pt x="1559" y="136"/>
                  <a:pt x="1559" y="136"/>
                  <a:pt x="1559" y="136"/>
                </a:cubicBezTo>
                <a:cubicBezTo>
                  <a:pt x="1559" y="161"/>
                  <a:pt x="1547" y="185"/>
                  <a:pt x="1510" y="185"/>
                </a:cubicBezTo>
                <a:cubicBezTo>
                  <a:pt x="1470" y="185"/>
                  <a:pt x="1464" y="155"/>
                  <a:pt x="1464" y="136"/>
                </a:cubicBezTo>
                <a:cubicBezTo>
                  <a:pt x="1464" y="17"/>
                  <a:pt x="1464" y="17"/>
                  <a:pt x="1464" y="17"/>
                </a:cubicBezTo>
                <a:close/>
                <a:moveTo>
                  <a:pt x="1750" y="17"/>
                </a:moveTo>
                <a:cubicBezTo>
                  <a:pt x="1750" y="141"/>
                  <a:pt x="1750" y="141"/>
                  <a:pt x="1750" y="141"/>
                </a:cubicBezTo>
                <a:cubicBezTo>
                  <a:pt x="1639" y="5"/>
                  <a:pt x="1639" y="5"/>
                  <a:pt x="1639" y="5"/>
                </a:cubicBezTo>
                <a:cubicBezTo>
                  <a:pt x="1599" y="5"/>
                  <a:pt x="1599" y="5"/>
                  <a:pt x="1599" y="5"/>
                </a:cubicBezTo>
                <a:cubicBezTo>
                  <a:pt x="1606" y="8"/>
                  <a:pt x="1609" y="12"/>
                  <a:pt x="1612" y="15"/>
                </a:cubicBezTo>
                <a:cubicBezTo>
                  <a:pt x="1615" y="19"/>
                  <a:pt x="1615" y="20"/>
                  <a:pt x="1615" y="28"/>
                </a:cubicBezTo>
                <a:cubicBezTo>
                  <a:pt x="1615" y="183"/>
                  <a:pt x="1615" y="183"/>
                  <a:pt x="1615" y="183"/>
                </a:cubicBezTo>
                <a:cubicBezTo>
                  <a:pt x="1615" y="189"/>
                  <a:pt x="1612" y="193"/>
                  <a:pt x="1608" y="195"/>
                </a:cubicBezTo>
                <a:cubicBezTo>
                  <a:pt x="1638" y="195"/>
                  <a:pt x="1638" y="195"/>
                  <a:pt x="1638" y="195"/>
                </a:cubicBezTo>
                <a:cubicBezTo>
                  <a:pt x="1633" y="193"/>
                  <a:pt x="1630" y="189"/>
                  <a:pt x="1630" y="183"/>
                </a:cubicBezTo>
                <a:cubicBezTo>
                  <a:pt x="1630" y="36"/>
                  <a:pt x="1630" y="36"/>
                  <a:pt x="1630" y="36"/>
                </a:cubicBezTo>
                <a:cubicBezTo>
                  <a:pt x="1630" y="39"/>
                  <a:pt x="1764" y="201"/>
                  <a:pt x="1764" y="201"/>
                </a:cubicBezTo>
                <a:cubicBezTo>
                  <a:pt x="1764" y="17"/>
                  <a:pt x="1764" y="17"/>
                  <a:pt x="1764" y="17"/>
                </a:cubicBezTo>
                <a:cubicBezTo>
                  <a:pt x="1764" y="11"/>
                  <a:pt x="1767" y="7"/>
                  <a:pt x="1772" y="5"/>
                </a:cubicBezTo>
                <a:cubicBezTo>
                  <a:pt x="1743" y="5"/>
                  <a:pt x="1743" y="5"/>
                  <a:pt x="1743" y="5"/>
                </a:cubicBezTo>
                <a:cubicBezTo>
                  <a:pt x="1747" y="7"/>
                  <a:pt x="1750" y="11"/>
                  <a:pt x="1750" y="17"/>
                </a:cubicBezTo>
                <a:close/>
                <a:moveTo>
                  <a:pt x="1841" y="5"/>
                </a:moveTo>
                <a:cubicBezTo>
                  <a:pt x="1799" y="5"/>
                  <a:pt x="1799" y="5"/>
                  <a:pt x="1799" y="5"/>
                </a:cubicBezTo>
                <a:cubicBezTo>
                  <a:pt x="1804" y="7"/>
                  <a:pt x="1807" y="11"/>
                  <a:pt x="1807" y="17"/>
                </a:cubicBezTo>
                <a:cubicBezTo>
                  <a:pt x="1807" y="183"/>
                  <a:pt x="1807" y="183"/>
                  <a:pt x="1807" y="183"/>
                </a:cubicBezTo>
                <a:cubicBezTo>
                  <a:pt x="1807" y="189"/>
                  <a:pt x="1804" y="193"/>
                  <a:pt x="1799" y="195"/>
                </a:cubicBezTo>
                <a:cubicBezTo>
                  <a:pt x="1841" y="195"/>
                  <a:pt x="1841" y="195"/>
                  <a:pt x="1841" y="195"/>
                </a:cubicBezTo>
                <a:cubicBezTo>
                  <a:pt x="1837" y="193"/>
                  <a:pt x="1833" y="189"/>
                  <a:pt x="1833" y="183"/>
                </a:cubicBezTo>
                <a:cubicBezTo>
                  <a:pt x="1833" y="17"/>
                  <a:pt x="1833" y="17"/>
                  <a:pt x="1833" y="17"/>
                </a:cubicBezTo>
                <a:cubicBezTo>
                  <a:pt x="1833" y="11"/>
                  <a:pt x="1837" y="7"/>
                  <a:pt x="1841" y="5"/>
                </a:cubicBezTo>
                <a:close/>
                <a:moveTo>
                  <a:pt x="2001" y="18"/>
                </a:moveTo>
                <a:cubicBezTo>
                  <a:pt x="2001" y="19"/>
                  <a:pt x="1952" y="151"/>
                  <a:pt x="1952" y="151"/>
                </a:cubicBezTo>
                <a:cubicBezTo>
                  <a:pt x="1952" y="151"/>
                  <a:pt x="1902" y="22"/>
                  <a:pt x="1902" y="21"/>
                </a:cubicBezTo>
                <a:cubicBezTo>
                  <a:pt x="1900" y="14"/>
                  <a:pt x="1900" y="8"/>
                  <a:pt x="1907" y="5"/>
                </a:cubicBezTo>
                <a:cubicBezTo>
                  <a:pt x="1856" y="5"/>
                  <a:pt x="1856" y="5"/>
                  <a:pt x="1856" y="5"/>
                </a:cubicBezTo>
                <a:cubicBezTo>
                  <a:pt x="1865" y="8"/>
                  <a:pt x="1868" y="13"/>
                  <a:pt x="1871" y="18"/>
                </a:cubicBezTo>
                <a:cubicBezTo>
                  <a:pt x="1876" y="29"/>
                  <a:pt x="1948" y="203"/>
                  <a:pt x="1948" y="203"/>
                </a:cubicBezTo>
                <a:cubicBezTo>
                  <a:pt x="1948" y="203"/>
                  <a:pt x="2013" y="29"/>
                  <a:pt x="2017" y="18"/>
                </a:cubicBezTo>
                <a:cubicBezTo>
                  <a:pt x="2021" y="11"/>
                  <a:pt x="2020" y="10"/>
                  <a:pt x="2027" y="5"/>
                </a:cubicBezTo>
                <a:cubicBezTo>
                  <a:pt x="1997" y="5"/>
                  <a:pt x="1997" y="5"/>
                  <a:pt x="1997" y="5"/>
                </a:cubicBezTo>
                <a:cubicBezTo>
                  <a:pt x="2003" y="8"/>
                  <a:pt x="2004" y="12"/>
                  <a:pt x="2001" y="18"/>
                </a:cubicBezTo>
                <a:close/>
                <a:moveTo>
                  <a:pt x="2145" y="30"/>
                </a:moveTo>
                <a:cubicBezTo>
                  <a:pt x="2144" y="5"/>
                  <a:pt x="2144" y="5"/>
                  <a:pt x="2144" y="5"/>
                </a:cubicBezTo>
                <a:cubicBezTo>
                  <a:pt x="2039" y="5"/>
                  <a:pt x="2039" y="5"/>
                  <a:pt x="2039" y="5"/>
                </a:cubicBezTo>
                <a:cubicBezTo>
                  <a:pt x="2043" y="7"/>
                  <a:pt x="2047" y="11"/>
                  <a:pt x="2047" y="17"/>
                </a:cubicBezTo>
                <a:cubicBezTo>
                  <a:pt x="2047" y="183"/>
                  <a:pt x="2047" y="183"/>
                  <a:pt x="2047" y="183"/>
                </a:cubicBezTo>
                <a:cubicBezTo>
                  <a:pt x="2047" y="189"/>
                  <a:pt x="2043" y="193"/>
                  <a:pt x="2038" y="195"/>
                </a:cubicBezTo>
                <a:cubicBezTo>
                  <a:pt x="2151" y="195"/>
                  <a:pt x="2151" y="195"/>
                  <a:pt x="2151" y="195"/>
                </a:cubicBezTo>
                <a:cubicBezTo>
                  <a:pt x="2157" y="164"/>
                  <a:pt x="2157" y="164"/>
                  <a:pt x="2157" y="164"/>
                </a:cubicBezTo>
                <a:cubicBezTo>
                  <a:pt x="2146" y="182"/>
                  <a:pt x="2136" y="182"/>
                  <a:pt x="2105" y="182"/>
                </a:cubicBezTo>
                <a:cubicBezTo>
                  <a:pt x="2092" y="182"/>
                  <a:pt x="2079" y="181"/>
                  <a:pt x="2073" y="180"/>
                </a:cubicBezTo>
                <a:cubicBezTo>
                  <a:pt x="2073" y="97"/>
                  <a:pt x="2073" y="97"/>
                  <a:pt x="2073" y="97"/>
                </a:cubicBezTo>
                <a:cubicBezTo>
                  <a:pt x="2119" y="97"/>
                  <a:pt x="2119" y="97"/>
                  <a:pt x="2119" y="97"/>
                </a:cubicBezTo>
                <a:cubicBezTo>
                  <a:pt x="2123" y="97"/>
                  <a:pt x="2127" y="102"/>
                  <a:pt x="2128" y="105"/>
                </a:cubicBezTo>
                <a:cubicBezTo>
                  <a:pt x="2128" y="75"/>
                  <a:pt x="2128" y="75"/>
                  <a:pt x="2128" y="75"/>
                </a:cubicBezTo>
                <a:cubicBezTo>
                  <a:pt x="2127" y="78"/>
                  <a:pt x="2123" y="83"/>
                  <a:pt x="2119" y="83"/>
                </a:cubicBezTo>
                <a:cubicBezTo>
                  <a:pt x="2073" y="83"/>
                  <a:pt x="2073" y="83"/>
                  <a:pt x="2073" y="83"/>
                </a:cubicBezTo>
                <a:cubicBezTo>
                  <a:pt x="2073" y="19"/>
                  <a:pt x="2073" y="19"/>
                  <a:pt x="2073" y="19"/>
                </a:cubicBezTo>
                <a:cubicBezTo>
                  <a:pt x="2073" y="19"/>
                  <a:pt x="2116" y="20"/>
                  <a:pt x="2121" y="20"/>
                </a:cubicBezTo>
                <a:cubicBezTo>
                  <a:pt x="2133" y="20"/>
                  <a:pt x="2139" y="23"/>
                  <a:pt x="2145" y="30"/>
                </a:cubicBezTo>
                <a:close/>
                <a:moveTo>
                  <a:pt x="2248" y="99"/>
                </a:moveTo>
                <a:cubicBezTo>
                  <a:pt x="2265" y="97"/>
                  <a:pt x="2292" y="82"/>
                  <a:pt x="2292" y="52"/>
                </a:cubicBezTo>
                <a:cubicBezTo>
                  <a:pt x="2292" y="34"/>
                  <a:pt x="2280" y="5"/>
                  <a:pt x="2224" y="5"/>
                </a:cubicBezTo>
                <a:cubicBezTo>
                  <a:pt x="2171" y="5"/>
                  <a:pt x="2171" y="5"/>
                  <a:pt x="2171" y="5"/>
                </a:cubicBezTo>
                <a:cubicBezTo>
                  <a:pt x="2176" y="7"/>
                  <a:pt x="2179" y="11"/>
                  <a:pt x="2179" y="17"/>
                </a:cubicBezTo>
                <a:cubicBezTo>
                  <a:pt x="2179" y="183"/>
                  <a:pt x="2179" y="183"/>
                  <a:pt x="2179" y="183"/>
                </a:cubicBezTo>
                <a:cubicBezTo>
                  <a:pt x="2179" y="189"/>
                  <a:pt x="2176" y="193"/>
                  <a:pt x="2171" y="195"/>
                </a:cubicBezTo>
                <a:cubicBezTo>
                  <a:pt x="2213" y="195"/>
                  <a:pt x="2213" y="195"/>
                  <a:pt x="2213" y="195"/>
                </a:cubicBezTo>
                <a:cubicBezTo>
                  <a:pt x="2209" y="193"/>
                  <a:pt x="2205" y="189"/>
                  <a:pt x="2205" y="183"/>
                </a:cubicBezTo>
                <a:cubicBezTo>
                  <a:pt x="2205" y="107"/>
                  <a:pt x="2205" y="107"/>
                  <a:pt x="2205" y="107"/>
                </a:cubicBezTo>
                <a:cubicBezTo>
                  <a:pt x="2205" y="107"/>
                  <a:pt x="2216" y="107"/>
                  <a:pt x="2221" y="107"/>
                </a:cubicBezTo>
                <a:cubicBezTo>
                  <a:pt x="2236" y="107"/>
                  <a:pt x="2242" y="119"/>
                  <a:pt x="2249" y="131"/>
                </a:cubicBezTo>
                <a:cubicBezTo>
                  <a:pt x="2259" y="146"/>
                  <a:pt x="2269" y="162"/>
                  <a:pt x="2283" y="183"/>
                </a:cubicBezTo>
                <a:cubicBezTo>
                  <a:pt x="2288" y="189"/>
                  <a:pt x="2295" y="196"/>
                  <a:pt x="2306" y="196"/>
                </a:cubicBezTo>
                <a:cubicBezTo>
                  <a:pt x="2335" y="195"/>
                  <a:pt x="2335" y="195"/>
                  <a:pt x="2335" y="195"/>
                </a:cubicBezTo>
                <a:cubicBezTo>
                  <a:pt x="2335" y="195"/>
                  <a:pt x="2323" y="191"/>
                  <a:pt x="2317" y="184"/>
                </a:cubicBezTo>
                <a:cubicBezTo>
                  <a:pt x="2305" y="171"/>
                  <a:pt x="2275" y="120"/>
                  <a:pt x="2275" y="120"/>
                </a:cubicBezTo>
                <a:cubicBezTo>
                  <a:pt x="2271" y="114"/>
                  <a:pt x="2263" y="102"/>
                  <a:pt x="2248" y="99"/>
                </a:cubicBezTo>
                <a:close/>
                <a:moveTo>
                  <a:pt x="2205" y="17"/>
                </a:moveTo>
                <a:cubicBezTo>
                  <a:pt x="2205" y="17"/>
                  <a:pt x="2214" y="16"/>
                  <a:pt x="2226" y="16"/>
                </a:cubicBezTo>
                <a:cubicBezTo>
                  <a:pt x="2256" y="16"/>
                  <a:pt x="2264" y="39"/>
                  <a:pt x="2264" y="52"/>
                </a:cubicBezTo>
                <a:cubicBezTo>
                  <a:pt x="2264" y="82"/>
                  <a:pt x="2243" y="93"/>
                  <a:pt x="2221" y="93"/>
                </a:cubicBezTo>
                <a:cubicBezTo>
                  <a:pt x="2214" y="93"/>
                  <a:pt x="2205" y="93"/>
                  <a:pt x="2205" y="93"/>
                </a:cubicBezTo>
                <a:cubicBezTo>
                  <a:pt x="2205" y="17"/>
                  <a:pt x="2205" y="17"/>
                  <a:pt x="2205" y="17"/>
                </a:cubicBezTo>
                <a:close/>
                <a:moveTo>
                  <a:pt x="2450" y="141"/>
                </a:moveTo>
                <a:cubicBezTo>
                  <a:pt x="2450" y="103"/>
                  <a:pt x="2424" y="94"/>
                  <a:pt x="2397" y="81"/>
                </a:cubicBezTo>
                <a:cubicBezTo>
                  <a:pt x="2370" y="68"/>
                  <a:pt x="2359" y="61"/>
                  <a:pt x="2359" y="43"/>
                </a:cubicBezTo>
                <a:cubicBezTo>
                  <a:pt x="2359" y="31"/>
                  <a:pt x="2366" y="13"/>
                  <a:pt x="2390" y="13"/>
                </a:cubicBezTo>
                <a:cubicBezTo>
                  <a:pt x="2416" y="13"/>
                  <a:pt x="2432" y="36"/>
                  <a:pt x="2436" y="50"/>
                </a:cubicBezTo>
                <a:cubicBezTo>
                  <a:pt x="2434" y="13"/>
                  <a:pt x="2434" y="13"/>
                  <a:pt x="2434" y="13"/>
                </a:cubicBezTo>
                <a:cubicBezTo>
                  <a:pt x="2421" y="4"/>
                  <a:pt x="2404" y="2"/>
                  <a:pt x="2394" y="2"/>
                </a:cubicBezTo>
                <a:cubicBezTo>
                  <a:pt x="2367" y="2"/>
                  <a:pt x="2336" y="18"/>
                  <a:pt x="2336" y="52"/>
                </a:cubicBezTo>
                <a:cubicBezTo>
                  <a:pt x="2336" y="75"/>
                  <a:pt x="2350" y="89"/>
                  <a:pt x="2377" y="103"/>
                </a:cubicBezTo>
                <a:cubicBezTo>
                  <a:pt x="2404" y="116"/>
                  <a:pt x="2424" y="122"/>
                  <a:pt x="2424" y="149"/>
                </a:cubicBezTo>
                <a:cubicBezTo>
                  <a:pt x="2424" y="162"/>
                  <a:pt x="2416" y="186"/>
                  <a:pt x="2386" y="186"/>
                </a:cubicBezTo>
                <a:cubicBezTo>
                  <a:pt x="2356" y="186"/>
                  <a:pt x="2341" y="160"/>
                  <a:pt x="2335" y="140"/>
                </a:cubicBezTo>
                <a:cubicBezTo>
                  <a:pt x="2336" y="182"/>
                  <a:pt x="2336" y="182"/>
                  <a:pt x="2336" y="182"/>
                </a:cubicBezTo>
                <a:cubicBezTo>
                  <a:pt x="2346" y="188"/>
                  <a:pt x="2364" y="198"/>
                  <a:pt x="2388" y="198"/>
                </a:cubicBezTo>
                <a:cubicBezTo>
                  <a:pt x="2418" y="198"/>
                  <a:pt x="2450" y="176"/>
                  <a:pt x="2450" y="141"/>
                </a:cubicBezTo>
                <a:close/>
                <a:moveTo>
                  <a:pt x="2510" y="5"/>
                </a:moveTo>
                <a:cubicBezTo>
                  <a:pt x="2468" y="5"/>
                  <a:pt x="2468" y="5"/>
                  <a:pt x="2468" y="5"/>
                </a:cubicBezTo>
                <a:cubicBezTo>
                  <a:pt x="2473" y="7"/>
                  <a:pt x="2476" y="11"/>
                  <a:pt x="2476" y="17"/>
                </a:cubicBezTo>
                <a:cubicBezTo>
                  <a:pt x="2476" y="183"/>
                  <a:pt x="2476" y="183"/>
                  <a:pt x="2476" y="183"/>
                </a:cubicBezTo>
                <a:cubicBezTo>
                  <a:pt x="2476" y="189"/>
                  <a:pt x="2473" y="193"/>
                  <a:pt x="2468" y="195"/>
                </a:cubicBezTo>
                <a:cubicBezTo>
                  <a:pt x="2510" y="195"/>
                  <a:pt x="2510" y="195"/>
                  <a:pt x="2510" y="195"/>
                </a:cubicBezTo>
                <a:cubicBezTo>
                  <a:pt x="2505" y="193"/>
                  <a:pt x="2502" y="189"/>
                  <a:pt x="2502" y="183"/>
                </a:cubicBezTo>
                <a:cubicBezTo>
                  <a:pt x="2502" y="17"/>
                  <a:pt x="2502" y="17"/>
                  <a:pt x="2502" y="17"/>
                </a:cubicBezTo>
                <a:cubicBezTo>
                  <a:pt x="2502" y="11"/>
                  <a:pt x="2505" y="7"/>
                  <a:pt x="2510" y="5"/>
                </a:cubicBezTo>
                <a:close/>
                <a:moveTo>
                  <a:pt x="2613" y="18"/>
                </a:moveTo>
                <a:cubicBezTo>
                  <a:pt x="2633" y="18"/>
                  <a:pt x="2659" y="20"/>
                  <a:pt x="2659" y="20"/>
                </a:cubicBezTo>
                <a:cubicBezTo>
                  <a:pt x="2666" y="21"/>
                  <a:pt x="2670" y="27"/>
                  <a:pt x="2673" y="31"/>
                </a:cubicBezTo>
                <a:cubicBezTo>
                  <a:pt x="2673" y="5"/>
                  <a:pt x="2673" y="5"/>
                  <a:pt x="2673" y="5"/>
                </a:cubicBezTo>
                <a:cubicBezTo>
                  <a:pt x="2525" y="5"/>
                  <a:pt x="2525" y="5"/>
                  <a:pt x="2525" y="5"/>
                </a:cubicBezTo>
                <a:cubicBezTo>
                  <a:pt x="2525" y="31"/>
                  <a:pt x="2525" y="31"/>
                  <a:pt x="2525" y="31"/>
                </a:cubicBezTo>
                <a:cubicBezTo>
                  <a:pt x="2528" y="27"/>
                  <a:pt x="2533" y="20"/>
                  <a:pt x="2540" y="20"/>
                </a:cubicBezTo>
                <a:cubicBezTo>
                  <a:pt x="2540" y="20"/>
                  <a:pt x="2565" y="18"/>
                  <a:pt x="2586" y="18"/>
                </a:cubicBezTo>
                <a:cubicBezTo>
                  <a:pt x="2586" y="183"/>
                  <a:pt x="2586" y="183"/>
                  <a:pt x="2586" y="183"/>
                </a:cubicBezTo>
                <a:cubicBezTo>
                  <a:pt x="2586" y="189"/>
                  <a:pt x="2583" y="193"/>
                  <a:pt x="2579" y="195"/>
                </a:cubicBezTo>
                <a:cubicBezTo>
                  <a:pt x="2620" y="195"/>
                  <a:pt x="2620" y="195"/>
                  <a:pt x="2620" y="195"/>
                </a:cubicBezTo>
                <a:cubicBezTo>
                  <a:pt x="2616" y="193"/>
                  <a:pt x="2613" y="189"/>
                  <a:pt x="2613" y="183"/>
                </a:cubicBezTo>
                <a:cubicBezTo>
                  <a:pt x="2613" y="18"/>
                  <a:pt x="2613" y="18"/>
                  <a:pt x="2613" y="18"/>
                </a:cubicBezTo>
                <a:close/>
                <a:moveTo>
                  <a:pt x="2838" y="5"/>
                </a:moveTo>
                <a:cubicBezTo>
                  <a:pt x="2800" y="5"/>
                  <a:pt x="2800" y="5"/>
                  <a:pt x="2800" y="5"/>
                </a:cubicBezTo>
                <a:cubicBezTo>
                  <a:pt x="2808" y="7"/>
                  <a:pt x="2810" y="11"/>
                  <a:pt x="2806" y="18"/>
                </a:cubicBezTo>
                <a:cubicBezTo>
                  <a:pt x="2768" y="91"/>
                  <a:pt x="2768" y="91"/>
                  <a:pt x="2768" y="91"/>
                </a:cubicBezTo>
                <a:cubicBezTo>
                  <a:pt x="2729" y="22"/>
                  <a:pt x="2729" y="22"/>
                  <a:pt x="2729" y="22"/>
                </a:cubicBezTo>
                <a:cubicBezTo>
                  <a:pt x="2722" y="9"/>
                  <a:pt x="2727" y="8"/>
                  <a:pt x="2733" y="5"/>
                </a:cubicBezTo>
                <a:cubicBezTo>
                  <a:pt x="2679" y="5"/>
                  <a:pt x="2679" y="5"/>
                  <a:pt x="2679" y="5"/>
                </a:cubicBezTo>
                <a:cubicBezTo>
                  <a:pt x="2687" y="9"/>
                  <a:pt x="2690" y="12"/>
                  <a:pt x="2695" y="18"/>
                </a:cubicBezTo>
                <a:cubicBezTo>
                  <a:pt x="2748" y="106"/>
                  <a:pt x="2748" y="106"/>
                  <a:pt x="2748" y="106"/>
                </a:cubicBezTo>
                <a:cubicBezTo>
                  <a:pt x="2748" y="183"/>
                  <a:pt x="2748" y="183"/>
                  <a:pt x="2748" y="183"/>
                </a:cubicBezTo>
                <a:cubicBezTo>
                  <a:pt x="2748" y="189"/>
                  <a:pt x="2743" y="193"/>
                  <a:pt x="2738" y="195"/>
                </a:cubicBezTo>
                <a:cubicBezTo>
                  <a:pt x="2786" y="195"/>
                  <a:pt x="2786" y="195"/>
                  <a:pt x="2786" y="195"/>
                </a:cubicBezTo>
                <a:cubicBezTo>
                  <a:pt x="2781" y="193"/>
                  <a:pt x="2776" y="189"/>
                  <a:pt x="2776" y="183"/>
                </a:cubicBezTo>
                <a:cubicBezTo>
                  <a:pt x="2776" y="105"/>
                  <a:pt x="2776" y="105"/>
                  <a:pt x="2776" y="105"/>
                </a:cubicBezTo>
                <a:cubicBezTo>
                  <a:pt x="2821" y="20"/>
                  <a:pt x="2821" y="20"/>
                  <a:pt x="2821" y="20"/>
                </a:cubicBezTo>
                <a:cubicBezTo>
                  <a:pt x="2824" y="13"/>
                  <a:pt x="2829" y="8"/>
                  <a:pt x="2838" y="5"/>
                </a:cubicBezTo>
                <a:close/>
                <a:moveTo>
                  <a:pt x="3010" y="198"/>
                </a:moveTo>
                <a:cubicBezTo>
                  <a:pt x="3051" y="199"/>
                  <a:pt x="3099" y="166"/>
                  <a:pt x="3100" y="102"/>
                </a:cubicBezTo>
                <a:cubicBezTo>
                  <a:pt x="3102" y="38"/>
                  <a:pt x="3055" y="3"/>
                  <a:pt x="3015" y="2"/>
                </a:cubicBezTo>
                <a:cubicBezTo>
                  <a:pt x="2958" y="0"/>
                  <a:pt x="2925" y="52"/>
                  <a:pt x="2923" y="97"/>
                </a:cubicBezTo>
                <a:cubicBezTo>
                  <a:pt x="2922" y="155"/>
                  <a:pt x="2963" y="197"/>
                  <a:pt x="3010" y="198"/>
                </a:cubicBezTo>
                <a:close/>
                <a:moveTo>
                  <a:pt x="2953" y="96"/>
                </a:moveTo>
                <a:cubicBezTo>
                  <a:pt x="2953" y="45"/>
                  <a:pt x="2977" y="14"/>
                  <a:pt x="3012" y="14"/>
                </a:cubicBezTo>
                <a:cubicBezTo>
                  <a:pt x="3049" y="14"/>
                  <a:pt x="3071" y="49"/>
                  <a:pt x="3071" y="103"/>
                </a:cubicBezTo>
                <a:cubicBezTo>
                  <a:pt x="3071" y="153"/>
                  <a:pt x="3049" y="185"/>
                  <a:pt x="3013" y="185"/>
                </a:cubicBezTo>
                <a:cubicBezTo>
                  <a:pt x="2983" y="185"/>
                  <a:pt x="2953" y="157"/>
                  <a:pt x="2953" y="96"/>
                </a:cubicBezTo>
                <a:close/>
                <a:moveTo>
                  <a:pt x="3161" y="195"/>
                </a:moveTo>
                <a:cubicBezTo>
                  <a:pt x="3156" y="193"/>
                  <a:pt x="3153" y="189"/>
                  <a:pt x="3153" y="183"/>
                </a:cubicBezTo>
                <a:cubicBezTo>
                  <a:pt x="3153" y="97"/>
                  <a:pt x="3153" y="97"/>
                  <a:pt x="3153" y="97"/>
                </a:cubicBezTo>
                <a:cubicBezTo>
                  <a:pt x="3200" y="97"/>
                  <a:pt x="3200" y="97"/>
                  <a:pt x="3200" y="97"/>
                </a:cubicBezTo>
                <a:cubicBezTo>
                  <a:pt x="3203" y="97"/>
                  <a:pt x="3208" y="102"/>
                  <a:pt x="3209" y="105"/>
                </a:cubicBezTo>
                <a:cubicBezTo>
                  <a:pt x="3209" y="75"/>
                  <a:pt x="3209" y="75"/>
                  <a:pt x="3209" y="75"/>
                </a:cubicBezTo>
                <a:cubicBezTo>
                  <a:pt x="3208" y="78"/>
                  <a:pt x="3203" y="83"/>
                  <a:pt x="3200" y="83"/>
                </a:cubicBezTo>
                <a:cubicBezTo>
                  <a:pt x="3153" y="83"/>
                  <a:pt x="3153" y="83"/>
                  <a:pt x="3153" y="83"/>
                </a:cubicBezTo>
                <a:cubicBezTo>
                  <a:pt x="3153" y="19"/>
                  <a:pt x="3153" y="19"/>
                  <a:pt x="3153" y="19"/>
                </a:cubicBezTo>
                <a:cubicBezTo>
                  <a:pt x="3153" y="19"/>
                  <a:pt x="3200" y="19"/>
                  <a:pt x="3206" y="20"/>
                </a:cubicBezTo>
                <a:cubicBezTo>
                  <a:pt x="3220" y="20"/>
                  <a:pt x="3226" y="24"/>
                  <a:pt x="3230" y="30"/>
                </a:cubicBezTo>
                <a:cubicBezTo>
                  <a:pt x="3230" y="5"/>
                  <a:pt x="3230" y="5"/>
                  <a:pt x="3230" y="5"/>
                </a:cubicBezTo>
                <a:cubicBezTo>
                  <a:pt x="3119" y="5"/>
                  <a:pt x="3119" y="5"/>
                  <a:pt x="3119" y="5"/>
                </a:cubicBezTo>
                <a:cubicBezTo>
                  <a:pt x="3123" y="7"/>
                  <a:pt x="3126" y="11"/>
                  <a:pt x="3126" y="17"/>
                </a:cubicBezTo>
                <a:cubicBezTo>
                  <a:pt x="3126" y="183"/>
                  <a:pt x="3126" y="183"/>
                  <a:pt x="3126" y="183"/>
                </a:cubicBezTo>
                <a:cubicBezTo>
                  <a:pt x="3126" y="189"/>
                  <a:pt x="3124" y="193"/>
                  <a:pt x="3119" y="195"/>
                </a:cubicBezTo>
                <a:cubicBezTo>
                  <a:pt x="3161" y="195"/>
                  <a:pt x="3161" y="195"/>
                  <a:pt x="3161" y="19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noProof="0" dirty="0"/>
          </a:p>
        </p:txBody>
      </p:sp>
      <p:sp>
        <p:nvSpPr>
          <p:cNvPr id="11" name="Title 10"/>
          <p:cNvSpPr>
            <a:spLocks noGrp="1"/>
          </p:cNvSpPr>
          <p:nvPr>
            <p:ph type="title" hasCustomPrompt="1"/>
          </p:nvPr>
        </p:nvSpPr>
        <p:spPr bwMode="gray">
          <a:xfrm>
            <a:off x="457200" y="1186033"/>
            <a:ext cx="8208000" cy="1368000"/>
          </a:xfrm>
        </p:spPr>
        <p:txBody>
          <a:bodyPr/>
          <a:lstStyle>
            <a:lvl1pPr>
              <a:defRPr>
                <a:solidFill>
                  <a:schemeClr val="bg1"/>
                </a:solidFill>
              </a:defRPr>
            </a:lvl1pPr>
          </a:lstStyle>
          <a:p>
            <a:r>
              <a:rPr lang="en-GB" noProof="0" dirty="0" smtClean="0"/>
              <a:t>Click to insert title</a:t>
            </a:r>
            <a:endParaRPr lang="en-GB" noProof="0" dirty="0"/>
          </a:p>
        </p:txBody>
      </p:sp>
      <p:sp>
        <p:nvSpPr>
          <p:cNvPr id="9" name="Text Placeholder 7"/>
          <p:cNvSpPr>
            <a:spLocks noGrp="1"/>
          </p:cNvSpPr>
          <p:nvPr>
            <p:ph type="body" sz="quarter" idx="14" hasCustomPrompt="1"/>
          </p:nvPr>
        </p:nvSpPr>
        <p:spPr bwMode="gray">
          <a:xfrm>
            <a:off x="462405" y="6228318"/>
            <a:ext cx="8208000" cy="369332"/>
          </a:xfrm>
        </p:spPr>
        <p:txBody>
          <a:bodyPr anchor="t" anchorCtr="0">
            <a:noAutofit/>
          </a:bodyPr>
          <a:lstStyle>
            <a:lvl1pPr>
              <a:defRPr sz="120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GB" noProof="0" dirty="0" smtClean="0"/>
              <a:t>Click to insert source/notes text, if any</a:t>
            </a:r>
          </a:p>
        </p:txBody>
      </p:sp>
      <p:sp>
        <p:nvSpPr>
          <p:cNvPr id="8" name="Picture Placeholder 7"/>
          <p:cNvSpPr>
            <a:spLocks noGrp="1"/>
          </p:cNvSpPr>
          <p:nvPr>
            <p:ph type="pic" sz="quarter" idx="13" hasCustomPrompt="1"/>
          </p:nvPr>
        </p:nvSpPr>
        <p:spPr bwMode="gray">
          <a:xfrm>
            <a:off x="0" y="0"/>
            <a:ext cx="9144000" cy="3132000"/>
          </a:xfrm>
          <a:solidFill>
            <a:schemeClr val="accent2">
              <a:lumMod val="20000"/>
              <a:lumOff val="80000"/>
            </a:schemeClr>
          </a:solidFill>
        </p:spPr>
        <p:txBody>
          <a:bodyPr/>
          <a:lstStyle>
            <a:lvl1pPr marL="0" marR="0" indent="0" algn="l" defTabSz="914377" rtl="0" eaLnBrk="1" fontAlgn="auto" latinLnBrk="0" hangingPunct="1">
              <a:lnSpc>
                <a:spcPct val="100000"/>
              </a:lnSpc>
              <a:spcBef>
                <a:spcPts val="1200"/>
              </a:spcBef>
              <a:spcAft>
                <a:spcPts val="0"/>
              </a:spcAft>
              <a:buClrTx/>
              <a:buSzTx/>
              <a:buFont typeface="Arial" panose="020B0604020202020204" pitchFamily="34" charset="0"/>
              <a:buNone/>
              <a:tabLst/>
              <a:defRPr/>
            </a:lvl1pPr>
          </a:lstStyle>
          <a:p>
            <a:r>
              <a:rPr lang="en-GB" noProof="0" dirty="0" smtClean="0"/>
              <a:t> </a:t>
            </a:r>
          </a:p>
        </p:txBody>
      </p:sp>
      <p:sp>
        <p:nvSpPr>
          <p:cNvPr id="14" name="Rectangle 13"/>
          <p:cNvSpPr/>
          <p:nvPr userDrawn="1"/>
        </p:nvSpPr>
        <p:spPr>
          <a:xfrm>
            <a:off x="-2628520" y="5160788"/>
            <a:ext cx="2520000" cy="15433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spAutoFit/>
          </a:bodyPr>
          <a:lstStyle/>
          <a:p>
            <a:pPr algn="l"/>
            <a:r>
              <a:rPr lang="en-GB" sz="1000" b="0" dirty="0" smtClean="0">
                <a:solidFill>
                  <a:schemeClr val="bg1"/>
                </a:solidFill>
                <a:latin typeface="Lucida Sans" panose="020B0602030504020204" pitchFamily="34" charset="0"/>
              </a:rPr>
              <a:t>T</a:t>
            </a:r>
            <a:r>
              <a:rPr lang="en-GB" sz="1000" b="0" baseline="0" dirty="0" smtClean="0">
                <a:solidFill>
                  <a:schemeClr val="bg1"/>
                </a:solidFill>
                <a:latin typeface="Lucida Sans" panose="020B0602030504020204" pitchFamily="34" charset="0"/>
              </a:rPr>
              <a:t>ry to insert an image of  </a:t>
            </a:r>
            <a:r>
              <a:rPr lang="en-GB" sz="1000" b="1" u="sng" baseline="0" dirty="0" smtClean="0">
                <a:solidFill>
                  <a:srgbClr val="FF0000"/>
                </a:solidFill>
                <a:latin typeface="Lucida Sans" panose="020B0602030504020204" pitchFamily="34" charset="0"/>
              </a:rPr>
              <a:t>25.4cm by 8.7cm (approx. 3:1)</a:t>
            </a:r>
            <a:r>
              <a:rPr lang="en-GB" sz="1000" b="1" u="none" baseline="0" dirty="0" smtClean="0">
                <a:solidFill>
                  <a:srgbClr val="FF0000"/>
                </a:solidFill>
                <a:latin typeface="Lucida Sans" panose="020B0602030504020204" pitchFamily="34" charset="0"/>
              </a:rPr>
              <a:t> </a:t>
            </a:r>
            <a:r>
              <a:rPr lang="en-GB" sz="1000" b="0" baseline="0" dirty="0" smtClean="0">
                <a:solidFill>
                  <a:schemeClr val="bg1"/>
                </a:solidFill>
                <a:latin typeface="Lucida Sans" panose="020B0602030504020204" pitchFamily="34" charset="0"/>
              </a:rPr>
              <a:t>on this layout to avoid distortion.</a:t>
            </a:r>
          </a:p>
          <a:p>
            <a:pPr algn="l"/>
            <a:endParaRPr lang="en-GB" sz="1000" b="0" baseline="0" dirty="0" smtClean="0">
              <a:solidFill>
                <a:schemeClr val="bg1"/>
              </a:solidFill>
              <a:latin typeface="Lucida Sans" panose="020B0602030504020204" pitchFamily="34" charset="0"/>
            </a:endParaRPr>
          </a:p>
          <a:p>
            <a:pPr algn="l"/>
            <a:r>
              <a:rPr lang="en-GB" sz="1000" b="0" baseline="0" dirty="0" smtClean="0">
                <a:solidFill>
                  <a:schemeClr val="bg1"/>
                </a:solidFill>
                <a:latin typeface="Lucida Sans" panose="020B0602030504020204" pitchFamily="34" charset="0"/>
              </a:rPr>
              <a:t>Please ensure, the image has a simple background to display the logo and text overlapping.</a:t>
            </a:r>
            <a:endParaRPr lang="en-GB" sz="1000" b="0" dirty="0" smtClean="0">
              <a:solidFill>
                <a:schemeClr val="bg1"/>
              </a:solidFill>
              <a:latin typeface="Lucida Sans" panose="020B0602030504020204" pitchFamily="34" charset="0"/>
            </a:endParaRPr>
          </a:p>
        </p:txBody>
      </p:sp>
      <p:sp>
        <p:nvSpPr>
          <p:cNvPr id="12" name="Freeform 6"/>
          <p:cNvSpPr>
            <a:spLocks noChangeAspect="1" noEditPoints="1"/>
          </p:cNvSpPr>
          <p:nvPr userDrawn="1"/>
        </p:nvSpPr>
        <p:spPr bwMode="gray">
          <a:xfrm>
            <a:off x="6237288" y="520701"/>
            <a:ext cx="2717800" cy="592138"/>
          </a:xfrm>
          <a:custGeom>
            <a:avLst/>
            <a:gdLst>
              <a:gd name="T0" fmla="*/ 69 w 3646"/>
              <a:gd name="T1" fmla="*/ 623 h 794"/>
              <a:gd name="T2" fmla="*/ 209 w 3646"/>
              <a:gd name="T3" fmla="*/ 440 h 794"/>
              <a:gd name="T4" fmla="*/ 261 w 3646"/>
              <a:gd name="T5" fmla="*/ 248 h 794"/>
              <a:gd name="T6" fmla="*/ 488 w 3646"/>
              <a:gd name="T7" fmla="*/ 282 h 794"/>
              <a:gd name="T8" fmla="*/ 627 w 3646"/>
              <a:gd name="T9" fmla="*/ 542 h 794"/>
              <a:gd name="T10" fmla="*/ 567 w 3646"/>
              <a:gd name="T11" fmla="*/ 380 h 794"/>
              <a:gd name="T12" fmla="*/ 481 w 3646"/>
              <a:gd name="T13" fmla="*/ 308 h 794"/>
              <a:gd name="T14" fmla="*/ 1184 w 3646"/>
              <a:gd name="T15" fmla="*/ 616 h 794"/>
              <a:gd name="T16" fmla="*/ 1196 w 3646"/>
              <a:gd name="T17" fmla="*/ 290 h 794"/>
              <a:gd name="T18" fmla="*/ 1246 w 3646"/>
              <a:gd name="T19" fmla="*/ 151 h 794"/>
              <a:gd name="T20" fmla="*/ 1316 w 3646"/>
              <a:gd name="T21" fmla="*/ 362 h 794"/>
              <a:gd name="T22" fmla="*/ 1554 w 3646"/>
              <a:gd name="T23" fmla="*/ 627 h 794"/>
              <a:gd name="T24" fmla="*/ 2231 w 3646"/>
              <a:gd name="T25" fmla="*/ 300 h 794"/>
              <a:gd name="T26" fmla="*/ 1884 w 3646"/>
              <a:gd name="T27" fmla="*/ 299 h 794"/>
              <a:gd name="T28" fmla="*/ 1973 w 3646"/>
              <a:gd name="T29" fmla="*/ 599 h 794"/>
              <a:gd name="T30" fmla="*/ 2191 w 3646"/>
              <a:gd name="T31" fmla="*/ 615 h 794"/>
              <a:gd name="T32" fmla="*/ 2341 w 3646"/>
              <a:gd name="T33" fmla="*/ 599 h 794"/>
              <a:gd name="T34" fmla="*/ 2295 w 3646"/>
              <a:gd name="T35" fmla="*/ 282 h 794"/>
              <a:gd name="T36" fmla="*/ 2969 w 3646"/>
              <a:gd name="T37" fmla="*/ 616 h 794"/>
              <a:gd name="T38" fmla="*/ 2981 w 3646"/>
              <a:gd name="T39" fmla="*/ 290 h 794"/>
              <a:gd name="T40" fmla="*/ 3032 w 3646"/>
              <a:gd name="T41" fmla="*/ 580 h 794"/>
              <a:gd name="T42" fmla="*/ 3153 w 3646"/>
              <a:gd name="T43" fmla="*/ 282 h 794"/>
              <a:gd name="T44" fmla="*/ 3087 w 3646"/>
              <a:gd name="T45" fmla="*/ 565 h 794"/>
              <a:gd name="T46" fmla="*/ 3413 w 3646"/>
              <a:gd name="T47" fmla="*/ 282 h 794"/>
              <a:gd name="T48" fmla="*/ 3413 w 3646"/>
              <a:gd name="T49" fmla="*/ 599 h 794"/>
              <a:gd name="T50" fmla="*/ 3646 w 3646"/>
              <a:gd name="T51" fmla="*/ 627 h 794"/>
              <a:gd name="T52" fmla="*/ 2754 w 3646"/>
              <a:gd name="T53" fmla="*/ 378 h 794"/>
              <a:gd name="T54" fmla="*/ 2438 w 3646"/>
              <a:gd name="T55" fmla="*/ 301 h 794"/>
              <a:gd name="T56" fmla="*/ 2557 w 3646"/>
              <a:gd name="T57" fmla="*/ 332 h 794"/>
              <a:gd name="T58" fmla="*/ 2553 w 3646"/>
              <a:gd name="T59" fmla="*/ 627 h 794"/>
              <a:gd name="T60" fmla="*/ 770 w 3646"/>
              <a:gd name="T61" fmla="*/ 566 h 794"/>
              <a:gd name="T62" fmla="*/ 796 w 3646"/>
              <a:gd name="T63" fmla="*/ 633 h 794"/>
              <a:gd name="T64" fmla="*/ 894 w 3646"/>
              <a:gd name="T65" fmla="*/ 308 h 794"/>
              <a:gd name="T66" fmla="*/ 992 w 3646"/>
              <a:gd name="T67" fmla="*/ 610 h 794"/>
              <a:gd name="T68" fmla="*/ 1616 w 3646"/>
              <a:gd name="T69" fmla="*/ 318 h 794"/>
              <a:gd name="T70" fmla="*/ 1754 w 3646"/>
              <a:gd name="T71" fmla="*/ 420 h 794"/>
              <a:gd name="T72" fmla="*/ 1779 w 3646"/>
              <a:gd name="T73" fmla="*/ 560 h 794"/>
              <a:gd name="T74" fmla="*/ 1785 w 3646"/>
              <a:gd name="T75" fmla="*/ 554 h 794"/>
              <a:gd name="T76" fmla="*/ 1473 w 3646"/>
              <a:gd name="T77" fmla="*/ 5 h 794"/>
              <a:gd name="T78" fmla="*/ 1582 w 3646"/>
              <a:gd name="T79" fmla="*/ 5 h 794"/>
              <a:gd name="T80" fmla="*/ 1750 w 3646"/>
              <a:gd name="T81" fmla="*/ 17 h 794"/>
              <a:gd name="T82" fmla="*/ 1608 w 3646"/>
              <a:gd name="T83" fmla="*/ 195 h 794"/>
              <a:gd name="T84" fmla="*/ 1743 w 3646"/>
              <a:gd name="T85" fmla="*/ 5 h 794"/>
              <a:gd name="T86" fmla="*/ 1841 w 3646"/>
              <a:gd name="T87" fmla="*/ 195 h 794"/>
              <a:gd name="T88" fmla="*/ 1907 w 3646"/>
              <a:gd name="T89" fmla="*/ 5 h 794"/>
              <a:gd name="T90" fmla="*/ 2001 w 3646"/>
              <a:gd name="T91" fmla="*/ 18 h 794"/>
              <a:gd name="T92" fmla="*/ 2151 w 3646"/>
              <a:gd name="T93" fmla="*/ 195 h 794"/>
              <a:gd name="T94" fmla="*/ 2128 w 3646"/>
              <a:gd name="T95" fmla="*/ 75 h 794"/>
              <a:gd name="T96" fmla="*/ 2292 w 3646"/>
              <a:gd name="T97" fmla="*/ 52 h 794"/>
              <a:gd name="T98" fmla="*/ 2205 w 3646"/>
              <a:gd name="T99" fmla="*/ 183 h 794"/>
              <a:gd name="T100" fmla="*/ 2317 w 3646"/>
              <a:gd name="T101" fmla="*/ 184 h 794"/>
              <a:gd name="T102" fmla="*/ 2205 w 3646"/>
              <a:gd name="T103" fmla="*/ 93 h 794"/>
              <a:gd name="T104" fmla="*/ 2434 w 3646"/>
              <a:gd name="T105" fmla="*/ 13 h 794"/>
              <a:gd name="T106" fmla="*/ 2336 w 3646"/>
              <a:gd name="T107" fmla="*/ 182 h 794"/>
              <a:gd name="T108" fmla="*/ 2468 w 3646"/>
              <a:gd name="T109" fmla="*/ 195 h 794"/>
              <a:gd name="T110" fmla="*/ 2673 w 3646"/>
              <a:gd name="T111" fmla="*/ 31 h 794"/>
              <a:gd name="T112" fmla="*/ 2579 w 3646"/>
              <a:gd name="T113" fmla="*/ 195 h 794"/>
              <a:gd name="T114" fmla="*/ 2768 w 3646"/>
              <a:gd name="T115" fmla="*/ 91 h 794"/>
              <a:gd name="T116" fmla="*/ 2738 w 3646"/>
              <a:gd name="T117" fmla="*/ 195 h 794"/>
              <a:gd name="T118" fmla="*/ 3100 w 3646"/>
              <a:gd name="T119" fmla="*/ 102 h 794"/>
              <a:gd name="T120" fmla="*/ 3013 w 3646"/>
              <a:gd name="T121" fmla="*/ 185 h 794"/>
              <a:gd name="T122" fmla="*/ 3209 w 3646"/>
              <a:gd name="T123" fmla="*/ 75 h 794"/>
              <a:gd name="T124" fmla="*/ 3119 w 3646"/>
              <a:gd name="T125" fmla="*/ 5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646" h="794">
                <a:moveTo>
                  <a:pt x="161" y="328"/>
                </a:moveTo>
                <a:cubicBezTo>
                  <a:pt x="195" y="345"/>
                  <a:pt x="220" y="359"/>
                  <a:pt x="237" y="369"/>
                </a:cubicBezTo>
                <a:cubicBezTo>
                  <a:pt x="254" y="379"/>
                  <a:pt x="268" y="393"/>
                  <a:pt x="280" y="411"/>
                </a:cubicBezTo>
                <a:cubicBezTo>
                  <a:pt x="293" y="429"/>
                  <a:pt x="299" y="453"/>
                  <a:pt x="299" y="484"/>
                </a:cubicBezTo>
                <a:cubicBezTo>
                  <a:pt x="299" y="528"/>
                  <a:pt x="283" y="563"/>
                  <a:pt x="249" y="591"/>
                </a:cubicBezTo>
                <a:cubicBezTo>
                  <a:pt x="216" y="619"/>
                  <a:pt x="179" y="633"/>
                  <a:pt x="138" y="633"/>
                </a:cubicBezTo>
                <a:cubicBezTo>
                  <a:pt x="110" y="633"/>
                  <a:pt x="87" y="630"/>
                  <a:pt x="69" y="623"/>
                </a:cubicBezTo>
                <a:cubicBezTo>
                  <a:pt x="50" y="616"/>
                  <a:pt x="28" y="606"/>
                  <a:pt x="2" y="592"/>
                </a:cubicBezTo>
                <a:cubicBezTo>
                  <a:pt x="0" y="483"/>
                  <a:pt x="0" y="483"/>
                  <a:pt x="0" y="483"/>
                </a:cubicBezTo>
                <a:cubicBezTo>
                  <a:pt x="10" y="516"/>
                  <a:pt x="26" y="544"/>
                  <a:pt x="47" y="568"/>
                </a:cubicBezTo>
                <a:cubicBezTo>
                  <a:pt x="69" y="591"/>
                  <a:pt x="97" y="602"/>
                  <a:pt x="133" y="602"/>
                </a:cubicBezTo>
                <a:cubicBezTo>
                  <a:pt x="168" y="602"/>
                  <a:pt x="193" y="592"/>
                  <a:pt x="209" y="571"/>
                </a:cubicBezTo>
                <a:cubicBezTo>
                  <a:pt x="224" y="551"/>
                  <a:pt x="232" y="528"/>
                  <a:pt x="232" y="505"/>
                </a:cubicBezTo>
                <a:cubicBezTo>
                  <a:pt x="232" y="473"/>
                  <a:pt x="224" y="452"/>
                  <a:pt x="209" y="440"/>
                </a:cubicBezTo>
                <a:cubicBezTo>
                  <a:pt x="193" y="429"/>
                  <a:pt x="160" y="410"/>
                  <a:pt x="109" y="385"/>
                </a:cubicBezTo>
                <a:cubicBezTo>
                  <a:pt x="72" y="366"/>
                  <a:pt x="45" y="347"/>
                  <a:pt x="27" y="327"/>
                </a:cubicBezTo>
                <a:cubicBezTo>
                  <a:pt x="10" y="307"/>
                  <a:pt x="2" y="282"/>
                  <a:pt x="2" y="253"/>
                </a:cubicBezTo>
                <a:cubicBezTo>
                  <a:pt x="2" y="212"/>
                  <a:pt x="17" y="180"/>
                  <a:pt x="48" y="157"/>
                </a:cubicBezTo>
                <a:cubicBezTo>
                  <a:pt x="79" y="135"/>
                  <a:pt x="114" y="123"/>
                  <a:pt x="153" y="123"/>
                </a:cubicBezTo>
                <a:cubicBezTo>
                  <a:pt x="194" y="123"/>
                  <a:pt x="229" y="133"/>
                  <a:pt x="257" y="152"/>
                </a:cubicBezTo>
                <a:cubicBezTo>
                  <a:pt x="261" y="248"/>
                  <a:pt x="261" y="248"/>
                  <a:pt x="261" y="248"/>
                </a:cubicBezTo>
                <a:cubicBezTo>
                  <a:pt x="256" y="225"/>
                  <a:pt x="243" y="204"/>
                  <a:pt x="222" y="184"/>
                </a:cubicBezTo>
                <a:cubicBezTo>
                  <a:pt x="201" y="163"/>
                  <a:pt x="174" y="153"/>
                  <a:pt x="143" y="153"/>
                </a:cubicBezTo>
                <a:cubicBezTo>
                  <a:pt x="115" y="153"/>
                  <a:pt x="95" y="161"/>
                  <a:pt x="81" y="178"/>
                </a:cubicBezTo>
                <a:cubicBezTo>
                  <a:pt x="68" y="194"/>
                  <a:pt x="62" y="212"/>
                  <a:pt x="62" y="231"/>
                </a:cubicBezTo>
                <a:cubicBezTo>
                  <a:pt x="62" y="252"/>
                  <a:pt x="68" y="269"/>
                  <a:pt x="81" y="280"/>
                </a:cubicBezTo>
                <a:cubicBezTo>
                  <a:pt x="95" y="292"/>
                  <a:pt x="121" y="308"/>
                  <a:pt x="161" y="328"/>
                </a:cubicBezTo>
                <a:close/>
                <a:moveTo>
                  <a:pt x="488" y="282"/>
                </a:moveTo>
                <a:cubicBezTo>
                  <a:pt x="456" y="282"/>
                  <a:pt x="428" y="290"/>
                  <a:pt x="403" y="307"/>
                </a:cubicBezTo>
                <a:cubicBezTo>
                  <a:pt x="378" y="324"/>
                  <a:pt x="360" y="346"/>
                  <a:pt x="346" y="373"/>
                </a:cubicBezTo>
                <a:cubicBezTo>
                  <a:pt x="333" y="401"/>
                  <a:pt x="327" y="429"/>
                  <a:pt x="327" y="458"/>
                </a:cubicBezTo>
                <a:cubicBezTo>
                  <a:pt x="327" y="503"/>
                  <a:pt x="340" y="544"/>
                  <a:pt x="367" y="580"/>
                </a:cubicBezTo>
                <a:cubicBezTo>
                  <a:pt x="394" y="615"/>
                  <a:pt x="434" y="633"/>
                  <a:pt x="487" y="633"/>
                </a:cubicBezTo>
                <a:cubicBezTo>
                  <a:pt x="518" y="633"/>
                  <a:pt x="545" y="625"/>
                  <a:pt x="570" y="608"/>
                </a:cubicBezTo>
                <a:cubicBezTo>
                  <a:pt x="594" y="592"/>
                  <a:pt x="613" y="570"/>
                  <a:pt x="627" y="542"/>
                </a:cubicBezTo>
                <a:cubicBezTo>
                  <a:pt x="640" y="514"/>
                  <a:pt x="647" y="486"/>
                  <a:pt x="647" y="458"/>
                </a:cubicBezTo>
                <a:cubicBezTo>
                  <a:pt x="647" y="428"/>
                  <a:pt x="641" y="400"/>
                  <a:pt x="630" y="373"/>
                </a:cubicBezTo>
                <a:cubicBezTo>
                  <a:pt x="619" y="346"/>
                  <a:pt x="601" y="324"/>
                  <a:pt x="576" y="307"/>
                </a:cubicBezTo>
                <a:cubicBezTo>
                  <a:pt x="552" y="290"/>
                  <a:pt x="523" y="282"/>
                  <a:pt x="488" y="282"/>
                </a:cubicBezTo>
                <a:close/>
                <a:moveTo>
                  <a:pt x="481" y="308"/>
                </a:moveTo>
                <a:cubicBezTo>
                  <a:pt x="503" y="308"/>
                  <a:pt x="521" y="314"/>
                  <a:pt x="535" y="328"/>
                </a:cubicBezTo>
                <a:cubicBezTo>
                  <a:pt x="549" y="341"/>
                  <a:pt x="560" y="358"/>
                  <a:pt x="567" y="380"/>
                </a:cubicBezTo>
                <a:cubicBezTo>
                  <a:pt x="575" y="401"/>
                  <a:pt x="579" y="425"/>
                  <a:pt x="581" y="453"/>
                </a:cubicBezTo>
                <a:cubicBezTo>
                  <a:pt x="582" y="496"/>
                  <a:pt x="575" y="531"/>
                  <a:pt x="560" y="560"/>
                </a:cubicBezTo>
                <a:cubicBezTo>
                  <a:pt x="545" y="588"/>
                  <a:pt x="522" y="603"/>
                  <a:pt x="492" y="604"/>
                </a:cubicBezTo>
                <a:cubicBezTo>
                  <a:pt x="463" y="606"/>
                  <a:pt x="440" y="593"/>
                  <a:pt x="422" y="565"/>
                </a:cubicBezTo>
                <a:cubicBezTo>
                  <a:pt x="404" y="537"/>
                  <a:pt x="395" y="503"/>
                  <a:pt x="393" y="462"/>
                </a:cubicBezTo>
                <a:cubicBezTo>
                  <a:pt x="392" y="420"/>
                  <a:pt x="398" y="384"/>
                  <a:pt x="414" y="354"/>
                </a:cubicBezTo>
                <a:cubicBezTo>
                  <a:pt x="429" y="325"/>
                  <a:pt x="451" y="310"/>
                  <a:pt x="481" y="308"/>
                </a:cubicBezTo>
                <a:close/>
                <a:moveTo>
                  <a:pt x="1095" y="223"/>
                </a:moveTo>
                <a:cubicBezTo>
                  <a:pt x="1000" y="321"/>
                  <a:pt x="1000" y="321"/>
                  <a:pt x="1000" y="321"/>
                </a:cubicBezTo>
                <a:cubicBezTo>
                  <a:pt x="1031" y="321"/>
                  <a:pt x="1031" y="321"/>
                  <a:pt x="1031" y="321"/>
                </a:cubicBezTo>
                <a:cubicBezTo>
                  <a:pt x="1031" y="527"/>
                  <a:pt x="1031" y="527"/>
                  <a:pt x="1031" y="527"/>
                </a:cubicBezTo>
                <a:cubicBezTo>
                  <a:pt x="1031" y="560"/>
                  <a:pt x="1041" y="586"/>
                  <a:pt x="1059" y="605"/>
                </a:cubicBezTo>
                <a:cubicBezTo>
                  <a:pt x="1078" y="624"/>
                  <a:pt x="1103" y="633"/>
                  <a:pt x="1133" y="633"/>
                </a:cubicBezTo>
                <a:cubicBezTo>
                  <a:pt x="1152" y="633"/>
                  <a:pt x="1169" y="627"/>
                  <a:pt x="1184" y="616"/>
                </a:cubicBezTo>
                <a:cubicBezTo>
                  <a:pt x="1199" y="604"/>
                  <a:pt x="1207" y="594"/>
                  <a:pt x="1207" y="583"/>
                </a:cubicBezTo>
                <a:cubicBezTo>
                  <a:pt x="1199" y="590"/>
                  <a:pt x="1192" y="595"/>
                  <a:pt x="1187" y="598"/>
                </a:cubicBezTo>
                <a:cubicBezTo>
                  <a:pt x="1182" y="601"/>
                  <a:pt x="1173" y="602"/>
                  <a:pt x="1160" y="602"/>
                </a:cubicBezTo>
                <a:cubicBezTo>
                  <a:pt x="1116" y="602"/>
                  <a:pt x="1093" y="577"/>
                  <a:pt x="1093" y="527"/>
                </a:cubicBezTo>
                <a:cubicBezTo>
                  <a:pt x="1093" y="321"/>
                  <a:pt x="1093" y="321"/>
                  <a:pt x="1093" y="321"/>
                </a:cubicBezTo>
                <a:cubicBezTo>
                  <a:pt x="1170" y="321"/>
                  <a:pt x="1170" y="321"/>
                  <a:pt x="1170" y="321"/>
                </a:cubicBezTo>
                <a:cubicBezTo>
                  <a:pt x="1196" y="290"/>
                  <a:pt x="1196" y="290"/>
                  <a:pt x="1196" y="290"/>
                </a:cubicBezTo>
                <a:cubicBezTo>
                  <a:pt x="1095" y="290"/>
                  <a:pt x="1095" y="290"/>
                  <a:pt x="1095" y="290"/>
                </a:cubicBezTo>
                <a:cubicBezTo>
                  <a:pt x="1095" y="223"/>
                  <a:pt x="1095" y="223"/>
                  <a:pt x="1095" y="223"/>
                </a:cubicBezTo>
                <a:close/>
                <a:moveTo>
                  <a:pt x="1426" y="282"/>
                </a:moveTo>
                <a:cubicBezTo>
                  <a:pt x="1392" y="282"/>
                  <a:pt x="1356" y="299"/>
                  <a:pt x="1316" y="334"/>
                </a:cubicBezTo>
                <a:cubicBezTo>
                  <a:pt x="1316" y="123"/>
                  <a:pt x="1316" y="123"/>
                  <a:pt x="1316" y="123"/>
                </a:cubicBezTo>
                <a:cubicBezTo>
                  <a:pt x="1226" y="141"/>
                  <a:pt x="1226" y="141"/>
                  <a:pt x="1226" y="141"/>
                </a:cubicBezTo>
                <a:cubicBezTo>
                  <a:pt x="1235" y="144"/>
                  <a:pt x="1242" y="148"/>
                  <a:pt x="1246" y="151"/>
                </a:cubicBezTo>
                <a:cubicBezTo>
                  <a:pt x="1250" y="155"/>
                  <a:pt x="1252" y="161"/>
                  <a:pt x="1252" y="170"/>
                </a:cubicBezTo>
                <a:cubicBezTo>
                  <a:pt x="1252" y="599"/>
                  <a:pt x="1252" y="599"/>
                  <a:pt x="1252" y="599"/>
                </a:cubicBezTo>
                <a:cubicBezTo>
                  <a:pt x="1252" y="611"/>
                  <a:pt x="1246" y="620"/>
                  <a:pt x="1233" y="627"/>
                </a:cubicBezTo>
                <a:cubicBezTo>
                  <a:pt x="1336" y="627"/>
                  <a:pt x="1336" y="627"/>
                  <a:pt x="1336" y="627"/>
                </a:cubicBezTo>
                <a:cubicBezTo>
                  <a:pt x="1328" y="622"/>
                  <a:pt x="1323" y="618"/>
                  <a:pt x="1320" y="614"/>
                </a:cubicBezTo>
                <a:cubicBezTo>
                  <a:pt x="1317" y="610"/>
                  <a:pt x="1316" y="605"/>
                  <a:pt x="1316" y="599"/>
                </a:cubicBezTo>
                <a:cubicBezTo>
                  <a:pt x="1316" y="362"/>
                  <a:pt x="1316" y="362"/>
                  <a:pt x="1316" y="362"/>
                </a:cubicBezTo>
                <a:cubicBezTo>
                  <a:pt x="1324" y="352"/>
                  <a:pt x="1335" y="343"/>
                  <a:pt x="1349" y="335"/>
                </a:cubicBezTo>
                <a:cubicBezTo>
                  <a:pt x="1363" y="328"/>
                  <a:pt x="1379" y="324"/>
                  <a:pt x="1395" y="324"/>
                </a:cubicBezTo>
                <a:cubicBezTo>
                  <a:pt x="1424" y="324"/>
                  <a:pt x="1444" y="332"/>
                  <a:pt x="1456" y="347"/>
                </a:cubicBezTo>
                <a:cubicBezTo>
                  <a:pt x="1467" y="362"/>
                  <a:pt x="1473" y="382"/>
                  <a:pt x="1473" y="407"/>
                </a:cubicBezTo>
                <a:cubicBezTo>
                  <a:pt x="1473" y="599"/>
                  <a:pt x="1473" y="599"/>
                  <a:pt x="1473" y="599"/>
                </a:cubicBezTo>
                <a:cubicBezTo>
                  <a:pt x="1473" y="610"/>
                  <a:pt x="1467" y="619"/>
                  <a:pt x="1454" y="627"/>
                </a:cubicBezTo>
                <a:cubicBezTo>
                  <a:pt x="1554" y="627"/>
                  <a:pt x="1554" y="627"/>
                  <a:pt x="1554" y="627"/>
                </a:cubicBezTo>
                <a:cubicBezTo>
                  <a:pt x="1547" y="622"/>
                  <a:pt x="1542" y="618"/>
                  <a:pt x="1539" y="615"/>
                </a:cubicBezTo>
                <a:cubicBezTo>
                  <a:pt x="1537" y="612"/>
                  <a:pt x="1535" y="607"/>
                  <a:pt x="1535" y="599"/>
                </a:cubicBezTo>
                <a:cubicBezTo>
                  <a:pt x="1535" y="383"/>
                  <a:pt x="1535" y="383"/>
                  <a:pt x="1535" y="383"/>
                </a:cubicBezTo>
                <a:cubicBezTo>
                  <a:pt x="1535" y="351"/>
                  <a:pt x="1525" y="326"/>
                  <a:pt x="1504" y="308"/>
                </a:cubicBezTo>
                <a:cubicBezTo>
                  <a:pt x="1483" y="290"/>
                  <a:pt x="1457" y="282"/>
                  <a:pt x="1426" y="282"/>
                </a:cubicBezTo>
                <a:close/>
                <a:moveTo>
                  <a:pt x="2295" y="282"/>
                </a:moveTo>
                <a:cubicBezTo>
                  <a:pt x="2273" y="282"/>
                  <a:pt x="2252" y="288"/>
                  <a:pt x="2231" y="300"/>
                </a:cubicBezTo>
                <a:cubicBezTo>
                  <a:pt x="2210" y="312"/>
                  <a:pt x="2193" y="328"/>
                  <a:pt x="2179" y="345"/>
                </a:cubicBezTo>
                <a:cubicBezTo>
                  <a:pt x="2173" y="325"/>
                  <a:pt x="2160" y="309"/>
                  <a:pt x="2141" y="298"/>
                </a:cubicBezTo>
                <a:cubicBezTo>
                  <a:pt x="2122" y="287"/>
                  <a:pt x="2101" y="282"/>
                  <a:pt x="2080" y="282"/>
                </a:cubicBezTo>
                <a:cubicBezTo>
                  <a:pt x="2059" y="282"/>
                  <a:pt x="2039" y="287"/>
                  <a:pt x="2023" y="297"/>
                </a:cubicBezTo>
                <a:cubicBezTo>
                  <a:pt x="2006" y="306"/>
                  <a:pt x="1989" y="318"/>
                  <a:pt x="1973" y="332"/>
                </a:cubicBezTo>
                <a:cubicBezTo>
                  <a:pt x="1973" y="282"/>
                  <a:pt x="1973" y="282"/>
                  <a:pt x="1973" y="282"/>
                </a:cubicBezTo>
                <a:cubicBezTo>
                  <a:pt x="1884" y="299"/>
                  <a:pt x="1884" y="299"/>
                  <a:pt x="1884" y="299"/>
                </a:cubicBezTo>
                <a:cubicBezTo>
                  <a:pt x="1892" y="301"/>
                  <a:pt x="1898" y="304"/>
                  <a:pt x="1903" y="308"/>
                </a:cubicBezTo>
                <a:cubicBezTo>
                  <a:pt x="1908" y="312"/>
                  <a:pt x="1911" y="319"/>
                  <a:pt x="1911" y="328"/>
                </a:cubicBezTo>
                <a:cubicBezTo>
                  <a:pt x="1911" y="599"/>
                  <a:pt x="1911" y="599"/>
                  <a:pt x="1911" y="599"/>
                </a:cubicBezTo>
                <a:cubicBezTo>
                  <a:pt x="1911" y="610"/>
                  <a:pt x="1904" y="619"/>
                  <a:pt x="1892" y="627"/>
                </a:cubicBezTo>
                <a:cubicBezTo>
                  <a:pt x="1994" y="627"/>
                  <a:pt x="1994" y="627"/>
                  <a:pt x="1994" y="627"/>
                </a:cubicBezTo>
                <a:cubicBezTo>
                  <a:pt x="1986" y="622"/>
                  <a:pt x="1981" y="618"/>
                  <a:pt x="1978" y="614"/>
                </a:cubicBezTo>
                <a:cubicBezTo>
                  <a:pt x="1975" y="611"/>
                  <a:pt x="1973" y="606"/>
                  <a:pt x="1973" y="599"/>
                </a:cubicBezTo>
                <a:cubicBezTo>
                  <a:pt x="1973" y="360"/>
                  <a:pt x="1973" y="360"/>
                  <a:pt x="1973" y="360"/>
                </a:cubicBezTo>
                <a:cubicBezTo>
                  <a:pt x="1994" y="336"/>
                  <a:pt x="2018" y="323"/>
                  <a:pt x="2047" y="323"/>
                </a:cubicBezTo>
                <a:cubicBezTo>
                  <a:pt x="2098" y="323"/>
                  <a:pt x="2123" y="349"/>
                  <a:pt x="2123" y="400"/>
                </a:cubicBezTo>
                <a:cubicBezTo>
                  <a:pt x="2123" y="599"/>
                  <a:pt x="2123" y="599"/>
                  <a:pt x="2123" y="599"/>
                </a:cubicBezTo>
                <a:cubicBezTo>
                  <a:pt x="2123" y="610"/>
                  <a:pt x="2117" y="619"/>
                  <a:pt x="2104" y="627"/>
                </a:cubicBezTo>
                <a:cubicBezTo>
                  <a:pt x="2206" y="627"/>
                  <a:pt x="2206" y="627"/>
                  <a:pt x="2206" y="627"/>
                </a:cubicBezTo>
                <a:cubicBezTo>
                  <a:pt x="2199" y="623"/>
                  <a:pt x="2195" y="619"/>
                  <a:pt x="2191" y="615"/>
                </a:cubicBezTo>
                <a:cubicBezTo>
                  <a:pt x="2188" y="611"/>
                  <a:pt x="2187" y="605"/>
                  <a:pt x="2187" y="599"/>
                </a:cubicBezTo>
                <a:cubicBezTo>
                  <a:pt x="2187" y="380"/>
                  <a:pt x="2187" y="380"/>
                  <a:pt x="2187" y="380"/>
                </a:cubicBezTo>
                <a:cubicBezTo>
                  <a:pt x="2187" y="375"/>
                  <a:pt x="2186" y="372"/>
                  <a:pt x="2185" y="369"/>
                </a:cubicBezTo>
                <a:cubicBezTo>
                  <a:pt x="2207" y="338"/>
                  <a:pt x="2233" y="323"/>
                  <a:pt x="2264" y="323"/>
                </a:cubicBezTo>
                <a:cubicBezTo>
                  <a:pt x="2291" y="323"/>
                  <a:pt x="2310" y="331"/>
                  <a:pt x="2323" y="345"/>
                </a:cubicBezTo>
                <a:cubicBezTo>
                  <a:pt x="2335" y="360"/>
                  <a:pt x="2341" y="380"/>
                  <a:pt x="2341" y="403"/>
                </a:cubicBezTo>
                <a:cubicBezTo>
                  <a:pt x="2341" y="599"/>
                  <a:pt x="2341" y="599"/>
                  <a:pt x="2341" y="599"/>
                </a:cubicBezTo>
                <a:cubicBezTo>
                  <a:pt x="2341" y="609"/>
                  <a:pt x="2334" y="619"/>
                  <a:pt x="2320" y="627"/>
                </a:cubicBezTo>
                <a:cubicBezTo>
                  <a:pt x="2422" y="627"/>
                  <a:pt x="2422" y="627"/>
                  <a:pt x="2422" y="627"/>
                </a:cubicBezTo>
                <a:cubicBezTo>
                  <a:pt x="2415" y="623"/>
                  <a:pt x="2411" y="619"/>
                  <a:pt x="2408" y="615"/>
                </a:cubicBezTo>
                <a:cubicBezTo>
                  <a:pt x="2404" y="611"/>
                  <a:pt x="2403" y="605"/>
                  <a:pt x="2403" y="599"/>
                </a:cubicBezTo>
                <a:cubicBezTo>
                  <a:pt x="2403" y="382"/>
                  <a:pt x="2403" y="382"/>
                  <a:pt x="2403" y="382"/>
                </a:cubicBezTo>
                <a:cubicBezTo>
                  <a:pt x="2403" y="350"/>
                  <a:pt x="2392" y="325"/>
                  <a:pt x="2370" y="308"/>
                </a:cubicBezTo>
                <a:cubicBezTo>
                  <a:pt x="2347" y="290"/>
                  <a:pt x="2323" y="282"/>
                  <a:pt x="2295" y="282"/>
                </a:cubicBezTo>
                <a:close/>
                <a:moveTo>
                  <a:pt x="2880" y="223"/>
                </a:moveTo>
                <a:cubicBezTo>
                  <a:pt x="2785" y="321"/>
                  <a:pt x="2785" y="321"/>
                  <a:pt x="2785" y="321"/>
                </a:cubicBezTo>
                <a:cubicBezTo>
                  <a:pt x="2816" y="321"/>
                  <a:pt x="2816" y="321"/>
                  <a:pt x="2816" y="321"/>
                </a:cubicBezTo>
                <a:cubicBezTo>
                  <a:pt x="2816" y="527"/>
                  <a:pt x="2816" y="527"/>
                  <a:pt x="2816" y="527"/>
                </a:cubicBezTo>
                <a:cubicBezTo>
                  <a:pt x="2816" y="560"/>
                  <a:pt x="2826" y="586"/>
                  <a:pt x="2845" y="605"/>
                </a:cubicBezTo>
                <a:cubicBezTo>
                  <a:pt x="2863" y="624"/>
                  <a:pt x="2888" y="633"/>
                  <a:pt x="2918" y="633"/>
                </a:cubicBezTo>
                <a:cubicBezTo>
                  <a:pt x="2937" y="633"/>
                  <a:pt x="2954" y="627"/>
                  <a:pt x="2969" y="616"/>
                </a:cubicBezTo>
                <a:cubicBezTo>
                  <a:pt x="2984" y="604"/>
                  <a:pt x="2992" y="594"/>
                  <a:pt x="2992" y="583"/>
                </a:cubicBezTo>
                <a:cubicBezTo>
                  <a:pt x="2984" y="590"/>
                  <a:pt x="2977" y="595"/>
                  <a:pt x="2972" y="598"/>
                </a:cubicBezTo>
                <a:cubicBezTo>
                  <a:pt x="2967" y="601"/>
                  <a:pt x="2958" y="602"/>
                  <a:pt x="2945" y="602"/>
                </a:cubicBezTo>
                <a:cubicBezTo>
                  <a:pt x="2901" y="602"/>
                  <a:pt x="2879" y="577"/>
                  <a:pt x="2879" y="527"/>
                </a:cubicBezTo>
                <a:cubicBezTo>
                  <a:pt x="2879" y="321"/>
                  <a:pt x="2879" y="321"/>
                  <a:pt x="2879" y="321"/>
                </a:cubicBezTo>
                <a:cubicBezTo>
                  <a:pt x="2955" y="321"/>
                  <a:pt x="2955" y="321"/>
                  <a:pt x="2955" y="321"/>
                </a:cubicBezTo>
                <a:cubicBezTo>
                  <a:pt x="2981" y="290"/>
                  <a:pt x="2981" y="290"/>
                  <a:pt x="2981" y="290"/>
                </a:cubicBezTo>
                <a:cubicBezTo>
                  <a:pt x="2880" y="290"/>
                  <a:pt x="2880" y="290"/>
                  <a:pt x="2880" y="290"/>
                </a:cubicBezTo>
                <a:cubicBezTo>
                  <a:pt x="2880" y="223"/>
                  <a:pt x="2880" y="223"/>
                  <a:pt x="2880" y="223"/>
                </a:cubicBezTo>
                <a:close/>
                <a:moveTo>
                  <a:pt x="3153" y="282"/>
                </a:moveTo>
                <a:cubicBezTo>
                  <a:pt x="3121" y="282"/>
                  <a:pt x="3093" y="290"/>
                  <a:pt x="3068" y="307"/>
                </a:cubicBezTo>
                <a:cubicBezTo>
                  <a:pt x="3043" y="324"/>
                  <a:pt x="3024" y="346"/>
                  <a:pt x="3011" y="373"/>
                </a:cubicBezTo>
                <a:cubicBezTo>
                  <a:pt x="2998" y="401"/>
                  <a:pt x="2991" y="429"/>
                  <a:pt x="2991" y="458"/>
                </a:cubicBezTo>
                <a:cubicBezTo>
                  <a:pt x="2991" y="503"/>
                  <a:pt x="3005" y="544"/>
                  <a:pt x="3032" y="580"/>
                </a:cubicBezTo>
                <a:cubicBezTo>
                  <a:pt x="3059" y="615"/>
                  <a:pt x="3099" y="633"/>
                  <a:pt x="3151" y="633"/>
                </a:cubicBezTo>
                <a:cubicBezTo>
                  <a:pt x="3182" y="633"/>
                  <a:pt x="3210" y="625"/>
                  <a:pt x="3234" y="608"/>
                </a:cubicBezTo>
                <a:cubicBezTo>
                  <a:pt x="3259" y="592"/>
                  <a:pt x="3278" y="570"/>
                  <a:pt x="3291" y="542"/>
                </a:cubicBezTo>
                <a:cubicBezTo>
                  <a:pt x="3305" y="514"/>
                  <a:pt x="3312" y="486"/>
                  <a:pt x="3312" y="458"/>
                </a:cubicBezTo>
                <a:cubicBezTo>
                  <a:pt x="3312" y="428"/>
                  <a:pt x="3306" y="400"/>
                  <a:pt x="3295" y="373"/>
                </a:cubicBezTo>
                <a:cubicBezTo>
                  <a:pt x="3283" y="346"/>
                  <a:pt x="3265" y="324"/>
                  <a:pt x="3241" y="307"/>
                </a:cubicBezTo>
                <a:cubicBezTo>
                  <a:pt x="3217" y="290"/>
                  <a:pt x="3187" y="282"/>
                  <a:pt x="3153" y="282"/>
                </a:cubicBezTo>
                <a:close/>
                <a:moveTo>
                  <a:pt x="3146" y="308"/>
                </a:moveTo>
                <a:cubicBezTo>
                  <a:pt x="3168" y="308"/>
                  <a:pt x="3185" y="314"/>
                  <a:pt x="3199" y="328"/>
                </a:cubicBezTo>
                <a:cubicBezTo>
                  <a:pt x="3214" y="341"/>
                  <a:pt x="3224" y="358"/>
                  <a:pt x="3232" y="380"/>
                </a:cubicBezTo>
                <a:cubicBezTo>
                  <a:pt x="3239" y="401"/>
                  <a:pt x="3244" y="425"/>
                  <a:pt x="3245" y="453"/>
                </a:cubicBezTo>
                <a:cubicBezTo>
                  <a:pt x="3247" y="496"/>
                  <a:pt x="3240" y="531"/>
                  <a:pt x="3225" y="560"/>
                </a:cubicBezTo>
                <a:cubicBezTo>
                  <a:pt x="3209" y="588"/>
                  <a:pt x="3186" y="603"/>
                  <a:pt x="3156" y="604"/>
                </a:cubicBezTo>
                <a:cubicBezTo>
                  <a:pt x="3128" y="606"/>
                  <a:pt x="3104" y="593"/>
                  <a:pt x="3087" y="565"/>
                </a:cubicBezTo>
                <a:cubicBezTo>
                  <a:pt x="3069" y="537"/>
                  <a:pt x="3059" y="503"/>
                  <a:pt x="3058" y="462"/>
                </a:cubicBezTo>
                <a:cubicBezTo>
                  <a:pt x="3056" y="420"/>
                  <a:pt x="3063" y="384"/>
                  <a:pt x="3078" y="354"/>
                </a:cubicBezTo>
                <a:cubicBezTo>
                  <a:pt x="3093" y="325"/>
                  <a:pt x="3116" y="310"/>
                  <a:pt x="3146" y="308"/>
                </a:cubicBezTo>
                <a:close/>
                <a:moveTo>
                  <a:pt x="3519" y="282"/>
                </a:moveTo>
                <a:cubicBezTo>
                  <a:pt x="3499" y="282"/>
                  <a:pt x="3479" y="287"/>
                  <a:pt x="3460" y="298"/>
                </a:cubicBezTo>
                <a:cubicBezTo>
                  <a:pt x="3441" y="309"/>
                  <a:pt x="3425" y="321"/>
                  <a:pt x="3413" y="334"/>
                </a:cubicBezTo>
                <a:cubicBezTo>
                  <a:pt x="3413" y="282"/>
                  <a:pt x="3413" y="282"/>
                  <a:pt x="3413" y="282"/>
                </a:cubicBezTo>
                <a:cubicBezTo>
                  <a:pt x="3326" y="298"/>
                  <a:pt x="3326" y="298"/>
                  <a:pt x="3326" y="298"/>
                </a:cubicBezTo>
                <a:cubicBezTo>
                  <a:pt x="3342" y="304"/>
                  <a:pt x="3350" y="314"/>
                  <a:pt x="3350" y="328"/>
                </a:cubicBezTo>
                <a:cubicBezTo>
                  <a:pt x="3350" y="599"/>
                  <a:pt x="3350" y="599"/>
                  <a:pt x="3350" y="599"/>
                </a:cubicBezTo>
                <a:cubicBezTo>
                  <a:pt x="3350" y="611"/>
                  <a:pt x="3344" y="620"/>
                  <a:pt x="3332" y="627"/>
                </a:cubicBezTo>
                <a:cubicBezTo>
                  <a:pt x="3432" y="627"/>
                  <a:pt x="3432" y="627"/>
                  <a:pt x="3432" y="627"/>
                </a:cubicBezTo>
                <a:cubicBezTo>
                  <a:pt x="3426" y="623"/>
                  <a:pt x="3421" y="619"/>
                  <a:pt x="3418" y="615"/>
                </a:cubicBezTo>
                <a:cubicBezTo>
                  <a:pt x="3415" y="611"/>
                  <a:pt x="3413" y="605"/>
                  <a:pt x="3413" y="599"/>
                </a:cubicBezTo>
                <a:cubicBezTo>
                  <a:pt x="3413" y="362"/>
                  <a:pt x="3413" y="362"/>
                  <a:pt x="3413" y="362"/>
                </a:cubicBezTo>
                <a:cubicBezTo>
                  <a:pt x="3422" y="351"/>
                  <a:pt x="3433" y="342"/>
                  <a:pt x="3447" y="335"/>
                </a:cubicBezTo>
                <a:cubicBezTo>
                  <a:pt x="3460" y="328"/>
                  <a:pt x="3474" y="324"/>
                  <a:pt x="3487" y="324"/>
                </a:cubicBezTo>
                <a:cubicBezTo>
                  <a:pt x="3539" y="324"/>
                  <a:pt x="3565" y="352"/>
                  <a:pt x="3565" y="409"/>
                </a:cubicBezTo>
                <a:cubicBezTo>
                  <a:pt x="3565" y="599"/>
                  <a:pt x="3565" y="599"/>
                  <a:pt x="3565" y="599"/>
                </a:cubicBezTo>
                <a:cubicBezTo>
                  <a:pt x="3565" y="611"/>
                  <a:pt x="3558" y="620"/>
                  <a:pt x="3546" y="627"/>
                </a:cubicBezTo>
                <a:cubicBezTo>
                  <a:pt x="3646" y="627"/>
                  <a:pt x="3646" y="627"/>
                  <a:pt x="3646" y="627"/>
                </a:cubicBezTo>
                <a:cubicBezTo>
                  <a:pt x="3637" y="620"/>
                  <a:pt x="3632" y="616"/>
                  <a:pt x="3630" y="613"/>
                </a:cubicBezTo>
                <a:cubicBezTo>
                  <a:pt x="3628" y="610"/>
                  <a:pt x="3627" y="605"/>
                  <a:pt x="3627" y="599"/>
                </a:cubicBezTo>
                <a:cubicBezTo>
                  <a:pt x="3627" y="383"/>
                  <a:pt x="3627" y="383"/>
                  <a:pt x="3627" y="383"/>
                </a:cubicBezTo>
                <a:cubicBezTo>
                  <a:pt x="3627" y="362"/>
                  <a:pt x="3622" y="344"/>
                  <a:pt x="3612" y="329"/>
                </a:cubicBezTo>
                <a:cubicBezTo>
                  <a:pt x="3602" y="314"/>
                  <a:pt x="3588" y="302"/>
                  <a:pt x="3571" y="294"/>
                </a:cubicBezTo>
                <a:cubicBezTo>
                  <a:pt x="3554" y="286"/>
                  <a:pt x="3537" y="282"/>
                  <a:pt x="3519" y="282"/>
                </a:cubicBezTo>
                <a:close/>
                <a:moveTo>
                  <a:pt x="2754" y="378"/>
                </a:moveTo>
                <a:cubicBezTo>
                  <a:pt x="2745" y="355"/>
                  <a:pt x="2734" y="337"/>
                  <a:pt x="2720" y="323"/>
                </a:cubicBezTo>
                <a:cubicBezTo>
                  <a:pt x="2705" y="309"/>
                  <a:pt x="2690" y="299"/>
                  <a:pt x="2674" y="292"/>
                </a:cubicBezTo>
                <a:cubicBezTo>
                  <a:pt x="2658" y="285"/>
                  <a:pt x="2642" y="282"/>
                  <a:pt x="2625" y="282"/>
                </a:cubicBezTo>
                <a:cubicBezTo>
                  <a:pt x="2603" y="282"/>
                  <a:pt x="2584" y="286"/>
                  <a:pt x="2566" y="295"/>
                </a:cubicBezTo>
                <a:cubicBezTo>
                  <a:pt x="2548" y="304"/>
                  <a:pt x="2534" y="315"/>
                  <a:pt x="2525" y="326"/>
                </a:cubicBezTo>
                <a:cubicBezTo>
                  <a:pt x="2525" y="282"/>
                  <a:pt x="2525" y="282"/>
                  <a:pt x="2525" y="282"/>
                </a:cubicBezTo>
                <a:cubicBezTo>
                  <a:pt x="2438" y="301"/>
                  <a:pt x="2438" y="301"/>
                  <a:pt x="2438" y="301"/>
                </a:cubicBezTo>
                <a:cubicBezTo>
                  <a:pt x="2454" y="305"/>
                  <a:pt x="2462" y="316"/>
                  <a:pt x="2462" y="331"/>
                </a:cubicBezTo>
                <a:cubicBezTo>
                  <a:pt x="2462" y="766"/>
                  <a:pt x="2462" y="766"/>
                  <a:pt x="2462" y="766"/>
                </a:cubicBezTo>
                <a:cubicBezTo>
                  <a:pt x="2462" y="779"/>
                  <a:pt x="2455" y="788"/>
                  <a:pt x="2443" y="794"/>
                </a:cubicBezTo>
                <a:cubicBezTo>
                  <a:pt x="2544" y="794"/>
                  <a:pt x="2544" y="794"/>
                  <a:pt x="2544" y="794"/>
                </a:cubicBezTo>
                <a:cubicBezTo>
                  <a:pt x="2532" y="788"/>
                  <a:pt x="2525" y="778"/>
                  <a:pt x="2525" y="766"/>
                </a:cubicBezTo>
                <a:cubicBezTo>
                  <a:pt x="2525" y="358"/>
                  <a:pt x="2525" y="358"/>
                  <a:pt x="2525" y="358"/>
                </a:cubicBezTo>
                <a:cubicBezTo>
                  <a:pt x="2534" y="348"/>
                  <a:pt x="2544" y="339"/>
                  <a:pt x="2557" y="332"/>
                </a:cubicBezTo>
                <a:cubicBezTo>
                  <a:pt x="2569" y="325"/>
                  <a:pt x="2583" y="322"/>
                  <a:pt x="2599" y="322"/>
                </a:cubicBezTo>
                <a:cubicBezTo>
                  <a:pt x="2624" y="322"/>
                  <a:pt x="2647" y="332"/>
                  <a:pt x="2667" y="353"/>
                </a:cubicBezTo>
                <a:cubicBezTo>
                  <a:pt x="2688" y="373"/>
                  <a:pt x="2698" y="408"/>
                  <a:pt x="2698" y="458"/>
                </a:cubicBezTo>
                <a:cubicBezTo>
                  <a:pt x="2698" y="504"/>
                  <a:pt x="2689" y="540"/>
                  <a:pt x="2670" y="566"/>
                </a:cubicBezTo>
                <a:cubicBezTo>
                  <a:pt x="2650" y="592"/>
                  <a:pt x="2624" y="604"/>
                  <a:pt x="2592" y="604"/>
                </a:cubicBezTo>
                <a:cubicBezTo>
                  <a:pt x="2568" y="604"/>
                  <a:pt x="2557" y="600"/>
                  <a:pt x="2536" y="582"/>
                </a:cubicBezTo>
                <a:cubicBezTo>
                  <a:pt x="2553" y="627"/>
                  <a:pt x="2553" y="627"/>
                  <a:pt x="2553" y="627"/>
                </a:cubicBezTo>
                <a:cubicBezTo>
                  <a:pt x="2568" y="631"/>
                  <a:pt x="2584" y="633"/>
                  <a:pt x="2601" y="633"/>
                </a:cubicBezTo>
                <a:cubicBezTo>
                  <a:pt x="2652" y="633"/>
                  <a:pt x="2692" y="615"/>
                  <a:pt x="2722" y="578"/>
                </a:cubicBezTo>
                <a:cubicBezTo>
                  <a:pt x="2752" y="541"/>
                  <a:pt x="2767" y="500"/>
                  <a:pt x="2767" y="455"/>
                </a:cubicBezTo>
                <a:cubicBezTo>
                  <a:pt x="2767" y="427"/>
                  <a:pt x="2763" y="401"/>
                  <a:pt x="2754" y="378"/>
                </a:cubicBezTo>
                <a:close/>
                <a:moveTo>
                  <a:pt x="865" y="581"/>
                </a:moveTo>
                <a:cubicBezTo>
                  <a:pt x="854" y="588"/>
                  <a:pt x="840" y="591"/>
                  <a:pt x="824" y="591"/>
                </a:cubicBezTo>
                <a:cubicBezTo>
                  <a:pt x="802" y="591"/>
                  <a:pt x="784" y="582"/>
                  <a:pt x="770" y="566"/>
                </a:cubicBezTo>
                <a:cubicBezTo>
                  <a:pt x="756" y="549"/>
                  <a:pt x="748" y="526"/>
                  <a:pt x="748" y="496"/>
                </a:cubicBezTo>
                <a:cubicBezTo>
                  <a:pt x="748" y="282"/>
                  <a:pt x="748" y="282"/>
                  <a:pt x="748" y="282"/>
                </a:cubicBezTo>
                <a:cubicBezTo>
                  <a:pt x="660" y="299"/>
                  <a:pt x="660" y="299"/>
                  <a:pt x="660" y="299"/>
                </a:cubicBezTo>
                <a:cubicBezTo>
                  <a:pt x="676" y="305"/>
                  <a:pt x="685" y="314"/>
                  <a:pt x="685" y="328"/>
                </a:cubicBezTo>
                <a:cubicBezTo>
                  <a:pt x="685" y="496"/>
                  <a:pt x="685" y="496"/>
                  <a:pt x="685" y="496"/>
                </a:cubicBezTo>
                <a:cubicBezTo>
                  <a:pt x="685" y="544"/>
                  <a:pt x="696" y="579"/>
                  <a:pt x="720" y="601"/>
                </a:cubicBezTo>
                <a:cubicBezTo>
                  <a:pt x="743" y="622"/>
                  <a:pt x="769" y="633"/>
                  <a:pt x="796" y="633"/>
                </a:cubicBezTo>
                <a:cubicBezTo>
                  <a:pt x="827" y="633"/>
                  <a:pt x="856" y="623"/>
                  <a:pt x="882" y="602"/>
                </a:cubicBezTo>
                <a:cubicBezTo>
                  <a:pt x="895" y="559"/>
                  <a:pt x="895" y="559"/>
                  <a:pt x="895" y="559"/>
                </a:cubicBezTo>
                <a:cubicBezTo>
                  <a:pt x="884" y="569"/>
                  <a:pt x="876" y="575"/>
                  <a:pt x="865" y="581"/>
                </a:cubicBezTo>
                <a:close/>
                <a:moveTo>
                  <a:pt x="963" y="568"/>
                </a:moveTo>
                <a:cubicBezTo>
                  <a:pt x="963" y="282"/>
                  <a:pt x="963" y="282"/>
                  <a:pt x="963" y="282"/>
                </a:cubicBezTo>
                <a:cubicBezTo>
                  <a:pt x="875" y="299"/>
                  <a:pt x="875" y="299"/>
                  <a:pt x="875" y="299"/>
                </a:cubicBezTo>
                <a:cubicBezTo>
                  <a:pt x="883" y="301"/>
                  <a:pt x="889" y="304"/>
                  <a:pt x="894" y="308"/>
                </a:cubicBezTo>
                <a:cubicBezTo>
                  <a:pt x="899" y="312"/>
                  <a:pt x="901" y="319"/>
                  <a:pt x="901" y="328"/>
                </a:cubicBezTo>
                <a:cubicBezTo>
                  <a:pt x="901" y="551"/>
                  <a:pt x="901" y="551"/>
                  <a:pt x="901" y="551"/>
                </a:cubicBezTo>
                <a:cubicBezTo>
                  <a:pt x="902" y="583"/>
                  <a:pt x="902" y="583"/>
                  <a:pt x="902" y="583"/>
                </a:cubicBezTo>
                <a:cubicBezTo>
                  <a:pt x="902" y="582"/>
                  <a:pt x="902" y="582"/>
                  <a:pt x="902" y="582"/>
                </a:cubicBezTo>
                <a:cubicBezTo>
                  <a:pt x="902" y="597"/>
                  <a:pt x="904" y="607"/>
                  <a:pt x="908" y="614"/>
                </a:cubicBezTo>
                <a:cubicBezTo>
                  <a:pt x="912" y="621"/>
                  <a:pt x="919" y="627"/>
                  <a:pt x="929" y="633"/>
                </a:cubicBezTo>
                <a:cubicBezTo>
                  <a:pt x="992" y="610"/>
                  <a:pt x="992" y="610"/>
                  <a:pt x="992" y="610"/>
                </a:cubicBezTo>
                <a:cubicBezTo>
                  <a:pt x="973" y="607"/>
                  <a:pt x="963" y="593"/>
                  <a:pt x="963" y="568"/>
                </a:cubicBezTo>
                <a:close/>
                <a:moveTo>
                  <a:pt x="1849" y="599"/>
                </a:moveTo>
                <a:cubicBezTo>
                  <a:pt x="1847" y="594"/>
                  <a:pt x="1846" y="586"/>
                  <a:pt x="1846" y="575"/>
                </a:cubicBezTo>
                <a:cubicBezTo>
                  <a:pt x="1846" y="380"/>
                  <a:pt x="1846" y="380"/>
                  <a:pt x="1846" y="380"/>
                </a:cubicBezTo>
                <a:cubicBezTo>
                  <a:pt x="1846" y="342"/>
                  <a:pt x="1834" y="316"/>
                  <a:pt x="1811" y="302"/>
                </a:cubicBezTo>
                <a:cubicBezTo>
                  <a:pt x="1787" y="289"/>
                  <a:pt x="1761" y="282"/>
                  <a:pt x="1731" y="282"/>
                </a:cubicBezTo>
                <a:cubicBezTo>
                  <a:pt x="1692" y="282"/>
                  <a:pt x="1653" y="294"/>
                  <a:pt x="1616" y="318"/>
                </a:cubicBezTo>
                <a:cubicBezTo>
                  <a:pt x="1617" y="408"/>
                  <a:pt x="1617" y="408"/>
                  <a:pt x="1617" y="408"/>
                </a:cubicBezTo>
                <a:cubicBezTo>
                  <a:pt x="1627" y="378"/>
                  <a:pt x="1641" y="353"/>
                  <a:pt x="1657" y="336"/>
                </a:cubicBezTo>
                <a:cubicBezTo>
                  <a:pt x="1673" y="318"/>
                  <a:pt x="1695" y="309"/>
                  <a:pt x="1722" y="309"/>
                </a:cubicBezTo>
                <a:cubicBezTo>
                  <a:pt x="1744" y="309"/>
                  <a:pt x="1760" y="315"/>
                  <a:pt x="1770" y="328"/>
                </a:cubicBezTo>
                <a:cubicBezTo>
                  <a:pt x="1780" y="340"/>
                  <a:pt x="1785" y="355"/>
                  <a:pt x="1785" y="373"/>
                </a:cubicBezTo>
                <a:cubicBezTo>
                  <a:pt x="1785" y="391"/>
                  <a:pt x="1784" y="401"/>
                  <a:pt x="1782" y="403"/>
                </a:cubicBezTo>
                <a:cubicBezTo>
                  <a:pt x="1776" y="411"/>
                  <a:pt x="1767" y="416"/>
                  <a:pt x="1754" y="420"/>
                </a:cubicBezTo>
                <a:cubicBezTo>
                  <a:pt x="1742" y="424"/>
                  <a:pt x="1722" y="430"/>
                  <a:pt x="1693" y="439"/>
                </a:cubicBezTo>
                <a:cubicBezTo>
                  <a:pt x="1664" y="447"/>
                  <a:pt x="1644" y="455"/>
                  <a:pt x="1633" y="462"/>
                </a:cubicBezTo>
                <a:cubicBezTo>
                  <a:pt x="1601" y="481"/>
                  <a:pt x="1584" y="509"/>
                  <a:pt x="1584" y="544"/>
                </a:cubicBezTo>
                <a:cubicBezTo>
                  <a:pt x="1584" y="564"/>
                  <a:pt x="1592" y="584"/>
                  <a:pt x="1607" y="604"/>
                </a:cubicBezTo>
                <a:cubicBezTo>
                  <a:pt x="1621" y="623"/>
                  <a:pt x="1643" y="633"/>
                  <a:pt x="1672" y="633"/>
                </a:cubicBezTo>
                <a:cubicBezTo>
                  <a:pt x="1706" y="633"/>
                  <a:pt x="1737" y="622"/>
                  <a:pt x="1765" y="599"/>
                </a:cubicBezTo>
                <a:cubicBezTo>
                  <a:pt x="1779" y="560"/>
                  <a:pt x="1779" y="560"/>
                  <a:pt x="1779" y="560"/>
                </a:cubicBezTo>
                <a:cubicBezTo>
                  <a:pt x="1756" y="581"/>
                  <a:pt x="1730" y="592"/>
                  <a:pt x="1702" y="592"/>
                </a:cubicBezTo>
                <a:cubicBezTo>
                  <a:pt x="1685" y="592"/>
                  <a:pt x="1672" y="586"/>
                  <a:pt x="1662" y="576"/>
                </a:cubicBezTo>
                <a:cubicBezTo>
                  <a:pt x="1652" y="565"/>
                  <a:pt x="1646" y="550"/>
                  <a:pt x="1646" y="532"/>
                </a:cubicBezTo>
                <a:cubicBezTo>
                  <a:pt x="1646" y="515"/>
                  <a:pt x="1652" y="501"/>
                  <a:pt x="1662" y="491"/>
                </a:cubicBezTo>
                <a:cubicBezTo>
                  <a:pt x="1672" y="481"/>
                  <a:pt x="1687" y="472"/>
                  <a:pt x="1707" y="464"/>
                </a:cubicBezTo>
                <a:cubicBezTo>
                  <a:pt x="1749" y="451"/>
                  <a:pt x="1775" y="442"/>
                  <a:pt x="1785" y="437"/>
                </a:cubicBezTo>
                <a:cubicBezTo>
                  <a:pt x="1785" y="554"/>
                  <a:pt x="1785" y="554"/>
                  <a:pt x="1785" y="554"/>
                </a:cubicBezTo>
                <a:cubicBezTo>
                  <a:pt x="1785" y="554"/>
                  <a:pt x="1786" y="579"/>
                  <a:pt x="1786" y="579"/>
                </a:cubicBezTo>
                <a:cubicBezTo>
                  <a:pt x="1786" y="597"/>
                  <a:pt x="1788" y="608"/>
                  <a:pt x="1792" y="614"/>
                </a:cubicBezTo>
                <a:cubicBezTo>
                  <a:pt x="1795" y="620"/>
                  <a:pt x="1802" y="626"/>
                  <a:pt x="1811" y="634"/>
                </a:cubicBezTo>
                <a:cubicBezTo>
                  <a:pt x="1868" y="609"/>
                  <a:pt x="1868" y="609"/>
                  <a:pt x="1868" y="609"/>
                </a:cubicBezTo>
                <a:cubicBezTo>
                  <a:pt x="1858" y="607"/>
                  <a:pt x="1851" y="603"/>
                  <a:pt x="1849" y="599"/>
                </a:cubicBezTo>
                <a:close/>
                <a:moveTo>
                  <a:pt x="1464" y="17"/>
                </a:moveTo>
                <a:cubicBezTo>
                  <a:pt x="1464" y="11"/>
                  <a:pt x="1468" y="7"/>
                  <a:pt x="1473" y="5"/>
                </a:cubicBezTo>
                <a:cubicBezTo>
                  <a:pt x="1428" y="5"/>
                  <a:pt x="1428" y="5"/>
                  <a:pt x="1428" y="5"/>
                </a:cubicBezTo>
                <a:cubicBezTo>
                  <a:pt x="1432" y="7"/>
                  <a:pt x="1437" y="11"/>
                  <a:pt x="1437" y="17"/>
                </a:cubicBezTo>
                <a:cubicBezTo>
                  <a:pt x="1437" y="135"/>
                  <a:pt x="1437" y="135"/>
                  <a:pt x="1437" y="135"/>
                </a:cubicBezTo>
                <a:cubicBezTo>
                  <a:pt x="1437" y="183"/>
                  <a:pt x="1478" y="198"/>
                  <a:pt x="1509" y="198"/>
                </a:cubicBezTo>
                <a:cubicBezTo>
                  <a:pt x="1544" y="198"/>
                  <a:pt x="1573" y="181"/>
                  <a:pt x="1573" y="135"/>
                </a:cubicBezTo>
                <a:cubicBezTo>
                  <a:pt x="1574" y="17"/>
                  <a:pt x="1574" y="17"/>
                  <a:pt x="1574" y="17"/>
                </a:cubicBezTo>
                <a:cubicBezTo>
                  <a:pt x="1574" y="11"/>
                  <a:pt x="1577" y="7"/>
                  <a:pt x="1582" y="5"/>
                </a:cubicBezTo>
                <a:cubicBezTo>
                  <a:pt x="1551" y="5"/>
                  <a:pt x="1551" y="5"/>
                  <a:pt x="1551" y="5"/>
                </a:cubicBezTo>
                <a:cubicBezTo>
                  <a:pt x="1555" y="7"/>
                  <a:pt x="1558" y="11"/>
                  <a:pt x="1558" y="17"/>
                </a:cubicBezTo>
                <a:cubicBezTo>
                  <a:pt x="1559" y="136"/>
                  <a:pt x="1559" y="136"/>
                  <a:pt x="1559" y="136"/>
                </a:cubicBezTo>
                <a:cubicBezTo>
                  <a:pt x="1559" y="161"/>
                  <a:pt x="1547" y="185"/>
                  <a:pt x="1510" y="185"/>
                </a:cubicBezTo>
                <a:cubicBezTo>
                  <a:pt x="1470" y="185"/>
                  <a:pt x="1464" y="155"/>
                  <a:pt x="1464" y="136"/>
                </a:cubicBezTo>
                <a:cubicBezTo>
                  <a:pt x="1464" y="17"/>
                  <a:pt x="1464" y="17"/>
                  <a:pt x="1464" y="17"/>
                </a:cubicBezTo>
                <a:close/>
                <a:moveTo>
                  <a:pt x="1750" y="17"/>
                </a:moveTo>
                <a:cubicBezTo>
                  <a:pt x="1750" y="141"/>
                  <a:pt x="1750" y="141"/>
                  <a:pt x="1750" y="141"/>
                </a:cubicBezTo>
                <a:cubicBezTo>
                  <a:pt x="1639" y="5"/>
                  <a:pt x="1639" y="5"/>
                  <a:pt x="1639" y="5"/>
                </a:cubicBezTo>
                <a:cubicBezTo>
                  <a:pt x="1599" y="5"/>
                  <a:pt x="1599" y="5"/>
                  <a:pt x="1599" y="5"/>
                </a:cubicBezTo>
                <a:cubicBezTo>
                  <a:pt x="1606" y="8"/>
                  <a:pt x="1609" y="12"/>
                  <a:pt x="1612" y="15"/>
                </a:cubicBezTo>
                <a:cubicBezTo>
                  <a:pt x="1615" y="19"/>
                  <a:pt x="1615" y="20"/>
                  <a:pt x="1615" y="28"/>
                </a:cubicBezTo>
                <a:cubicBezTo>
                  <a:pt x="1615" y="183"/>
                  <a:pt x="1615" y="183"/>
                  <a:pt x="1615" y="183"/>
                </a:cubicBezTo>
                <a:cubicBezTo>
                  <a:pt x="1615" y="189"/>
                  <a:pt x="1612" y="193"/>
                  <a:pt x="1608" y="195"/>
                </a:cubicBezTo>
                <a:cubicBezTo>
                  <a:pt x="1638" y="195"/>
                  <a:pt x="1638" y="195"/>
                  <a:pt x="1638" y="195"/>
                </a:cubicBezTo>
                <a:cubicBezTo>
                  <a:pt x="1633" y="193"/>
                  <a:pt x="1630" y="189"/>
                  <a:pt x="1630" y="183"/>
                </a:cubicBezTo>
                <a:cubicBezTo>
                  <a:pt x="1630" y="36"/>
                  <a:pt x="1630" y="36"/>
                  <a:pt x="1630" y="36"/>
                </a:cubicBezTo>
                <a:cubicBezTo>
                  <a:pt x="1630" y="39"/>
                  <a:pt x="1764" y="201"/>
                  <a:pt x="1764" y="201"/>
                </a:cubicBezTo>
                <a:cubicBezTo>
                  <a:pt x="1764" y="17"/>
                  <a:pt x="1764" y="17"/>
                  <a:pt x="1764" y="17"/>
                </a:cubicBezTo>
                <a:cubicBezTo>
                  <a:pt x="1764" y="11"/>
                  <a:pt x="1767" y="7"/>
                  <a:pt x="1772" y="5"/>
                </a:cubicBezTo>
                <a:cubicBezTo>
                  <a:pt x="1743" y="5"/>
                  <a:pt x="1743" y="5"/>
                  <a:pt x="1743" y="5"/>
                </a:cubicBezTo>
                <a:cubicBezTo>
                  <a:pt x="1747" y="7"/>
                  <a:pt x="1750" y="11"/>
                  <a:pt x="1750" y="17"/>
                </a:cubicBezTo>
                <a:close/>
                <a:moveTo>
                  <a:pt x="1841" y="5"/>
                </a:moveTo>
                <a:cubicBezTo>
                  <a:pt x="1799" y="5"/>
                  <a:pt x="1799" y="5"/>
                  <a:pt x="1799" y="5"/>
                </a:cubicBezTo>
                <a:cubicBezTo>
                  <a:pt x="1804" y="7"/>
                  <a:pt x="1807" y="11"/>
                  <a:pt x="1807" y="17"/>
                </a:cubicBezTo>
                <a:cubicBezTo>
                  <a:pt x="1807" y="183"/>
                  <a:pt x="1807" y="183"/>
                  <a:pt x="1807" y="183"/>
                </a:cubicBezTo>
                <a:cubicBezTo>
                  <a:pt x="1807" y="189"/>
                  <a:pt x="1804" y="193"/>
                  <a:pt x="1799" y="195"/>
                </a:cubicBezTo>
                <a:cubicBezTo>
                  <a:pt x="1841" y="195"/>
                  <a:pt x="1841" y="195"/>
                  <a:pt x="1841" y="195"/>
                </a:cubicBezTo>
                <a:cubicBezTo>
                  <a:pt x="1837" y="193"/>
                  <a:pt x="1833" y="189"/>
                  <a:pt x="1833" y="183"/>
                </a:cubicBezTo>
                <a:cubicBezTo>
                  <a:pt x="1833" y="17"/>
                  <a:pt x="1833" y="17"/>
                  <a:pt x="1833" y="17"/>
                </a:cubicBezTo>
                <a:cubicBezTo>
                  <a:pt x="1833" y="11"/>
                  <a:pt x="1837" y="7"/>
                  <a:pt x="1841" y="5"/>
                </a:cubicBezTo>
                <a:close/>
                <a:moveTo>
                  <a:pt x="2001" y="18"/>
                </a:moveTo>
                <a:cubicBezTo>
                  <a:pt x="2001" y="19"/>
                  <a:pt x="1952" y="151"/>
                  <a:pt x="1952" y="151"/>
                </a:cubicBezTo>
                <a:cubicBezTo>
                  <a:pt x="1952" y="151"/>
                  <a:pt x="1902" y="22"/>
                  <a:pt x="1902" y="21"/>
                </a:cubicBezTo>
                <a:cubicBezTo>
                  <a:pt x="1900" y="14"/>
                  <a:pt x="1900" y="8"/>
                  <a:pt x="1907" y="5"/>
                </a:cubicBezTo>
                <a:cubicBezTo>
                  <a:pt x="1856" y="5"/>
                  <a:pt x="1856" y="5"/>
                  <a:pt x="1856" y="5"/>
                </a:cubicBezTo>
                <a:cubicBezTo>
                  <a:pt x="1865" y="8"/>
                  <a:pt x="1868" y="13"/>
                  <a:pt x="1871" y="18"/>
                </a:cubicBezTo>
                <a:cubicBezTo>
                  <a:pt x="1876" y="29"/>
                  <a:pt x="1948" y="203"/>
                  <a:pt x="1948" y="203"/>
                </a:cubicBezTo>
                <a:cubicBezTo>
                  <a:pt x="1948" y="203"/>
                  <a:pt x="2013" y="29"/>
                  <a:pt x="2017" y="18"/>
                </a:cubicBezTo>
                <a:cubicBezTo>
                  <a:pt x="2021" y="11"/>
                  <a:pt x="2020" y="10"/>
                  <a:pt x="2027" y="5"/>
                </a:cubicBezTo>
                <a:cubicBezTo>
                  <a:pt x="1997" y="5"/>
                  <a:pt x="1997" y="5"/>
                  <a:pt x="1997" y="5"/>
                </a:cubicBezTo>
                <a:cubicBezTo>
                  <a:pt x="2003" y="8"/>
                  <a:pt x="2004" y="12"/>
                  <a:pt x="2001" y="18"/>
                </a:cubicBezTo>
                <a:close/>
                <a:moveTo>
                  <a:pt x="2145" y="30"/>
                </a:moveTo>
                <a:cubicBezTo>
                  <a:pt x="2144" y="5"/>
                  <a:pt x="2144" y="5"/>
                  <a:pt x="2144" y="5"/>
                </a:cubicBezTo>
                <a:cubicBezTo>
                  <a:pt x="2039" y="5"/>
                  <a:pt x="2039" y="5"/>
                  <a:pt x="2039" y="5"/>
                </a:cubicBezTo>
                <a:cubicBezTo>
                  <a:pt x="2043" y="7"/>
                  <a:pt x="2047" y="11"/>
                  <a:pt x="2047" y="17"/>
                </a:cubicBezTo>
                <a:cubicBezTo>
                  <a:pt x="2047" y="183"/>
                  <a:pt x="2047" y="183"/>
                  <a:pt x="2047" y="183"/>
                </a:cubicBezTo>
                <a:cubicBezTo>
                  <a:pt x="2047" y="189"/>
                  <a:pt x="2043" y="193"/>
                  <a:pt x="2038" y="195"/>
                </a:cubicBezTo>
                <a:cubicBezTo>
                  <a:pt x="2151" y="195"/>
                  <a:pt x="2151" y="195"/>
                  <a:pt x="2151" y="195"/>
                </a:cubicBezTo>
                <a:cubicBezTo>
                  <a:pt x="2157" y="164"/>
                  <a:pt x="2157" y="164"/>
                  <a:pt x="2157" y="164"/>
                </a:cubicBezTo>
                <a:cubicBezTo>
                  <a:pt x="2146" y="182"/>
                  <a:pt x="2136" y="182"/>
                  <a:pt x="2105" y="182"/>
                </a:cubicBezTo>
                <a:cubicBezTo>
                  <a:pt x="2092" y="182"/>
                  <a:pt x="2079" y="181"/>
                  <a:pt x="2073" y="180"/>
                </a:cubicBezTo>
                <a:cubicBezTo>
                  <a:pt x="2073" y="97"/>
                  <a:pt x="2073" y="97"/>
                  <a:pt x="2073" y="97"/>
                </a:cubicBezTo>
                <a:cubicBezTo>
                  <a:pt x="2119" y="97"/>
                  <a:pt x="2119" y="97"/>
                  <a:pt x="2119" y="97"/>
                </a:cubicBezTo>
                <a:cubicBezTo>
                  <a:pt x="2123" y="97"/>
                  <a:pt x="2127" y="102"/>
                  <a:pt x="2128" y="105"/>
                </a:cubicBezTo>
                <a:cubicBezTo>
                  <a:pt x="2128" y="75"/>
                  <a:pt x="2128" y="75"/>
                  <a:pt x="2128" y="75"/>
                </a:cubicBezTo>
                <a:cubicBezTo>
                  <a:pt x="2127" y="78"/>
                  <a:pt x="2123" y="83"/>
                  <a:pt x="2119" y="83"/>
                </a:cubicBezTo>
                <a:cubicBezTo>
                  <a:pt x="2073" y="83"/>
                  <a:pt x="2073" y="83"/>
                  <a:pt x="2073" y="83"/>
                </a:cubicBezTo>
                <a:cubicBezTo>
                  <a:pt x="2073" y="19"/>
                  <a:pt x="2073" y="19"/>
                  <a:pt x="2073" y="19"/>
                </a:cubicBezTo>
                <a:cubicBezTo>
                  <a:pt x="2073" y="19"/>
                  <a:pt x="2116" y="20"/>
                  <a:pt x="2121" y="20"/>
                </a:cubicBezTo>
                <a:cubicBezTo>
                  <a:pt x="2133" y="20"/>
                  <a:pt x="2139" y="23"/>
                  <a:pt x="2145" y="30"/>
                </a:cubicBezTo>
                <a:close/>
                <a:moveTo>
                  <a:pt x="2248" y="99"/>
                </a:moveTo>
                <a:cubicBezTo>
                  <a:pt x="2265" y="97"/>
                  <a:pt x="2292" y="82"/>
                  <a:pt x="2292" y="52"/>
                </a:cubicBezTo>
                <a:cubicBezTo>
                  <a:pt x="2292" y="34"/>
                  <a:pt x="2280" y="5"/>
                  <a:pt x="2224" y="5"/>
                </a:cubicBezTo>
                <a:cubicBezTo>
                  <a:pt x="2171" y="5"/>
                  <a:pt x="2171" y="5"/>
                  <a:pt x="2171" y="5"/>
                </a:cubicBezTo>
                <a:cubicBezTo>
                  <a:pt x="2176" y="7"/>
                  <a:pt x="2179" y="11"/>
                  <a:pt x="2179" y="17"/>
                </a:cubicBezTo>
                <a:cubicBezTo>
                  <a:pt x="2179" y="183"/>
                  <a:pt x="2179" y="183"/>
                  <a:pt x="2179" y="183"/>
                </a:cubicBezTo>
                <a:cubicBezTo>
                  <a:pt x="2179" y="189"/>
                  <a:pt x="2176" y="193"/>
                  <a:pt x="2171" y="195"/>
                </a:cubicBezTo>
                <a:cubicBezTo>
                  <a:pt x="2213" y="195"/>
                  <a:pt x="2213" y="195"/>
                  <a:pt x="2213" y="195"/>
                </a:cubicBezTo>
                <a:cubicBezTo>
                  <a:pt x="2209" y="193"/>
                  <a:pt x="2205" y="189"/>
                  <a:pt x="2205" y="183"/>
                </a:cubicBezTo>
                <a:cubicBezTo>
                  <a:pt x="2205" y="107"/>
                  <a:pt x="2205" y="107"/>
                  <a:pt x="2205" y="107"/>
                </a:cubicBezTo>
                <a:cubicBezTo>
                  <a:pt x="2205" y="107"/>
                  <a:pt x="2216" y="107"/>
                  <a:pt x="2221" y="107"/>
                </a:cubicBezTo>
                <a:cubicBezTo>
                  <a:pt x="2236" y="107"/>
                  <a:pt x="2242" y="119"/>
                  <a:pt x="2249" y="131"/>
                </a:cubicBezTo>
                <a:cubicBezTo>
                  <a:pt x="2259" y="146"/>
                  <a:pt x="2269" y="162"/>
                  <a:pt x="2283" y="183"/>
                </a:cubicBezTo>
                <a:cubicBezTo>
                  <a:pt x="2288" y="189"/>
                  <a:pt x="2295" y="196"/>
                  <a:pt x="2306" y="196"/>
                </a:cubicBezTo>
                <a:cubicBezTo>
                  <a:pt x="2335" y="195"/>
                  <a:pt x="2335" y="195"/>
                  <a:pt x="2335" y="195"/>
                </a:cubicBezTo>
                <a:cubicBezTo>
                  <a:pt x="2335" y="195"/>
                  <a:pt x="2323" y="191"/>
                  <a:pt x="2317" y="184"/>
                </a:cubicBezTo>
                <a:cubicBezTo>
                  <a:pt x="2305" y="171"/>
                  <a:pt x="2275" y="120"/>
                  <a:pt x="2275" y="120"/>
                </a:cubicBezTo>
                <a:cubicBezTo>
                  <a:pt x="2271" y="114"/>
                  <a:pt x="2263" y="102"/>
                  <a:pt x="2248" y="99"/>
                </a:cubicBezTo>
                <a:close/>
                <a:moveTo>
                  <a:pt x="2205" y="17"/>
                </a:moveTo>
                <a:cubicBezTo>
                  <a:pt x="2205" y="17"/>
                  <a:pt x="2214" y="16"/>
                  <a:pt x="2226" y="16"/>
                </a:cubicBezTo>
                <a:cubicBezTo>
                  <a:pt x="2256" y="16"/>
                  <a:pt x="2264" y="39"/>
                  <a:pt x="2264" y="52"/>
                </a:cubicBezTo>
                <a:cubicBezTo>
                  <a:pt x="2264" y="82"/>
                  <a:pt x="2243" y="93"/>
                  <a:pt x="2221" y="93"/>
                </a:cubicBezTo>
                <a:cubicBezTo>
                  <a:pt x="2214" y="93"/>
                  <a:pt x="2205" y="93"/>
                  <a:pt x="2205" y="93"/>
                </a:cubicBezTo>
                <a:cubicBezTo>
                  <a:pt x="2205" y="17"/>
                  <a:pt x="2205" y="17"/>
                  <a:pt x="2205" y="17"/>
                </a:cubicBezTo>
                <a:close/>
                <a:moveTo>
                  <a:pt x="2450" y="141"/>
                </a:moveTo>
                <a:cubicBezTo>
                  <a:pt x="2450" y="103"/>
                  <a:pt x="2424" y="94"/>
                  <a:pt x="2397" y="81"/>
                </a:cubicBezTo>
                <a:cubicBezTo>
                  <a:pt x="2370" y="68"/>
                  <a:pt x="2359" y="61"/>
                  <a:pt x="2359" y="43"/>
                </a:cubicBezTo>
                <a:cubicBezTo>
                  <a:pt x="2359" y="31"/>
                  <a:pt x="2366" y="13"/>
                  <a:pt x="2390" y="13"/>
                </a:cubicBezTo>
                <a:cubicBezTo>
                  <a:pt x="2416" y="13"/>
                  <a:pt x="2432" y="36"/>
                  <a:pt x="2436" y="50"/>
                </a:cubicBezTo>
                <a:cubicBezTo>
                  <a:pt x="2434" y="13"/>
                  <a:pt x="2434" y="13"/>
                  <a:pt x="2434" y="13"/>
                </a:cubicBezTo>
                <a:cubicBezTo>
                  <a:pt x="2421" y="4"/>
                  <a:pt x="2404" y="2"/>
                  <a:pt x="2394" y="2"/>
                </a:cubicBezTo>
                <a:cubicBezTo>
                  <a:pt x="2367" y="2"/>
                  <a:pt x="2336" y="18"/>
                  <a:pt x="2336" y="52"/>
                </a:cubicBezTo>
                <a:cubicBezTo>
                  <a:pt x="2336" y="75"/>
                  <a:pt x="2350" y="89"/>
                  <a:pt x="2377" y="103"/>
                </a:cubicBezTo>
                <a:cubicBezTo>
                  <a:pt x="2404" y="116"/>
                  <a:pt x="2424" y="122"/>
                  <a:pt x="2424" y="149"/>
                </a:cubicBezTo>
                <a:cubicBezTo>
                  <a:pt x="2424" y="162"/>
                  <a:pt x="2416" y="186"/>
                  <a:pt x="2386" y="186"/>
                </a:cubicBezTo>
                <a:cubicBezTo>
                  <a:pt x="2356" y="186"/>
                  <a:pt x="2341" y="160"/>
                  <a:pt x="2335" y="140"/>
                </a:cubicBezTo>
                <a:cubicBezTo>
                  <a:pt x="2336" y="182"/>
                  <a:pt x="2336" y="182"/>
                  <a:pt x="2336" y="182"/>
                </a:cubicBezTo>
                <a:cubicBezTo>
                  <a:pt x="2346" y="188"/>
                  <a:pt x="2364" y="198"/>
                  <a:pt x="2388" y="198"/>
                </a:cubicBezTo>
                <a:cubicBezTo>
                  <a:pt x="2418" y="198"/>
                  <a:pt x="2450" y="176"/>
                  <a:pt x="2450" y="141"/>
                </a:cubicBezTo>
                <a:close/>
                <a:moveTo>
                  <a:pt x="2510" y="5"/>
                </a:moveTo>
                <a:cubicBezTo>
                  <a:pt x="2468" y="5"/>
                  <a:pt x="2468" y="5"/>
                  <a:pt x="2468" y="5"/>
                </a:cubicBezTo>
                <a:cubicBezTo>
                  <a:pt x="2473" y="7"/>
                  <a:pt x="2476" y="11"/>
                  <a:pt x="2476" y="17"/>
                </a:cubicBezTo>
                <a:cubicBezTo>
                  <a:pt x="2476" y="183"/>
                  <a:pt x="2476" y="183"/>
                  <a:pt x="2476" y="183"/>
                </a:cubicBezTo>
                <a:cubicBezTo>
                  <a:pt x="2476" y="189"/>
                  <a:pt x="2473" y="193"/>
                  <a:pt x="2468" y="195"/>
                </a:cubicBezTo>
                <a:cubicBezTo>
                  <a:pt x="2510" y="195"/>
                  <a:pt x="2510" y="195"/>
                  <a:pt x="2510" y="195"/>
                </a:cubicBezTo>
                <a:cubicBezTo>
                  <a:pt x="2505" y="193"/>
                  <a:pt x="2502" y="189"/>
                  <a:pt x="2502" y="183"/>
                </a:cubicBezTo>
                <a:cubicBezTo>
                  <a:pt x="2502" y="17"/>
                  <a:pt x="2502" y="17"/>
                  <a:pt x="2502" y="17"/>
                </a:cubicBezTo>
                <a:cubicBezTo>
                  <a:pt x="2502" y="11"/>
                  <a:pt x="2505" y="7"/>
                  <a:pt x="2510" y="5"/>
                </a:cubicBezTo>
                <a:close/>
                <a:moveTo>
                  <a:pt x="2613" y="18"/>
                </a:moveTo>
                <a:cubicBezTo>
                  <a:pt x="2633" y="18"/>
                  <a:pt x="2659" y="20"/>
                  <a:pt x="2659" y="20"/>
                </a:cubicBezTo>
                <a:cubicBezTo>
                  <a:pt x="2666" y="21"/>
                  <a:pt x="2670" y="27"/>
                  <a:pt x="2673" y="31"/>
                </a:cubicBezTo>
                <a:cubicBezTo>
                  <a:pt x="2673" y="5"/>
                  <a:pt x="2673" y="5"/>
                  <a:pt x="2673" y="5"/>
                </a:cubicBezTo>
                <a:cubicBezTo>
                  <a:pt x="2525" y="5"/>
                  <a:pt x="2525" y="5"/>
                  <a:pt x="2525" y="5"/>
                </a:cubicBezTo>
                <a:cubicBezTo>
                  <a:pt x="2525" y="31"/>
                  <a:pt x="2525" y="31"/>
                  <a:pt x="2525" y="31"/>
                </a:cubicBezTo>
                <a:cubicBezTo>
                  <a:pt x="2528" y="27"/>
                  <a:pt x="2533" y="20"/>
                  <a:pt x="2540" y="20"/>
                </a:cubicBezTo>
                <a:cubicBezTo>
                  <a:pt x="2540" y="20"/>
                  <a:pt x="2565" y="18"/>
                  <a:pt x="2586" y="18"/>
                </a:cubicBezTo>
                <a:cubicBezTo>
                  <a:pt x="2586" y="183"/>
                  <a:pt x="2586" y="183"/>
                  <a:pt x="2586" y="183"/>
                </a:cubicBezTo>
                <a:cubicBezTo>
                  <a:pt x="2586" y="189"/>
                  <a:pt x="2583" y="193"/>
                  <a:pt x="2579" y="195"/>
                </a:cubicBezTo>
                <a:cubicBezTo>
                  <a:pt x="2620" y="195"/>
                  <a:pt x="2620" y="195"/>
                  <a:pt x="2620" y="195"/>
                </a:cubicBezTo>
                <a:cubicBezTo>
                  <a:pt x="2616" y="193"/>
                  <a:pt x="2613" y="189"/>
                  <a:pt x="2613" y="183"/>
                </a:cubicBezTo>
                <a:cubicBezTo>
                  <a:pt x="2613" y="18"/>
                  <a:pt x="2613" y="18"/>
                  <a:pt x="2613" y="18"/>
                </a:cubicBezTo>
                <a:close/>
                <a:moveTo>
                  <a:pt x="2838" y="5"/>
                </a:moveTo>
                <a:cubicBezTo>
                  <a:pt x="2800" y="5"/>
                  <a:pt x="2800" y="5"/>
                  <a:pt x="2800" y="5"/>
                </a:cubicBezTo>
                <a:cubicBezTo>
                  <a:pt x="2808" y="7"/>
                  <a:pt x="2810" y="11"/>
                  <a:pt x="2806" y="18"/>
                </a:cubicBezTo>
                <a:cubicBezTo>
                  <a:pt x="2768" y="91"/>
                  <a:pt x="2768" y="91"/>
                  <a:pt x="2768" y="91"/>
                </a:cubicBezTo>
                <a:cubicBezTo>
                  <a:pt x="2729" y="22"/>
                  <a:pt x="2729" y="22"/>
                  <a:pt x="2729" y="22"/>
                </a:cubicBezTo>
                <a:cubicBezTo>
                  <a:pt x="2722" y="9"/>
                  <a:pt x="2727" y="8"/>
                  <a:pt x="2733" y="5"/>
                </a:cubicBezTo>
                <a:cubicBezTo>
                  <a:pt x="2679" y="5"/>
                  <a:pt x="2679" y="5"/>
                  <a:pt x="2679" y="5"/>
                </a:cubicBezTo>
                <a:cubicBezTo>
                  <a:pt x="2687" y="9"/>
                  <a:pt x="2690" y="12"/>
                  <a:pt x="2695" y="18"/>
                </a:cubicBezTo>
                <a:cubicBezTo>
                  <a:pt x="2748" y="106"/>
                  <a:pt x="2748" y="106"/>
                  <a:pt x="2748" y="106"/>
                </a:cubicBezTo>
                <a:cubicBezTo>
                  <a:pt x="2748" y="183"/>
                  <a:pt x="2748" y="183"/>
                  <a:pt x="2748" y="183"/>
                </a:cubicBezTo>
                <a:cubicBezTo>
                  <a:pt x="2748" y="189"/>
                  <a:pt x="2743" y="193"/>
                  <a:pt x="2738" y="195"/>
                </a:cubicBezTo>
                <a:cubicBezTo>
                  <a:pt x="2786" y="195"/>
                  <a:pt x="2786" y="195"/>
                  <a:pt x="2786" y="195"/>
                </a:cubicBezTo>
                <a:cubicBezTo>
                  <a:pt x="2781" y="193"/>
                  <a:pt x="2776" y="189"/>
                  <a:pt x="2776" y="183"/>
                </a:cubicBezTo>
                <a:cubicBezTo>
                  <a:pt x="2776" y="105"/>
                  <a:pt x="2776" y="105"/>
                  <a:pt x="2776" y="105"/>
                </a:cubicBezTo>
                <a:cubicBezTo>
                  <a:pt x="2821" y="20"/>
                  <a:pt x="2821" y="20"/>
                  <a:pt x="2821" y="20"/>
                </a:cubicBezTo>
                <a:cubicBezTo>
                  <a:pt x="2824" y="13"/>
                  <a:pt x="2829" y="8"/>
                  <a:pt x="2838" y="5"/>
                </a:cubicBezTo>
                <a:close/>
                <a:moveTo>
                  <a:pt x="3010" y="198"/>
                </a:moveTo>
                <a:cubicBezTo>
                  <a:pt x="3051" y="199"/>
                  <a:pt x="3099" y="166"/>
                  <a:pt x="3100" y="102"/>
                </a:cubicBezTo>
                <a:cubicBezTo>
                  <a:pt x="3102" y="38"/>
                  <a:pt x="3055" y="3"/>
                  <a:pt x="3015" y="2"/>
                </a:cubicBezTo>
                <a:cubicBezTo>
                  <a:pt x="2958" y="0"/>
                  <a:pt x="2925" y="52"/>
                  <a:pt x="2923" y="97"/>
                </a:cubicBezTo>
                <a:cubicBezTo>
                  <a:pt x="2922" y="155"/>
                  <a:pt x="2963" y="197"/>
                  <a:pt x="3010" y="198"/>
                </a:cubicBezTo>
                <a:close/>
                <a:moveTo>
                  <a:pt x="2953" y="96"/>
                </a:moveTo>
                <a:cubicBezTo>
                  <a:pt x="2953" y="45"/>
                  <a:pt x="2977" y="14"/>
                  <a:pt x="3012" y="14"/>
                </a:cubicBezTo>
                <a:cubicBezTo>
                  <a:pt x="3049" y="14"/>
                  <a:pt x="3071" y="49"/>
                  <a:pt x="3071" y="103"/>
                </a:cubicBezTo>
                <a:cubicBezTo>
                  <a:pt x="3071" y="153"/>
                  <a:pt x="3049" y="185"/>
                  <a:pt x="3013" y="185"/>
                </a:cubicBezTo>
                <a:cubicBezTo>
                  <a:pt x="2983" y="185"/>
                  <a:pt x="2953" y="157"/>
                  <a:pt x="2953" y="96"/>
                </a:cubicBezTo>
                <a:close/>
                <a:moveTo>
                  <a:pt x="3161" y="195"/>
                </a:moveTo>
                <a:cubicBezTo>
                  <a:pt x="3156" y="193"/>
                  <a:pt x="3153" y="189"/>
                  <a:pt x="3153" y="183"/>
                </a:cubicBezTo>
                <a:cubicBezTo>
                  <a:pt x="3153" y="97"/>
                  <a:pt x="3153" y="97"/>
                  <a:pt x="3153" y="97"/>
                </a:cubicBezTo>
                <a:cubicBezTo>
                  <a:pt x="3200" y="97"/>
                  <a:pt x="3200" y="97"/>
                  <a:pt x="3200" y="97"/>
                </a:cubicBezTo>
                <a:cubicBezTo>
                  <a:pt x="3203" y="97"/>
                  <a:pt x="3208" y="102"/>
                  <a:pt x="3209" y="105"/>
                </a:cubicBezTo>
                <a:cubicBezTo>
                  <a:pt x="3209" y="75"/>
                  <a:pt x="3209" y="75"/>
                  <a:pt x="3209" y="75"/>
                </a:cubicBezTo>
                <a:cubicBezTo>
                  <a:pt x="3208" y="78"/>
                  <a:pt x="3203" y="83"/>
                  <a:pt x="3200" y="83"/>
                </a:cubicBezTo>
                <a:cubicBezTo>
                  <a:pt x="3153" y="83"/>
                  <a:pt x="3153" y="83"/>
                  <a:pt x="3153" y="83"/>
                </a:cubicBezTo>
                <a:cubicBezTo>
                  <a:pt x="3153" y="19"/>
                  <a:pt x="3153" y="19"/>
                  <a:pt x="3153" y="19"/>
                </a:cubicBezTo>
                <a:cubicBezTo>
                  <a:pt x="3153" y="19"/>
                  <a:pt x="3200" y="19"/>
                  <a:pt x="3206" y="20"/>
                </a:cubicBezTo>
                <a:cubicBezTo>
                  <a:pt x="3220" y="20"/>
                  <a:pt x="3226" y="24"/>
                  <a:pt x="3230" y="30"/>
                </a:cubicBezTo>
                <a:cubicBezTo>
                  <a:pt x="3230" y="5"/>
                  <a:pt x="3230" y="5"/>
                  <a:pt x="3230" y="5"/>
                </a:cubicBezTo>
                <a:cubicBezTo>
                  <a:pt x="3119" y="5"/>
                  <a:pt x="3119" y="5"/>
                  <a:pt x="3119" y="5"/>
                </a:cubicBezTo>
                <a:cubicBezTo>
                  <a:pt x="3123" y="7"/>
                  <a:pt x="3126" y="11"/>
                  <a:pt x="3126" y="17"/>
                </a:cubicBezTo>
                <a:cubicBezTo>
                  <a:pt x="3126" y="183"/>
                  <a:pt x="3126" y="183"/>
                  <a:pt x="3126" y="183"/>
                </a:cubicBezTo>
                <a:cubicBezTo>
                  <a:pt x="3126" y="189"/>
                  <a:pt x="3124" y="193"/>
                  <a:pt x="3119" y="195"/>
                </a:cubicBezTo>
                <a:cubicBezTo>
                  <a:pt x="3161" y="195"/>
                  <a:pt x="3161" y="195"/>
                  <a:pt x="3161" y="19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noProof="0" dirty="0"/>
          </a:p>
        </p:txBody>
      </p:sp>
      <p:grpSp>
        <p:nvGrpSpPr>
          <p:cNvPr id="13" name="Group 12"/>
          <p:cNvGrpSpPr/>
          <p:nvPr userDrawn="1"/>
        </p:nvGrpSpPr>
        <p:grpSpPr>
          <a:xfrm>
            <a:off x="-2628520" y="3"/>
            <a:ext cx="2520000" cy="2928320"/>
            <a:chOff x="-2772816" y="0"/>
            <a:chExt cx="2520000" cy="2928320"/>
          </a:xfrm>
        </p:grpSpPr>
        <p:sp>
          <p:nvSpPr>
            <p:cNvPr id="15" name="Rectangle 14"/>
            <p:cNvSpPr/>
            <p:nvPr userDrawn="1"/>
          </p:nvSpPr>
          <p:spPr>
            <a:xfrm>
              <a:off x="-2772816" y="0"/>
              <a:ext cx="2520000" cy="29283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spAutoFit/>
            </a:bodyPr>
            <a:lstStyle/>
            <a:p>
              <a:pPr algn="l"/>
              <a:r>
                <a:rPr lang="en-GB" sz="1000" b="1" dirty="0" smtClean="0">
                  <a:solidFill>
                    <a:schemeClr val="bg1"/>
                  </a:solidFill>
                  <a:latin typeface="Lucida Sans" panose="020B0602030504020204" pitchFamily="34" charset="0"/>
                </a:rPr>
                <a:t>To insert image in the picture placeholder, please follow the below instructions:</a:t>
              </a:r>
            </a:p>
            <a:p>
              <a:pPr algn="l"/>
              <a:endParaRPr lang="en-GB" sz="1000" dirty="0" smtClean="0">
                <a:solidFill>
                  <a:schemeClr val="bg1"/>
                </a:solidFill>
                <a:latin typeface="Lucida Sans" panose="020B0602030504020204" pitchFamily="34" charset="0"/>
              </a:endParaRPr>
            </a:p>
            <a:p>
              <a:pPr marL="266693" indent="-266693" algn="l">
                <a:buFont typeface="+mj-lt"/>
                <a:buAutoNum type="arabicPeriod"/>
                <a:tabLst>
                  <a:tab pos="1257269" algn="l"/>
                </a:tabLst>
              </a:pPr>
              <a:r>
                <a:rPr lang="en-GB" sz="1000" dirty="0" smtClean="0">
                  <a:solidFill>
                    <a:schemeClr val="bg1"/>
                  </a:solidFill>
                  <a:latin typeface="Lucida Sans" panose="020B0602030504020204" pitchFamily="34" charset="0"/>
                </a:rPr>
                <a:t>Click the 	icon</a:t>
              </a:r>
              <a:r>
                <a:rPr lang="en-GB" sz="1000" baseline="0" dirty="0" smtClean="0">
                  <a:solidFill>
                    <a:schemeClr val="bg1"/>
                  </a:solidFill>
                  <a:latin typeface="Lucida Sans" panose="020B0602030504020204" pitchFamily="34" charset="0"/>
                </a:rPr>
                <a:t> in the grey placeholder</a:t>
              </a:r>
            </a:p>
            <a:p>
              <a:pPr marL="266693" indent="-266693" algn="l">
                <a:buFont typeface="+mj-lt"/>
                <a:buAutoNum type="arabicPeriod"/>
                <a:tabLst>
                  <a:tab pos="1162022" algn="l"/>
                </a:tabLst>
              </a:pPr>
              <a:r>
                <a:rPr lang="en-GB" sz="1000" dirty="0" smtClean="0">
                  <a:solidFill>
                    <a:schemeClr val="bg1"/>
                  </a:solidFill>
                  <a:latin typeface="Lucida Sans" panose="020B0602030504020204" pitchFamily="34" charset="0"/>
                </a:rPr>
                <a:t>Browse</a:t>
              </a:r>
              <a:r>
                <a:rPr lang="en-GB" sz="1000" baseline="0" dirty="0" smtClean="0">
                  <a:solidFill>
                    <a:schemeClr val="bg1"/>
                  </a:solidFill>
                  <a:latin typeface="Lucida Sans" panose="020B0602030504020204" pitchFamily="34" charset="0"/>
                </a:rPr>
                <a:t> to the folder where the required image is saved.</a:t>
              </a:r>
            </a:p>
            <a:p>
              <a:pPr marL="266693" indent="-266693" algn="l">
                <a:buFont typeface="+mj-lt"/>
                <a:buAutoNum type="arabicPeriod"/>
                <a:tabLst>
                  <a:tab pos="1162022" algn="l"/>
                </a:tabLst>
              </a:pPr>
              <a:r>
                <a:rPr lang="en-GB" sz="1000" baseline="0" dirty="0" smtClean="0">
                  <a:solidFill>
                    <a:schemeClr val="bg1"/>
                  </a:solidFill>
                  <a:latin typeface="Lucida Sans" panose="020B0602030504020204" pitchFamily="34" charset="0"/>
                </a:rPr>
                <a:t>Click to select the image and insert the image.</a:t>
              </a:r>
            </a:p>
            <a:p>
              <a:pPr marL="266693" indent="-266693" algn="l">
                <a:buFont typeface="+mj-lt"/>
                <a:buAutoNum type="arabicPeriod"/>
                <a:tabLst>
                  <a:tab pos="1162022" algn="l"/>
                </a:tabLst>
              </a:pPr>
              <a:r>
                <a:rPr lang="en-GB" sz="1000" baseline="0" dirty="0" smtClean="0">
                  <a:solidFill>
                    <a:schemeClr val="bg1"/>
                  </a:solidFill>
                  <a:latin typeface="Lucida Sans" panose="020B0602030504020204" pitchFamily="34" charset="0"/>
                </a:rPr>
                <a:t>Once the image is placed, go to Drawing Tools </a:t>
              </a:r>
              <a:r>
                <a:rPr lang="en-US" sz="1000" dirty="0" smtClean="0">
                  <a:solidFill>
                    <a:schemeClr val="bg1"/>
                  </a:solidFill>
                  <a:latin typeface="Lucida Sans" panose="020B0602030504020204" pitchFamily="34" charset="0"/>
                </a:rPr>
                <a:t>|  Send Backward </a:t>
              </a:r>
              <a:r>
                <a:rPr lang="en-GB" sz="1000" baseline="0" dirty="0" smtClean="0">
                  <a:solidFill>
                    <a:schemeClr val="bg1"/>
                  </a:solidFill>
                  <a:latin typeface="Lucida Sans" panose="020B0602030504020204" pitchFamily="34" charset="0"/>
                </a:rPr>
                <a:t> </a:t>
              </a:r>
              <a:r>
                <a:rPr lang="en-US" sz="1000" dirty="0" smtClean="0">
                  <a:solidFill>
                    <a:schemeClr val="bg1"/>
                  </a:solidFill>
                  <a:latin typeface="Lucida Sans" panose="020B0602030504020204" pitchFamily="34" charset="0"/>
                </a:rPr>
                <a:t>|  Send to Back (or right mouse click Send</a:t>
              </a:r>
              <a:r>
                <a:rPr lang="en-US" sz="1000" baseline="0" dirty="0" smtClean="0">
                  <a:solidFill>
                    <a:schemeClr val="bg1"/>
                  </a:solidFill>
                  <a:latin typeface="Lucida Sans" panose="020B0602030504020204" pitchFamily="34" charset="0"/>
                </a:rPr>
                <a:t> to Back)</a:t>
              </a:r>
              <a:endParaRPr lang="en-GB" sz="1000" dirty="0" smtClean="0">
                <a:solidFill>
                  <a:schemeClr val="bg1"/>
                </a:solidFill>
                <a:latin typeface="Lucida Sans" panose="020B0602030504020204" pitchFamily="34" charset="0"/>
              </a:endParaRPr>
            </a:p>
          </p:txBody>
        </p:sp>
        <p:pic>
          <p:nvPicPr>
            <p:cNvPr id="16" name="Picture 2"/>
            <p:cNvPicPr>
              <a:picLocks noChangeAspect="1" noChangeArrowheads="1"/>
            </p:cNvPicPr>
            <p:nvPr userDrawn="1"/>
          </p:nvPicPr>
          <p:blipFill rotWithShape="1">
            <a:blip r:embed="rId2" cstate="print">
              <a:clrChange>
                <a:clrFrom>
                  <a:srgbClr val="DAE0E4"/>
                </a:clrFrom>
                <a:clrTo>
                  <a:srgbClr val="DAE0E4">
                    <a:alpha val="0"/>
                  </a:srgbClr>
                </a:clrTo>
              </a:clrChange>
              <a:extLst>
                <a:ext uri="{28A0092B-C50C-407E-A947-70E740481C1C}">
                  <a14:useLocalDpi xmlns:a14="http://schemas.microsoft.com/office/drawing/2010/main" val="0"/>
                </a:ext>
              </a:extLst>
            </a:blip>
            <a:srcRect/>
            <a:stretch/>
          </p:blipFill>
          <p:spPr bwMode="auto">
            <a:xfrm>
              <a:off x="-1747750" y="723105"/>
              <a:ext cx="304801" cy="3167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956541444"/>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Vertical Picture and Conten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57200" y="2552203"/>
            <a:ext cx="5040000" cy="3600000"/>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8" name="Picture Placeholder 7"/>
          <p:cNvSpPr>
            <a:spLocks noGrp="1"/>
          </p:cNvSpPr>
          <p:nvPr>
            <p:ph type="pic" sz="quarter" idx="13" hasCustomPrompt="1"/>
          </p:nvPr>
        </p:nvSpPr>
        <p:spPr bwMode="gray">
          <a:xfrm>
            <a:off x="5760000" y="0"/>
            <a:ext cx="3384000" cy="6858000"/>
          </a:xfrm>
          <a:solidFill>
            <a:schemeClr val="accent2">
              <a:lumMod val="20000"/>
              <a:lumOff val="80000"/>
            </a:schemeClr>
          </a:solidFill>
        </p:spPr>
        <p:txBody>
          <a:bodyPr/>
          <a:lstStyle>
            <a:lvl1pPr marL="0" marR="0" indent="0" algn="l" defTabSz="914377" rtl="0" eaLnBrk="1" fontAlgn="auto" latinLnBrk="0" hangingPunct="1">
              <a:lnSpc>
                <a:spcPct val="100000"/>
              </a:lnSpc>
              <a:spcBef>
                <a:spcPts val="1200"/>
              </a:spcBef>
              <a:spcAft>
                <a:spcPts val="0"/>
              </a:spcAft>
              <a:buClrTx/>
              <a:buSzTx/>
              <a:buFont typeface="Arial" panose="020B0604020202020204" pitchFamily="34" charset="0"/>
              <a:buNone/>
              <a:tabLst/>
              <a:defRPr/>
            </a:lvl1pPr>
          </a:lstStyle>
          <a:p>
            <a:r>
              <a:rPr lang="en-GB" noProof="0" dirty="0" smtClean="0"/>
              <a:t> </a:t>
            </a:r>
          </a:p>
        </p:txBody>
      </p:sp>
      <p:sp>
        <p:nvSpPr>
          <p:cNvPr id="11" name="Title 10"/>
          <p:cNvSpPr>
            <a:spLocks noGrp="1"/>
          </p:cNvSpPr>
          <p:nvPr>
            <p:ph type="title" hasCustomPrompt="1"/>
          </p:nvPr>
        </p:nvSpPr>
        <p:spPr bwMode="gray">
          <a:xfrm>
            <a:off x="457200" y="1186033"/>
            <a:ext cx="5040000" cy="1368000"/>
          </a:xfrm>
        </p:spPr>
        <p:txBody>
          <a:bodyPr/>
          <a:lstStyle/>
          <a:p>
            <a:r>
              <a:rPr lang="en-GB" noProof="0" dirty="0" smtClean="0"/>
              <a:t>Click to insert title</a:t>
            </a:r>
            <a:endParaRPr lang="en-GB" noProof="0" dirty="0"/>
          </a:p>
        </p:txBody>
      </p:sp>
      <p:sp>
        <p:nvSpPr>
          <p:cNvPr id="13" name="Freeform 6"/>
          <p:cNvSpPr>
            <a:spLocks noChangeAspect="1" noEditPoints="1"/>
          </p:cNvSpPr>
          <p:nvPr userDrawn="1"/>
        </p:nvSpPr>
        <p:spPr bwMode="gray">
          <a:xfrm>
            <a:off x="6084888" y="368301"/>
            <a:ext cx="2717800" cy="592138"/>
          </a:xfrm>
          <a:custGeom>
            <a:avLst/>
            <a:gdLst>
              <a:gd name="T0" fmla="*/ 69 w 3646"/>
              <a:gd name="T1" fmla="*/ 623 h 794"/>
              <a:gd name="T2" fmla="*/ 209 w 3646"/>
              <a:gd name="T3" fmla="*/ 440 h 794"/>
              <a:gd name="T4" fmla="*/ 261 w 3646"/>
              <a:gd name="T5" fmla="*/ 248 h 794"/>
              <a:gd name="T6" fmla="*/ 488 w 3646"/>
              <a:gd name="T7" fmla="*/ 282 h 794"/>
              <a:gd name="T8" fmla="*/ 627 w 3646"/>
              <a:gd name="T9" fmla="*/ 542 h 794"/>
              <a:gd name="T10" fmla="*/ 567 w 3646"/>
              <a:gd name="T11" fmla="*/ 380 h 794"/>
              <a:gd name="T12" fmla="*/ 481 w 3646"/>
              <a:gd name="T13" fmla="*/ 308 h 794"/>
              <a:gd name="T14" fmla="*/ 1184 w 3646"/>
              <a:gd name="T15" fmla="*/ 616 h 794"/>
              <a:gd name="T16" fmla="*/ 1196 w 3646"/>
              <a:gd name="T17" fmla="*/ 290 h 794"/>
              <a:gd name="T18" fmla="*/ 1246 w 3646"/>
              <a:gd name="T19" fmla="*/ 151 h 794"/>
              <a:gd name="T20" fmla="*/ 1316 w 3646"/>
              <a:gd name="T21" fmla="*/ 362 h 794"/>
              <a:gd name="T22" fmla="*/ 1554 w 3646"/>
              <a:gd name="T23" fmla="*/ 627 h 794"/>
              <a:gd name="T24" fmla="*/ 2231 w 3646"/>
              <a:gd name="T25" fmla="*/ 300 h 794"/>
              <a:gd name="T26" fmla="*/ 1884 w 3646"/>
              <a:gd name="T27" fmla="*/ 299 h 794"/>
              <a:gd name="T28" fmla="*/ 1973 w 3646"/>
              <a:gd name="T29" fmla="*/ 599 h 794"/>
              <a:gd name="T30" fmla="*/ 2191 w 3646"/>
              <a:gd name="T31" fmla="*/ 615 h 794"/>
              <a:gd name="T32" fmla="*/ 2341 w 3646"/>
              <a:gd name="T33" fmla="*/ 599 h 794"/>
              <a:gd name="T34" fmla="*/ 2295 w 3646"/>
              <a:gd name="T35" fmla="*/ 282 h 794"/>
              <a:gd name="T36" fmla="*/ 2969 w 3646"/>
              <a:gd name="T37" fmla="*/ 616 h 794"/>
              <a:gd name="T38" fmla="*/ 2981 w 3646"/>
              <a:gd name="T39" fmla="*/ 290 h 794"/>
              <a:gd name="T40" fmla="*/ 3032 w 3646"/>
              <a:gd name="T41" fmla="*/ 580 h 794"/>
              <a:gd name="T42" fmla="*/ 3153 w 3646"/>
              <a:gd name="T43" fmla="*/ 282 h 794"/>
              <a:gd name="T44" fmla="*/ 3087 w 3646"/>
              <a:gd name="T45" fmla="*/ 565 h 794"/>
              <a:gd name="T46" fmla="*/ 3413 w 3646"/>
              <a:gd name="T47" fmla="*/ 282 h 794"/>
              <a:gd name="T48" fmla="*/ 3413 w 3646"/>
              <a:gd name="T49" fmla="*/ 599 h 794"/>
              <a:gd name="T50" fmla="*/ 3646 w 3646"/>
              <a:gd name="T51" fmla="*/ 627 h 794"/>
              <a:gd name="T52" fmla="*/ 2754 w 3646"/>
              <a:gd name="T53" fmla="*/ 378 h 794"/>
              <a:gd name="T54" fmla="*/ 2438 w 3646"/>
              <a:gd name="T55" fmla="*/ 301 h 794"/>
              <a:gd name="T56" fmla="*/ 2557 w 3646"/>
              <a:gd name="T57" fmla="*/ 332 h 794"/>
              <a:gd name="T58" fmla="*/ 2553 w 3646"/>
              <a:gd name="T59" fmla="*/ 627 h 794"/>
              <a:gd name="T60" fmla="*/ 770 w 3646"/>
              <a:gd name="T61" fmla="*/ 566 h 794"/>
              <a:gd name="T62" fmla="*/ 796 w 3646"/>
              <a:gd name="T63" fmla="*/ 633 h 794"/>
              <a:gd name="T64" fmla="*/ 894 w 3646"/>
              <a:gd name="T65" fmla="*/ 308 h 794"/>
              <a:gd name="T66" fmla="*/ 992 w 3646"/>
              <a:gd name="T67" fmla="*/ 610 h 794"/>
              <a:gd name="T68" fmla="*/ 1616 w 3646"/>
              <a:gd name="T69" fmla="*/ 318 h 794"/>
              <a:gd name="T70" fmla="*/ 1754 w 3646"/>
              <a:gd name="T71" fmla="*/ 420 h 794"/>
              <a:gd name="T72" fmla="*/ 1779 w 3646"/>
              <a:gd name="T73" fmla="*/ 560 h 794"/>
              <a:gd name="T74" fmla="*/ 1785 w 3646"/>
              <a:gd name="T75" fmla="*/ 554 h 794"/>
              <a:gd name="T76" fmla="*/ 1473 w 3646"/>
              <a:gd name="T77" fmla="*/ 5 h 794"/>
              <a:gd name="T78" fmla="*/ 1582 w 3646"/>
              <a:gd name="T79" fmla="*/ 5 h 794"/>
              <a:gd name="T80" fmla="*/ 1750 w 3646"/>
              <a:gd name="T81" fmla="*/ 17 h 794"/>
              <a:gd name="T82" fmla="*/ 1608 w 3646"/>
              <a:gd name="T83" fmla="*/ 195 h 794"/>
              <a:gd name="T84" fmla="*/ 1743 w 3646"/>
              <a:gd name="T85" fmla="*/ 5 h 794"/>
              <a:gd name="T86" fmla="*/ 1841 w 3646"/>
              <a:gd name="T87" fmla="*/ 195 h 794"/>
              <a:gd name="T88" fmla="*/ 1907 w 3646"/>
              <a:gd name="T89" fmla="*/ 5 h 794"/>
              <a:gd name="T90" fmla="*/ 2001 w 3646"/>
              <a:gd name="T91" fmla="*/ 18 h 794"/>
              <a:gd name="T92" fmla="*/ 2151 w 3646"/>
              <a:gd name="T93" fmla="*/ 195 h 794"/>
              <a:gd name="T94" fmla="*/ 2128 w 3646"/>
              <a:gd name="T95" fmla="*/ 75 h 794"/>
              <a:gd name="T96" fmla="*/ 2292 w 3646"/>
              <a:gd name="T97" fmla="*/ 52 h 794"/>
              <a:gd name="T98" fmla="*/ 2205 w 3646"/>
              <a:gd name="T99" fmla="*/ 183 h 794"/>
              <a:gd name="T100" fmla="*/ 2317 w 3646"/>
              <a:gd name="T101" fmla="*/ 184 h 794"/>
              <a:gd name="T102" fmla="*/ 2205 w 3646"/>
              <a:gd name="T103" fmla="*/ 93 h 794"/>
              <a:gd name="T104" fmla="*/ 2434 w 3646"/>
              <a:gd name="T105" fmla="*/ 13 h 794"/>
              <a:gd name="T106" fmla="*/ 2336 w 3646"/>
              <a:gd name="T107" fmla="*/ 182 h 794"/>
              <a:gd name="T108" fmla="*/ 2468 w 3646"/>
              <a:gd name="T109" fmla="*/ 195 h 794"/>
              <a:gd name="T110" fmla="*/ 2673 w 3646"/>
              <a:gd name="T111" fmla="*/ 31 h 794"/>
              <a:gd name="T112" fmla="*/ 2579 w 3646"/>
              <a:gd name="T113" fmla="*/ 195 h 794"/>
              <a:gd name="T114" fmla="*/ 2768 w 3646"/>
              <a:gd name="T115" fmla="*/ 91 h 794"/>
              <a:gd name="T116" fmla="*/ 2738 w 3646"/>
              <a:gd name="T117" fmla="*/ 195 h 794"/>
              <a:gd name="T118" fmla="*/ 3100 w 3646"/>
              <a:gd name="T119" fmla="*/ 102 h 794"/>
              <a:gd name="T120" fmla="*/ 3013 w 3646"/>
              <a:gd name="T121" fmla="*/ 185 h 794"/>
              <a:gd name="T122" fmla="*/ 3209 w 3646"/>
              <a:gd name="T123" fmla="*/ 75 h 794"/>
              <a:gd name="T124" fmla="*/ 3119 w 3646"/>
              <a:gd name="T125" fmla="*/ 5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646" h="794">
                <a:moveTo>
                  <a:pt x="161" y="328"/>
                </a:moveTo>
                <a:cubicBezTo>
                  <a:pt x="195" y="345"/>
                  <a:pt x="220" y="359"/>
                  <a:pt x="237" y="369"/>
                </a:cubicBezTo>
                <a:cubicBezTo>
                  <a:pt x="254" y="379"/>
                  <a:pt x="268" y="393"/>
                  <a:pt x="280" y="411"/>
                </a:cubicBezTo>
                <a:cubicBezTo>
                  <a:pt x="293" y="429"/>
                  <a:pt x="299" y="453"/>
                  <a:pt x="299" y="484"/>
                </a:cubicBezTo>
                <a:cubicBezTo>
                  <a:pt x="299" y="528"/>
                  <a:pt x="283" y="563"/>
                  <a:pt x="249" y="591"/>
                </a:cubicBezTo>
                <a:cubicBezTo>
                  <a:pt x="216" y="619"/>
                  <a:pt x="179" y="633"/>
                  <a:pt x="138" y="633"/>
                </a:cubicBezTo>
                <a:cubicBezTo>
                  <a:pt x="110" y="633"/>
                  <a:pt x="87" y="630"/>
                  <a:pt x="69" y="623"/>
                </a:cubicBezTo>
                <a:cubicBezTo>
                  <a:pt x="50" y="616"/>
                  <a:pt x="28" y="606"/>
                  <a:pt x="2" y="592"/>
                </a:cubicBezTo>
                <a:cubicBezTo>
                  <a:pt x="0" y="483"/>
                  <a:pt x="0" y="483"/>
                  <a:pt x="0" y="483"/>
                </a:cubicBezTo>
                <a:cubicBezTo>
                  <a:pt x="10" y="516"/>
                  <a:pt x="26" y="544"/>
                  <a:pt x="47" y="568"/>
                </a:cubicBezTo>
                <a:cubicBezTo>
                  <a:pt x="69" y="591"/>
                  <a:pt x="97" y="602"/>
                  <a:pt x="133" y="602"/>
                </a:cubicBezTo>
                <a:cubicBezTo>
                  <a:pt x="168" y="602"/>
                  <a:pt x="193" y="592"/>
                  <a:pt x="209" y="571"/>
                </a:cubicBezTo>
                <a:cubicBezTo>
                  <a:pt x="224" y="551"/>
                  <a:pt x="232" y="528"/>
                  <a:pt x="232" y="505"/>
                </a:cubicBezTo>
                <a:cubicBezTo>
                  <a:pt x="232" y="473"/>
                  <a:pt x="224" y="452"/>
                  <a:pt x="209" y="440"/>
                </a:cubicBezTo>
                <a:cubicBezTo>
                  <a:pt x="193" y="429"/>
                  <a:pt x="160" y="410"/>
                  <a:pt x="109" y="385"/>
                </a:cubicBezTo>
                <a:cubicBezTo>
                  <a:pt x="72" y="366"/>
                  <a:pt x="45" y="347"/>
                  <a:pt x="27" y="327"/>
                </a:cubicBezTo>
                <a:cubicBezTo>
                  <a:pt x="10" y="307"/>
                  <a:pt x="2" y="282"/>
                  <a:pt x="2" y="253"/>
                </a:cubicBezTo>
                <a:cubicBezTo>
                  <a:pt x="2" y="212"/>
                  <a:pt x="17" y="180"/>
                  <a:pt x="48" y="157"/>
                </a:cubicBezTo>
                <a:cubicBezTo>
                  <a:pt x="79" y="135"/>
                  <a:pt x="114" y="123"/>
                  <a:pt x="153" y="123"/>
                </a:cubicBezTo>
                <a:cubicBezTo>
                  <a:pt x="194" y="123"/>
                  <a:pt x="229" y="133"/>
                  <a:pt x="257" y="152"/>
                </a:cubicBezTo>
                <a:cubicBezTo>
                  <a:pt x="261" y="248"/>
                  <a:pt x="261" y="248"/>
                  <a:pt x="261" y="248"/>
                </a:cubicBezTo>
                <a:cubicBezTo>
                  <a:pt x="256" y="225"/>
                  <a:pt x="243" y="204"/>
                  <a:pt x="222" y="184"/>
                </a:cubicBezTo>
                <a:cubicBezTo>
                  <a:pt x="201" y="163"/>
                  <a:pt x="174" y="153"/>
                  <a:pt x="143" y="153"/>
                </a:cubicBezTo>
                <a:cubicBezTo>
                  <a:pt x="115" y="153"/>
                  <a:pt x="95" y="161"/>
                  <a:pt x="81" y="178"/>
                </a:cubicBezTo>
                <a:cubicBezTo>
                  <a:pt x="68" y="194"/>
                  <a:pt x="62" y="212"/>
                  <a:pt x="62" y="231"/>
                </a:cubicBezTo>
                <a:cubicBezTo>
                  <a:pt x="62" y="252"/>
                  <a:pt x="68" y="269"/>
                  <a:pt x="81" y="280"/>
                </a:cubicBezTo>
                <a:cubicBezTo>
                  <a:pt x="95" y="292"/>
                  <a:pt x="121" y="308"/>
                  <a:pt x="161" y="328"/>
                </a:cubicBezTo>
                <a:close/>
                <a:moveTo>
                  <a:pt x="488" y="282"/>
                </a:moveTo>
                <a:cubicBezTo>
                  <a:pt x="456" y="282"/>
                  <a:pt x="428" y="290"/>
                  <a:pt x="403" y="307"/>
                </a:cubicBezTo>
                <a:cubicBezTo>
                  <a:pt x="378" y="324"/>
                  <a:pt x="360" y="346"/>
                  <a:pt x="346" y="373"/>
                </a:cubicBezTo>
                <a:cubicBezTo>
                  <a:pt x="333" y="401"/>
                  <a:pt x="327" y="429"/>
                  <a:pt x="327" y="458"/>
                </a:cubicBezTo>
                <a:cubicBezTo>
                  <a:pt x="327" y="503"/>
                  <a:pt x="340" y="544"/>
                  <a:pt x="367" y="580"/>
                </a:cubicBezTo>
                <a:cubicBezTo>
                  <a:pt x="394" y="615"/>
                  <a:pt x="434" y="633"/>
                  <a:pt x="487" y="633"/>
                </a:cubicBezTo>
                <a:cubicBezTo>
                  <a:pt x="518" y="633"/>
                  <a:pt x="545" y="625"/>
                  <a:pt x="570" y="608"/>
                </a:cubicBezTo>
                <a:cubicBezTo>
                  <a:pt x="594" y="592"/>
                  <a:pt x="613" y="570"/>
                  <a:pt x="627" y="542"/>
                </a:cubicBezTo>
                <a:cubicBezTo>
                  <a:pt x="640" y="514"/>
                  <a:pt x="647" y="486"/>
                  <a:pt x="647" y="458"/>
                </a:cubicBezTo>
                <a:cubicBezTo>
                  <a:pt x="647" y="428"/>
                  <a:pt x="641" y="400"/>
                  <a:pt x="630" y="373"/>
                </a:cubicBezTo>
                <a:cubicBezTo>
                  <a:pt x="619" y="346"/>
                  <a:pt x="601" y="324"/>
                  <a:pt x="576" y="307"/>
                </a:cubicBezTo>
                <a:cubicBezTo>
                  <a:pt x="552" y="290"/>
                  <a:pt x="523" y="282"/>
                  <a:pt x="488" y="282"/>
                </a:cubicBezTo>
                <a:close/>
                <a:moveTo>
                  <a:pt x="481" y="308"/>
                </a:moveTo>
                <a:cubicBezTo>
                  <a:pt x="503" y="308"/>
                  <a:pt x="521" y="314"/>
                  <a:pt x="535" y="328"/>
                </a:cubicBezTo>
                <a:cubicBezTo>
                  <a:pt x="549" y="341"/>
                  <a:pt x="560" y="358"/>
                  <a:pt x="567" y="380"/>
                </a:cubicBezTo>
                <a:cubicBezTo>
                  <a:pt x="575" y="401"/>
                  <a:pt x="579" y="425"/>
                  <a:pt x="581" y="453"/>
                </a:cubicBezTo>
                <a:cubicBezTo>
                  <a:pt x="582" y="496"/>
                  <a:pt x="575" y="531"/>
                  <a:pt x="560" y="560"/>
                </a:cubicBezTo>
                <a:cubicBezTo>
                  <a:pt x="545" y="588"/>
                  <a:pt x="522" y="603"/>
                  <a:pt x="492" y="604"/>
                </a:cubicBezTo>
                <a:cubicBezTo>
                  <a:pt x="463" y="606"/>
                  <a:pt x="440" y="593"/>
                  <a:pt x="422" y="565"/>
                </a:cubicBezTo>
                <a:cubicBezTo>
                  <a:pt x="404" y="537"/>
                  <a:pt x="395" y="503"/>
                  <a:pt x="393" y="462"/>
                </a:cubicBezTo>
                <a:cubicBezTo>
                  <a:pt x="392" y="420"/>
                  <a:pt x="398" y="384"/>
                  <a:pt x="414" y="354"/>
                </a:cubicBezTo>
                <a:cubicBezTo>
                  <a:pt x="429" y="325"/>
                  <a:pt x="451" y="310"/>
                  <a:pt x="481" y="308"/>
                </a:cubicBezTo>
                <a:close/>
                <a:moveTo>
                  <a:pt x="1095" y="223"/>
                </a:moveTo>
                <a:cubicBezTo>
                  <a:pt x="1000" y="321"/>
                  <a:pt x="1000" y="321"/>
                  <a:pt x="1000" y="321"/>
                </a:cubicBezTo>
                <a:cubicBezTo>
                  <a:pt x="1031" y="321"/>
                  <a:pt x="1031" y="321"/>
                  <a:pt x="1031" y="321"/>
                </a:cubicBezTo>
                <a:cubicBezTo>
                  <a:pt x="1031" y="527"/>
                  <a:pt x="1031" y="527"/>
                  <a:pt x="1031" y="527"/>
                </a:cubicBezTo>
                <a:cubicBezTo>
                  <a:pt x="1031" y="560"/>
                  <a:pt x="1041" y="586"/>
                  <a:pt x="1059" y="605"/>
                </a:cubicBezTo>
                <a:cubicBezTo>
                  <a:pt x="1078" y="624"/>
                  <a:pt x="1103" y="633"/>
                  <a:pt x="1133" y="633"/>
                </a:cubicBezTo>
                <a:cubicBezTo>
                  <a:pt x="1152" y="633"/>
                  <a:pt x="1169" y="627"/>
                  <a:pt x="1184" y="616"/>
                </a:cubicBezTo>
                <a:cubicBezTo>
                  <a:pt x="1199" y="604"/>
                  <a:pt x="1207" y="594"/>
                  <a:pt x="1207" y="583"/>
                </a:cubicBezTo>
                <a:cubicBezTo>
                  <a:pt x="1199" y="590"/>
                  <a:pt x="1192" y="595"/>
                  <a:pt x="1187" y="598"/>
                </a:cubicBezTo>
                <a:cubicBezTo>
                  <a:pt x="1182" y="601"/>
                  <a:pt x="1173" y="602"/>
                  <a:pt x="1160" y="602"/>
                </a:cubicBezTo>
                <a:cubicBezTo>
                  <a:pt x="1116" y="602"/>
                  <a:pt x="1093" y="577"/>
                  <a:pt x="1093" y="527"/>
                </a:cubicBezTo>
                <a:cubicBezTo>
                  <a:pt x="1093" y="321"/>
                  <a:pt x="1093" y="321"/>
                  <a:pt x="1093" y="321"/>
                </a:cubicBezTo>
                <a:cubicBezTo>
                  <a:pt x="1170" y="321"/>
                  <a:pt x="1170" y="321"/>
                  <a:pt x="1170" y="321"/>
                </a:cubicBezTo>
                <a:cubicBezTo>
                  <a:pt x="1196" y="290"/>
                  <a:pt x="1196" y="290"/>
                  <a:pt x="1196" y="290"/>
                </a:cubicBezTo>
                <a:cubicBezTo>
                  <a:pt x="1095" y="290"/>
                  <a:pt x="1095" y="290"/>
                  <a:pt x="1095" y="290"/>
                </a:cubicBezTo>
                <a:cubicBezTo>
                  <a:pt x="1095" y="223"/>
                  <a:pt x="1095" y="223"/>
                  <a:pt x="1095" y="223"/>
                </a:cubicBezTo>
                <a:close/>
                <a:moveTo>
                  <a:pt x="1426" y="282"/>
                </a:moveTo>
                <a:cubicBezTo>
                  <a:pt x="1392" y="282"/>
                  <a:pt x="1356" y="299"/>
                  <a:pt x="1316" y="334"/>
                </a:cubicBezTo>
                <a:cubicBezTo>
                  <a:pt x="1316" y="123"/>
                  <a:pt x="1316" y="123"/>
                  <a:pt x="1316" y="123"/>
                </a:cubicBezTo>
                <a:cubicBezTo>
                  <a:pt x="1226" y="141"/>
                  <a:pt x="1226" y="141"/>
                  <a:pt x="1226" y="141"/>
                </a:cubicBezTo>
                <a:cubicBezTo>
                  <a:pt x="1235" y="144"/>
                  <a:pt x="1242" y="148"/>
                  <a:pt x="1246" y="151"/>
                </a:cubicBezTo>
                <a:cubicBezTo>
                  <a:pt x="1250" y="155"/>
                  <a:pt x="1252" y="161"/>
                  <a:pt x="1252" y="170"/>
                </a:cubicBezTo>
                <a:cubicBezTo>
                  <a:pt x="1252" y="599"/>
                  <a:pt x="1252" y="599"/>
                  <a:pt x="1252" y="599"/>
                </a:cubicBezTo>
                <a:cubicBezTo>
                  <a:pt x="1252" y="611"/>
                  <a:pt x="1246" y="620"/>
                  <a:pt x="1233" y="627"/>
                </a:cubicBezTo>
                <a:cubicBezTo>
                  <a:pt x="1336" y="627"/>
                  <a:pt x="1336" y="627"/>
                  <a:pt x="1336" y="627"/>
                </a:cubicBezTo>
                <a:cubicBezTo>
                  <a:pt x="1328" y="622"/>
                  <a:pt x="1323" y="618"/>
                  <a:pt x="1320" y="614"/>
                </a:cubicBezTo>
                <a:cubicBezTo>
                  <a:pt x="1317" y="610"/>
                  <a:pt x="1316" y="605"/>
                  <a:pt x="1316" y="599"/>
                </a:cubicBezTo>
                <a:cubicBezTo>
                  <a:pt x="1316" y="362"/>
                  <a:pt x="1316" y="362"/>
                  <a:pt x="1316" y="362"/>
                </a:cubicBezTo>
                <a:cubicBezTo>
                  <a:pt x="1324" y="352"/>
                  <a:pt x="1335" y="343"/>
                  <a:pt x="1349" y="335"/>
                </a:cubicBezTo>
                <a:cubicBezTo>
                  <a:pt x="1363" y="328"/>
                  <a:pt x="1379" y="324"/>
                  <a:pt x="1395" y="324"/>
                </a:cubicBezTo>
                <a:cubicBezTo>
                  <a:pt x="1424" y="324"/>
                  <a:pt x="1444" y="332"/>
                  <a:pt x="1456" y="347"/>
                </a:cubicBezTo>
                <a:cubicBezTo>
                  <a:pt x="1467" y="362"/>
                  <a:pt x="1473" y="382"/>
                  <a:pt x="1473" y="407"/>
                </a:cubicBezTo>
                <a:cubicBezTo>
                  <a:pt x="1473" y="599"/>
                  <a:pt x="1473" y="599"/>
                  <a:pt x="1473" y="599"/>
                </a:cubicBezTo>
                <a:cubicBezTo>
                  <a:pt x="1473" y="610"/>
                  <a:pt x="1467" y="619"/>
                  <a:pt x="1454" y="627"/>
                </a:cubicBezTo>
                <a:cubicBezTo>
                  <a:pt x="1554" y="627"/>
                  <a:pt x="1554" y="627"/>
                  <a:pt x="1554" y="627"/>
                </a:cubicBezTo>
                <a:cubicBezTo>
                  <a:pt x="1547" y="622"/>
                  <a:pt x="1542" y="618"/>
                  <a:pt x="1539" y="615"/>
                </a:cubicBezTo>
                <a:cubicBezTo>
                  <a:pt x="1537" y="612"/>
                  <a:pt x="1535" y="607"/>
                  <a:pt x="1535" y="599"/>
                </a:cubicBezTo>
                <a:cubicBezTo>
                  <a:pt x="1535" y="383"/>
                  <a:pt x="1535" y="383"/>
                  <a:pt x="1535" y="383"/>
                </a:cubicBezTo>
                <a:cubicBezTo>
                  <a:pt x="1535" y="351"/>
                  <a:pt x="1525" y="326"/>
                  <a:pt x="1504" y="308"/>
                </a:cubicBezTo>
                <a:cubicBezTo>
                  <a:pt x="1483" y="290"/>
                  <a:pt x="1457" y="282"/>
                  <a:pt x="1426" y="282"/>
                </a:cubicBezTo>
                <a:close/>
                <a:moveTo>
                  <a:pt x="2295" y="282"/>
                </a:moveTo>
                <a:cubicBezTo>
                  <a:pt x="2273" y="282"/>
                  <a:pt x="2252" y="288"/>
                  <a:pt x="2231" y="300"/>
                </a:cubicBezTo>
                <a:cubicBezTo>
                  <a:pt x="2210" y="312"/>
                  <a:pt x="2193" y="328"/>
                  <a:pt x="2179" y="345"/>
                </a:cubicBezTo>
                <a:cubicBezTo>
                  <a:pt x="2173" y="325"/>
                  <a:pt x="2160" y="309"/>
                  <a:pt x="2141" y="298"/>
                </a:cubicBezTo>
                <a:cubicBezTo>
                  <a:pt x="2122" y="287"/>
                  <a:pt x="2101" y="282"/>
                  <a:pt x="2080" y="282"/>
                </a:cubicBezTo>
                <a:cubicBezTo>
                  <a:pt x="2059" y="282"/>
                  <a:pt x="2039" y="287"/>
                  <a:pt x="2023" y="297"/>
                </a:cubicBezTo>
                <a:cubicBezTo>
                  <a:pt x="2006" y="306"/>
                  <a:pt x="1989" y="318"/>
                  <a:pt x="1973" y="332"/>
                </a:cubicBezTo>
                <a:cubicBezTo>
                  <a:pt x="1973" y="282"/>
                  <a:pt x="1973" y="282"/>
                  <a:pt x="1973" y="282"/>
                </a:cubicBezTo>
                <a:cubicBezTo>
                  <a:pt x="1884" y="299"/>
                  <a:pt x="1884" y="299"/>
                  <a:pt x="1884" y="299"/>
                </a:cubicBezTo>
                <a:cubicBezTo>
                  <a:pt x="1892" y="301"/>
                  <a:pt x="1898" y="304"/>
                  <a:pt x="1903" y="308"/>
                </a:cubicBezTo>
                <a:cubicBezTo>
                  <a:pt x="1908" y="312"/>
                  <a:pt x="1911" y="319"/>
                  <a:pt x="1911" y="328"/>
                </a:cubicBezTo>
                <a:cubicBezTo>
                  <a:pt x="1911" y="599"/>
                  <a:pt x="1911" y="599"/>
                  <a:pt x="1911" y="599"/>
                </a:cubicBezTo>
                <a:cubicBezTo>
                  <a:pt x="1911" y="610"/>
                  <a:pt x="1904" y="619"/>
                  <a:pt x="1892" y="627"/>
                </a:cubicBezTo>
                <a:cubicBezTo>
                  <a:pt x="1994" y="627"/>
                  <a:pt x="1994" y="627"/>
                  <a:pt x="1994" y="627"/>
                </a:cubicBezTo>
                <a:cubicBezTo>
                  <a:pt x="1986" y="622"/>
                  <a:pt x="1981" y="618"/>
                  <a:pt x="1978" y="614"/>
                </a:cubicBezTo>
                <a:cubicBezTo>
                  <a:pt x="1975" y="611"/>
                  <a:pt x="1973" y="606"/>
                  <a:pt x="1973" y="599"/>
                </a:cubicBezTo>
                <a:cubicBezTo>
                  <a:pt x="1973" y="360"/>
                  <a:pt x="1973" y="360"/>
                  <a:pt x="1973" y="360"/>
                </a:cubicBezTo>
                <a:cubicBezTo>
                  <a:pt x="1994" y="336"/>
                  <a:pt x="2018" y="323"/>
                  <a:pt x="2047" y="323"/>
                </a:cubicBezTo>
                <a:cubicBezTo>
                  <a:pt x="2098" y="323"/>
                  <a:pt x="2123" y="349"/>
                  <a:pt x="2123" y="400"/>
                </a:cubicBezTo>
                <a:cubicBezTo>
                  <a:pt x="2123" y="599"/>
                  <a:pt x="2123" y="599"/>
                  <a:pt x="2123" y="599"/>
                </a:cubicBezTo>
                <a:cubicBezTo>
                  <a:pt x="2123" y="610"/>
                  <a:pt x="2117" y="619"/>
                  <a:pt x="2104" y="627"/>
                </a:cubicBezTo>
                <a:cubicBezTo>
                  <a:pt x="2206" y="627"/>
                  <a:pt x="2206" y="627"/>
                  <a:pt x="2206" y="627"/>
                </a:cubicBezTo>
                <a:cubicBezTo>
                  <a:pt x="2199" y="623"/>
                  <a:pt x="2195" y="619"/>
                  <a:pt x="2191" y="615"/>
                </a:cubicBezTo>
                <a:cubicBezTo>
                  <a:pt x="2188" y="611"/>
                  <a:pt x="2187" y="605"/>
                  <a:pt x="2187" y="599"/>
                </a:cubicBezTo>
                <a:cubicBezTo>
                  <a:pt x="2187" y="380"/>
                  <a:pt x="2187" y="380"/>
                  <a:pt x="2187" y="380"/>
                </a:cubicBezTo>
                <a:cubicBezTo>
                  <a:pt x="2187" y="375"/>
                  <a:pt x="2186" y="372"/>
                  <a:pt x="2185" y="369"/>
                </a:cubicBezTo>
                <a:cubicBezTo>
                  <a:pt x="2207" y="338"/>
                  <a:pt x="2233" y="323"/>
                  <a:pt x="2264" y="323"/>
                </a:cubicBezTo>
                <a:cubicBezTo>
                  <a:pt x="2291" y="323"/>
                  <a:pt x="2310" y="331"/>
                  <a:pt x="2323" y="345"/>
                </a:cubicBezTo>
                <a:cubicBezTo>
                  <a:pt x="2335" y="360"/>
                  <a:pt x="2341" y="380"/>
                  <a:pt x="2341" y="403"/>
                </a:cubicBezTo>
                <a:cubicBezTo>
                  <a:pt x="2341" y="599"/>
                  <a:pt x="2341" y="599"/>
                  <a:pt x="2341" y="599"/>
                </a:cubicBezTo>
                <a:cubicBezTo>
                  <a:pt x="2341" y="609"/>
                  <a:pt x="2334" y="619"/>
                  <a:pt x="2320" y="627"/>
                </a:cubicBezTo>
                <a:cubicBezTo>
                  <a:pt x="2422" y="627"/>
                  <a:pt x="2422" y="627"/>
                  <a:pt x="2422" y="627"/>
                </a:cubicBezTo>
                <a:cubicBezTo>
                  <a:pt x="2415" y="623"/>
                  <a:pt x="2411" y="619"/>
                  <a:pt x="2408" y="615"/>
                </a:cubicBezTo>
                <a:cubicBezTo>
                  <a:pt x="2404" y="611"/>
                  <a:pt x="2403" y="605"/>
                  <a:pt x="2403" y="599"/>
                </a:cubicBezTo>
                <a:cubicBezTo>
                  <a:pt x="2403" y="382"/>
                  <a:pt x="2403" y="382"/>
                  <a:pt x="2403" y="382"/>
                </a:cubicBezTo>
                <a:cubicBezTo>
                  <a:pt x="2403" y="350"/>
                  <a:pt x="2392" y="325"/>
                  <a:pt x="2370" y="308"/>
                </a:cubicBezTo>
                <a:cubicBezTo>
                  <a:pt x="2347" y="290"/>
                  <a:pt x="2323" y="282"/>
                  <a:pt x="2295" y="282"/>
                </a:cubicBezTo>
                <a:close/>
                <a:moveTo>
                  <a:pt x="2880" y="223"/>
                </a:moveTo>
                <a:cubicBezTo>
                  <a:pt x="2785" y="321"/>
                  <a:pt x="2785" y="321"/>
                  <a:pt x="2785" y="321"/>
                </a:cubicBezTo>
                <a:cubicBezTo>
                  <a:pt x="2816" y="321"/>
                  <a:pt x="2816" y="321"/>
                  <a:pt x="2816" y="321"/>
                </a:cubicBezTo>
                <a:cubicBezTo>
                  <a:pt x="2816" y="527"/>
                  <a:pt x="2816" y="527"/>
                  <a:pt x="2816" y="527"/>
                </a:cubicBezTo>
                <a:cubicBezTo>
                  <a:pt x="2816" y="560"/>
                  <a:pt x="2826" y="586"/>
                  <a:pt x="2845" y="605"/>
                </a:cubicBezTo>
                <a:cubicBezTo>
                  <a:pt x="2863" y="624"/>
                  <a:pt x="2888" y="633"/>
                  <a:pt x="2918" y="633"/>
                </a:cubicBezTo>
                <a:cubicBezTo>
                  <a:pt x="2937" y="633"/>
                  <a:pt x="2954" y="627"/>
                  <a:pt x="2969" y="616"/>
                </a:cubicBezTo>
                <a:cubicBezTo>
                  <a:pt x="2984" y="604"/>
                  <a:pt x="2992" y="594"/>
                  <a:pt x="2992" y="583"/>
                </a:cubicBezTo>
                <a:cubicBezTo>
                  <a:pt x="2984" y="590"/>
                  <a:pt x="2977" y="595"/>
                  <a:pt x="2972" y="598"/>
                </a:cubicBezTo>
                <a:cubicBezTo>
                  <a:pt x="2967" y="601"/>
                  <a:pt x="2958" y="602"/>
                  <a:pt x="2945" y="602"/>
                </a:cubicBezTo>
                <a:cubicBezTo>
                  <a:pt x="2901" y="602"/>
                  <a:pt x="2879" y="577"/>
                  <a:pt x="2879" y="527"/>
                </a:cubicBezTo>
                <a:cubicBezTo>
                  <a:pt x="2879" y="321"/>
                  <a:pt x="2879" y="321"/>
                  <a:pt x="2879" y="321"/>
                </a:cubicBezTo>
                <a:cubicBezTo>
                  <a:pt x="2955" y="321"/>
                  <a:pt x="2955" y="321"/>
                  <a:pt x="2955" y="321"/>
                </a:cubicBezTo>
                <a:cubicBezTo>
                  <a:pt x="2981" y="290"/>
                  <a:pt x="2981" y="290"/>
                  <a:pt x="2981" y="290"/>
                </a:cubicBezTo>
                <a:cubicBezTo>
                  <a:pt x="2880" y="290"/>
                  <a:pt x="2880" y="290"/>
                  <a:pt x="2880" y="290"/>
                </a:cubicBezTo>
                <a:cubicBezTo>
                  <a:pt x="2880" y="223"/>
                  <a:pt x="2880" y="223"/>
                  <a:pt x="2880" y="223"/>
                </a:cubicBezTo>
                <a:close/>
                <a:moveTo>
                  <a:pt x="3153" y="282"/>
                </a:moveTo>
                <a:cubicBezTo>
                  <a:pt x="3121" y="282"/>
                  <a:pt x="3093" y="290"/>
                  <a:pt x="3068" y="307"/>
                </a:cubicBezTo>
                <a:cubicBezTo>
                  <a:pt x="3043" y="324"/>
                  <a:pt x="3024" y="346"/>
                  <a:pt x="3011" y="373"/>
                </a:cubicBezTo>
                <a:cubicBezTo>
                  <a:pt x="2998" y="401"/>
                  <a:pt x="2991" y="429"/>
                  <a:pt x="2991" y="458"/>
                </a:cubicBezTo>
                <a:cubicBezTo>
                  <a:pt x="2991" y="503"/>
                  <a:pt x="3005" y="544"/>
                  <a:pt x="3032" y="580"/>
                </a:cubicBezTo>
                <a:cubicBezTo>
                  <a:pt x="3059" y="615"/>
                  <a:pt x="3099" y="633"/>
                  <a:pt x="3151" y="633"/>
                </a:cubicBezTo>
                <a:cubicBezTo>
                  <a:pt x="3182" y="633"/>
                  <a:pt x="3210" y="625"/>
                  <a:pt x="3234" y="608"/>
                </a:cubicBezTo>
                <a:cubicBezTo>
                  <a:pt x="3259" y="592"/>
                  <a:pt x="3278" y="570"/>
                  <a:pt x="3291" y="542"/>
                </a:cubicBezTo>
                <a:cubicBezTo>
                  <a:pt x="3305" y="514"/>
                  <a:pt x="3312" y="486"/>
                  <a:pt x="3312" y="458"/>
                </a:cubicBezTo>
                <a:cubicBezTo>
                  <a:pt x="3312" y="428"/>
                  <a:pt x="3306" y="400"/>
                  <a:pt x="3295" y="373"/>
                </a:cubicBezTo>
                <a:cubicBezTo>
                  <a:pt x="3283" y="346"/>
                  <a:pt x="3265" y="324"/>
                  <a:pt x="3241" y="307"/>
                </a:cubicBezTo>
                <a:cubicBezTo>
                  <a:pt x="3217" y="290"/>
                  <a:pt x="3187" y="282"/>
                  <a:pt x="3153" y="282"/>
                </a:cubicBezTo>
                <a:close/>
                <a:moveTo>
                  <a:pt x="3146" y="308"/>
                </a:moveTo>
                <a:cubicBezTo>
                  <a:pt x="3168" y="308"/>
                  <a:pt x="3185" y="314"/>
                  <a:pt x="3199" y="328"/>
                </a:cubicBezTo>
                <a:cubicBezTo>
                  <a:pt x="3214" y="341"/>
                  <a:pt x="3224" y="358"/>
                  <a:pt x="3232" y="380"/>
                </a:cubicBezTo>
                <a:cubicBezTo>
                  <a:pt x="3239" y="401"/>
                  <a:pt x="3244" y="425"/>
                  <a:pt x="3245" y="453"/>
                </a:cubicBezTo>
                <a:cubicBezTo>
                  <a:pt x="3247" y="496"/>
                  <a:pt x="3240" y="531"/>
                  <a:pt x="3225" y="560"/>
                </a:cubicBezTo>
                <a:cubicBezTo>
                  <a:pt x="3209" y="588"/>
                  <a:pt x="3186" y="603"/>
                  <a:pt x="3156" y="604"/>
                </a:cubicBezTo>
                <a:cubicBezTo>
                  <a:pt x="3128" y="606"/>
                  <a:pt x="3104" y="593"/>
                  <a:pt x="3087" y="565"/>
                </a:cubicBezTo>
                <a:cubicBezTo>
                  <a:pt x="3069" y="537"/>
                  <a:pt x="3059" y="503"/>
                  <a:pt x="3058" y="462"/>
                </a:cubicBezTo>
                <a:cubicBezTo>
                  <a:pt x="3056" y="420"/>
                  <a:pt x="3063" y="384"/>
                  <a:pt x="3078" y="354"/>
                </a:cubicBezTo>
                <a:cubicBezTo>
                  <a:pt x="3093" y="325"/>
                  <a:pt x="3116" y="310"/>
                  <a:pt x="3146" y="308"/>
                </a:cubicBezTo>
                <a:close/>
                <a:moveTo>
                  <a:pt x="3519" y="282"/>
                </a:moveTo>
                <a:cubicBezTo>
                  <a:pt x="3499" y="282"/>
                  <a:pt x="3479" y="287"/>
                  <a:pt x="3460" y="298"/>
                </a:cubicBezTo>
                <a:cubicBezTo>
                  <a:pt x="3441" y="309"/>
                  <a:pt x="3425" y="321"/>
                  <a:pt x="3413" y="334"/>
                </a:cubicBezTo>
                <a:cubicBezTo>
                  <a:pt x="3413" y="282"/>
                  <a:pt x="3413" y="282"/>
                  <a:pt x="3413" y="282"/>
                </a:cubicBezTo>
                <a:cubicBezTo>
                  <a:pt x="3326" y="298"/>
                  <a:pt x="3326" y="298"/>
                  <a:pt x="3326" y="298"/>
                </a:cubicBezTo>
                <a:cubicBezTo>
                  <a:pt x="3342" y="304"/>
                  <a:pt x="3350" y="314"/>
                  <a:pt x="3350" y="328"/>
                </a:cubicBezTo>
                <a:cubicBezTo>
                  <a:pt x="3350" y="599"/>
                  <a:pt x="3350" y="599"/>
                  <a:pt x="3350" y="599"/>
                </a:cubicBezTo>
                <a:cubicBezTo>
                  <a:pt x="3350" y="611"/>
                  <a:pt x="3344" y="620"/>
                  <a:pt x="3332" y="627"/>
                </a:cubicBezTo>
                <a:cubicBezTo>
                  <a:pt x="3432" y="627"/>
                  <a:pt x="3432" y="627"/>
                  <a:pt x="3432" y="627"/>
                </a:cubicBezTo>
                <a:cubicBezTo>
                  <a:pt x="3426" y="623"/>
                  <a:pt x="3421" y="619"/>
                  <a:pt x="3418" y="615"/>
                </a:cubicBezTo>
                <a:cubicBezTo>
                  <a:pt x="3415" y="611"/>
                  <a:pt x="3413" y="605"/>
                  <a:pt x="3413" y="599"/>
                </a:cubicBezTo>
                <a:cubicBezTo>
                  <a:pt x="3413" y="362"/>
                  <a:pt x="3413" y="362"/>
                  <a:pt x="3413" y="362"/>
                </a:cubicBezTo>
                <a:cubicBezTo>
                  <a:pt x="3422" y="351"/>
                  <a:pt x="3433" y="342"/>
                  <a:pt x="3447" y="335"/>
                </a:cubicBezTo>
                <a:cubicBezTo>
                  <a:pt x="3460" y="328"/>
                  <a:pt x="3474" y="324"/>
                  <a:pt x="3487" y="324"/>
                </a:cubicBezTo>
                <a:cubicBezTo>
                  <a:pt x="3539" y="324"/>
                  <a:pt x="3565" y="352"/>
                  <a:pt x="3565" y="409"/>
                </a:cubicBezTo>
                <a:cubicBezTo>
                  <a:pt x="3565" y="599"/>
                  <a:pt x="3565" y="599"/>
                  <a:pt x="3565" y="599"/>
                </a:cubicBezTo>
                <a:cubicBezTo>
                  <a:pt x="3565" y="611"/>
                  <a:pt x="3558" y="620"/>
                  <a:pt x="3546" y="627"/>
                </a:cubicBezTo>
                <a:cubicBezTo>
                  <a:pt x="3646" y="627"/>
                  <a:pt x="3646" y="627"/>
                  <a:pt x="3646" y="627"/>
                </a:cubicBezTo>
                <a:cubicBezTo>
                  <a:pt x="3637" y="620"/>
                  <a:pt x="3632" y="616"/>
                  <a:pt x="3630" y="613"/>
                </a:cubicBezTo>
                <a:cubicBezTo>
                  <a:pt x="3628" y="610"/>
                  <a:pt x="3627" y="605"/>
                  <a:pt x="3627" y="599"/>
                </a:cubicBezTo>
                <a:cubicBezTo>
                  <a:pt x="3627" y="383"/>
                  <a:pt x="3627" y="383"/>
                  <a:pt x="3627" y="383"/>
                </a:cubicBezTo>
                <a:cubicBezTo>
                  <a:pt x="3627" y="362"/>
                  <a:pt x="3622" y="344"/>
                  <a:pt x="3612" y="329"/>
                </a:cubicBezTo>
                <a:cubicBezTo>
                  <a:pt x="3602" y="314"/>
                  <a:pt x="3588" y="302"/>
                  <a:pt x="3571" y="294"/>
                </a:cubicBezTo>
                <a:cubicBezTo>
                  <a:pt x="3554" y="286"/>
                  <a:pt x="3537" y="282"/>
                  <a:pt x="3519" y="282"/>
                </a:cubicBezTo>
                <a:close/>
                <a:moveTo>
                  <a:pt x="2754" y="378"/>
                </a:moveTo>
                <a:cubicBezTo>
                  <a:pt x="2745" y="355"/>
                  <a:pt x="2734" y="337"/>
                  <a:pt x="2720" y="323"/>
                </a:cubicBezTo>
                <a:cubicBezTo>
                  <a:pt x="2705" y="309"/>
                  <a:pt x="2690" y="299"/>
                  <a:pt x="2674" y="292"/>
                </a:cubicBezTo>
                <a:cubicBezTo>
                  <a:pt x="2658" y="285"/>
                  <a:pt x="2642" y="282"/>
                  <a:pt x="2625" y="282"/>
                </a:cubicBezTo>
                <a:cubicBezTo>
                  <a:pt x="2603" y="282"/>
                  <a:pt x="2584" y="286"/>
                  <a:pt x="2566" y="295"/>
                </a:cubicBezTo>
                <a:cubicBezTo>
                  <a:pt x="2548" y="304"/>
                  <a:pt x="2534" y="315"/>
                  <a:pt x="2525" y="326"/>
                </a:cubicBezTo>
                <a:cubicBezTo>
                  <a:pt x="2525" y="282"/>
                  <a:pt x="2525" y="282"/>
                  <a:pt x="2525" y="282"/>
                </a:cubicBezTo>
                <a:cubicBezTo>
                  <a:pt x="2438" y="301"/>
                  <a:pt x="2438" y="301"/>
                  <a:pt x="2438" y="301"/>
                </a:cubicBezTo>
                <a:cubicBezTo>
                  <a:pt x="2454" y="305"/>
                  <a:pt x="2462" y="316"/>
                  <a:pt x="2462" y="331"/>
                </a:cubicBezTo>
                <a:cubicBezTo>
                  <a:pt x="2462" y="766"/>
                  <a:pt x="2462" y="766"/>
                  <a:pt x="2462" y="766"/>
                </a:cubicBezTo>
                <a:cubicBezTo>
                  <a:pt x="2462" y="779"/>
                  <a:pt x="2455" y="788"/>
                  <a:pt x="2443" y="794"/>
                </a:cubicBezTo>
                <a:cubicBezTo>
                  <a:pt x="2544" y="794"/>
                  <a:pt x="2544" y="794"/>
                  <a:pt x="2544" y="794"/>
                </a:cubicBezTo>
                <a:cubicBezTo>
                  <a:pt x="2532" y="788"/>
                  <a:pt x="2525" y="778"/>
                  <a:pt x="2525" y="766"/>
                </a:cubicBezTo>
                <a:cubicBezTo>
                  <a:pt x="2525" y="358"/>
                  <a:pt x="2525" y="358"/>
                  <a:pt x="2525" y="358"/>
                </a:cubicBezTo>
                <a:cubicBezTo>
                  <a:pt x="2534" y="348"/>
                  <a:pt x="2544" y="339"/>
                  <a:pt x="2557" y="332"/>
                </a:cubicBezTo>
                <a:cubicBezTo>
                  <a:pt x="2569" y="325"/>
                  <a:pt x="2583" y="322"/>
                  <a:pt x="2599" y="322"/>
                </a:cubicBezTo>
                <a:cubicBezTo>
                  <a:pt x="2624" y="322"/>
                  <a:pt x="2647" y="332"/>
                  <a:pt x="2667" y="353"/>
                </a:cubicBezTo>
                <a:cubicBezTo>
                  <a:pt x="2688" y="373"/>
                  <a:pt x="2698" y="408"/>
                  <a:pt x="2698" y="458"/>
                </a:cubicBezTo>
                <a:cubicBezTo>
                  <a:pt x="2698" y="504"/>
                  <a:pt x="2689" y="540"/>
                  <a:pt x="2670" y="566"/>
                </a:cubicBezTo>
                <a:cubicBezTo>
                  <a:pt x="2650" y="592"/>
                  <a:pt x="2624" y="604"/>
                  <a:pt x="2592" y="604"/>
                </a:cubicBezTo>
                <a:cubicBezTo>
                  <a:pt x="2568" y="604"/>
                  <a:pt x="2557" y="600"/>
                  <a:pt x="2536" y="582"/>
                </a:cubicBezTo>
                <a:cubicBezTo>
                  <a:pt x="2553" y="627"/>
                  <a:pt x="2553" y="627"/>
                  <a:pt x="2553" y="627"/>
                </a:cubicBezTo>
                <a:cubicBezTo>
                  <a:pt x="2568" y="631"/>
                  <a:pt x="2584" y="633"/>
                  <a:pt x="2601" y="633"/>
                </a:cubicBezTo>
                <a:cubicBezTo>
                  <a:pt x="2652" y="633"/>
                  <a:pt x="2692" y="615"/>
                  <a:pt x="2722" y="578"/>
                </a:cubicBezTo>
                <a:cubicBezTo>
                  <a:pt x="2752" y="541"/>
                  <a:pt x="2767" y="500"/>
                  <a:pt x="2767" y="455"/>
                </a:cubicBezTo>
                <a:cubicBezTo>
                  <a:pt x="2767" y="427"/>
                  <a:pt x="2763" y="401"/>
                  <a:pt x="2754" y="378"/>
                </a:cubicBezTo>
                <a:close/>
                <a:moveTo>
                  <a:pt x="865" y="581"/>
                </a:moveTo>
                <a:cubicBezTo>
                  <a:pt x="854" y="588"/>
                  <a:pt x="840" y="591"/>
                  <a:pt x="824" y="591"/>
                </a:cubicBezTo>
                <a:cubicBezTo>
                  <a:pt x="802" y="591"/>
                  <a:pt x="784" y="582"/>
                  <a:pt x="770" y="566"/>
                </a:cubicBezTo>
                <a:cubicBezTo>
                  <a:pt x="756" y="549"/>
                  <a:pt x="748" y="526"/>
                  <a:pt x="748" y="496"/>
                </a:cubicBezTo>
                <a:cubicBezTo>
                  <a:pt x="748" y="282"/>
                  <a:pt x="748" y="282"/>
                  <a:pt x="748" y="282"/>
                </a:cubicBezTo>
                <a:cubicBezTo>
                  <a:pt x="660" y="299"/>
                  <a:pt x="660" y="299"/>
                  <a:pt x="660" y="299"/>
                </a:cubicBezTo>
                <a:cubicBezTo>
                  <a:pt x="676" y="305"/>
                  <a:pt x="685" y="314"/>
                  <a:pt x="685" y="328"/>
                </a:cubicBezTo>
                <a:cubicBezTo>
                  <a:pt x="685" y="496"/>
                  <a:pt x="685" y="496"/>
                  <a:pt x="685" y="496"/>
                </a:cubicBezTo>
                <a:cubicBezTo>
                  <a:pt x="685" y="544"/>
                  <a:pt x="696" y="579"/>
                  <a:pt x="720" y="601"/>
                </a:cubicBezTo>
                <a:cubicBezTo>
                  <a:pt x="743" y="622"/>
                  <a:pt x="769" y="633"/>
                  <a:pt x="796" y="633"/>
                </a:cubicBezTo>
                <a:cubicBezTo>
                  <a:pt x="827" y="633"/>
                  <a:pt x="856" y="623"/>
                  <a:pt x="882" y="602"/>
                </a:cubicBezTo>
                <a:cubicBezTo>
                  <a:pt x="895" y="559"/>
                  <a:pt x="895" y="559"/>
                  <a:pt x="895" y="559"/>
                </a:cubicBezTo>
                <a:cubicBezTo>
                  <a:pt x="884" y="569"/>
                  <a:pt x="876" y="575"/>
                  <a:pt x="865" y="581"/>
                </a:cubicBezTo>
                <a:close/>
                <a:moveTo>
                  <a:pt x="963" y="568"/>
                </a:moveTo>
                <a:cubicBezTo>
                  <a:pt x="963" y="282"/>
                  <a:pt x="963" y="282"/>
                  <a:pt x="963" y="282"/>
                </a:cubicBezTo>
                <a:cubicBezTo>
                  <a:pt x="875" y="299"/>
                  <a:pt x="875" y="299"/>
                  <a:pt x="875" y="299"/>
                </a:cubicBezTo>
                <a:cubicBezTo>
                  <a:pt x="883" y="301"/>
                  <a:pt x="889" y="304"/>
                  <a:pt x="894" y="308"/>
                </a:cubicBezTo>
                <a:cubicBezTo>
                  <a:pt x="899" y="312"/>
                  <a:pt x="901" y="319"/>
                  <a:pt x="901" y="328"/>
                </a:cubicBezTo>
                <a:cubicBezTo>
                  <a:pt x="901" y="551"/>
                  <a:pt x="901" y="551"/>
                  <a:pt x="901" y="551"/>
                </a:cubicBezTo>
                <a:cubicBezTo>
                  <a:pt x="902" y="583"/>
                  <a:pt x="902" y="583"/>
                  <a:pt x="902" y="583"/>
                </a:cubicBezTo>
                <a:cubicBezTo>
                  <a:pt x="902" y="582"/>
                  <a:pt x="902" y="582"/>
                  <a:pt x="902" y="582"/>
                </a:cubicBezTo>
                <a:cubicBezTo>
                  <a:pt x="902" y="597"/>
                  <a:pt x="904" y="607"/>
                  <a:pt x="908" y="614"/>
                </a:cubicBezTo>
                <a:cubicBezTo>
                  <a:pt x="912" y="621"/>
                  <a:pt x="919" y="627"/>
                  <a:pt x="929" y="633"/>
                </a:cubicBezTo>
                <a:cubicBezTo>
                  <a:pt x="992" y="610"/>
                  <a:pt x="992" y="610"/>
                  <a:pt x="992" y="610"/>
                </a:cubicBezTo>
                <a:cubicBezTo>
                  <a:pt x="973" y="607"/>
                  <a:pt x="963" y="593"/>
                  <a:pt x="963" y="568"/>
                </a:cubicBezTo>
                <a:close/>
                <a:moveTo>
                  <a:pt x="1849" y="599"/>
                </a:moveTo>
                <a:cubicBezTo>
                  <a:pt x="1847" y="594"/>
                  <a:pt x="1846" y="586"/>
                  <a:pt x="1846" y="575"/>
                </a:cubicBezTo>
                <a:cubicBezTo>
                  <a:pt x="1846" y="380"/>
                  <a:pt x="1846" y="380"/>
                  <a:pt x="1846" y="380"/>
                </a:cubicBezTo>
                <a:cubicBezTo>
                  <a:pt x="1846" y="342"/>
                  <a:pt x="1834" y="316"/>
                  <a:pt x="1811" y="302"/>
                </a:cubicBezTo>
                <a:cubicBezTo>
                  <a:pt x="1787" y="289"/>
                  <a:pt x="1761" y="282"/>
                  <a:pt x="1731" y="282"/>
                </a:cubicBezTo>
                <a:cubicBezTo>
                  <a:pt x="1692" y="282"/>
                  <a:pt x="1653" y="294"/>
                  <a:pt x="1616" y="318"/>
                </a:cubicBezTo>
                <a:cubicBezTo>
                  <a:pt x="1617" y="408"/>
                  <a:pt x="1617" y="408"/>
                  <a:pt x="1617" y="408"/>
                </a:cubicBezTo>
                <a:cubicBezTo>
                  <a:pt x="1627" y="378"/>
                  <a:pt x="1641" y="353"/>
                  <a:pt x="1657" y="336"/>
                </a:cubicBezTo>
                <a:cubicBezTo>
                  <a:pt x="1673" y="318"/>
                  <a:pt x="1695" y="309"/>
                  <a:pt x="1722" y="309"/>
                </a:cubicBezTo>
                <a:cubicBezTo>
                  <a:pt x="1744" y="309"/>
                  <a:pt x="1760" y="315"/>
                  <a:pt x="1770" y="328"/>
                </a:cubicBezTo>
                <a:cubicBezTo>
                  <a:pt x="1780" y="340"/>
                  <a:pt x="1785" y="355"/>
                  <a:pt x="1785" y="373"/>
                </a:cubicBezTo>
                <a:cubicBezTo>
                  <a:pt x="1785" y="391"/>
                  <a:pt x="1784" y="401"/>
                  <a:pt x="1782" y="403"/>
                </a:cubicBezTo>
                <a:cubicBezTo>
                  <a:pt x="1776" y="411"/>
                  <a:pt x="1767" y="416"/>
                  <a:pt x="1754" y="420"/>
                </a:cubicBezTo>
                <a:cubicBezTo>
                  <a:pt x="1742" y="424"/>
                  <a:pt x="1722" y="430"/>
                  <a:pt x="1693" y="439"/>
                </a:cubicBezTo>
                <a:cubicBezTo>
                  <a:pt x="1664" y="447"/>
                  <a:pt x="1644" y="455"/>
                  <a:pt x="1633" y="462"/>
                </a:cubicBezTo>
                <a:cubicBezTo>
                  <a:pt x="1601" y="481"/>
                  <a:pt x="1584" y="509"/>
                  <a:pt x="1584" y="544"/>
                </a:cubicBezTo>
                <a:cubicBezTo>
                  <a:pt x="1584" y="564"/>
                  <a:pt x="1592" y="584"/>
                  <a:pt x="1607" y="604"/>
                </a:cubicBezTo>
                <a:cubicBezTo>
                  <a:pt x="1621" y="623"/>
                  <a:pt x="1643" y="633"/>
                  <a:pt x="1672" y="633"/>
                </a:cubicBezTo>
                <a:cubicBezTo>
                  <a:pt x="1706" y="633"/>
                  <a:pt x="1737" y="622"/>
                  <a:pt x="1765" y="599"/>
                </a:cubicBezTo>
                <a:cubicBezTo>
                  <a:pt x="1779" y="560"/>
                  <a:pt x="1779" y="560"/>
                  <a:pt x="1779" y="560"/>
                </a:cubicBezTo>
                <a:cubicBezTo>
                  <a:pt x="1756" y="581"/>
                  <a:pt x="1730" y="592"/>
                  <a:pt x="1702" y="592"/>
                </a:cubicBezTo>
                <a:cubicBezTo>
                  <a:pt x="1685" y="592"/>
                  <a:pt x="1672" y="586"/>
                  <a:pt x="1662" y="576"/>
                </a:cubicBezTo>
                <a:cubicBezTo>
                  <a:pt x="1652" y="565"/>
                  <a:pt x="1646" y="550"/>
                  <a:pt x="1646" y="532"/>
                </a:cubicBezTo>
                <a:cubicBezTo>
                  <a:pt x="1646" y="515"/>
                  <a:pt x="1652" y="501"/>
                  <a:pt x="1662" y="491"/>
                </a:cubicBezTo>
                <a:cubicBezTo>
                  <a:pt x="1672" y="481"/>
                  <a:pt x="1687" y="472"/>
                  <a:pt x="1707" y="464"/>
                </a:cubicBezTo>
                <a:cubicBezTo>
                  <a:pt x="1749" y="451"/>
                  <a:pt x="1775" y="442"/>
                  <a:pt x="1785" y="437"/>
                </a:cubicBezTo>
                <a:cubicBezTo>
                  <a:pt x="1785" y="554"/>
                  <a:pt x="1785" y="554"/>
                  <a:pt x="1785" y="554"/>
                </a:cubicBezTo>
                <a:cubicBezTo>
                  <a:pt x="1785" y="554"/>
                  <a:pt x="1786" y="579"/>
                  <a:pt x="1786" y="579"/>
                </a:cubicBezTo>
                <a:cubicBezTo>
                  <a:pt x="1786" y="597"/>
                  <a:pt x="1788" y="608"/>
                  <a:pt x="1792" y="614"/>
                </a:cubicBezTo>
                <a:cubicBezTo>
                  <a:pt x="1795" y="620"/>
                  <a:pt x="1802" y="626"/>
                  <a:pt x="1811" y="634"/>
                </a:cubicBezTo>
                <a:cubicBezTo>
                  <a:pt x="1868" y="609"/>
                  <a:pt x="1868" y="609"/>
                  <a:pt x="1868" y="609"/>
                </a:cubicBezTo>
                <a:cubicBezTo>
                  <a:pt x="1858" y="607"/>
                  <a:pt x="1851" y="603"/>
                  <a:pt x="1849" y="599"/>
                </a:cubicBezTo>
                <a:close/>
                <a:moveTo>
                  <a:pt x="1464" y="17"/>
                </a:moveTo>
                <a:cubicBezTo>
                  <a:pt x="1464" y="11"/>
                  <a:pt x="1468" y="7"/>
                  <a:pt x="1473" y="5"/>
                </a:cubicBezTo>
                <a:cubicBezTo>
                  <a:pt x="1428" y="5"/>
                  <a:pt x="1428" y="5"/>
                  <a:pt x="1428" y="5"/>
                </a:cubicBezTo>
                <a:cubicBezTo>
                  <a:pt x="1432" y="7"/>
                  <a:pt x="1437" y="11"/>
                  <a:pt x="1437" y="17"/>
                </a:cubicBezTo>
                <a:cubicBezTo>
                  <a:pt x="1437" y="135"/>
                  <a:pt x="1437" y="135"/>
                  <a:pt x="1437" y="135"/>
                </a:cubicBezTo>
                <a:cubicBezTo>
                  <a:pt x="1437" y="183"/>
                  <a:pt x="1478" y="198"/>
                  <a:pt x="1509" y="198"/>
                </a:cubicBezTo>
                <a:cubicBezTo>
                  <a:pt x="1544" y="198"/>
                  <a:pt x="1573" y="181"/>
                  <a:pt x="1573" y="135"/>
                </a:cubicBezTo>
                <a:cubicBezTo>
                  <a:pt x="1574" y="17"/>
                  <a:pt x="1574" y="17"/>
                  <a:pt x="1574" y="17"/>
                </a:cubicBezTo>
                <a:cubicBezTo>
                  <a:pt x="1574" y="11"/>
                  <a:pt x="1577" y="7"/>
                  <a:pt x="1582" y="5"/>
                </a:cubicBezTo>
                <a:cubicBezTo>
                  <a:pt x="1551" y="5"/>
                  <a:pt x="1551" y="5"/>
                  <a:pt x="1551" y="5"/>
                </a:cubicBezTo>
                <a:cubicBezTo>
                  <a:pt x="1555" y="7"/>
                  <a:pt x="1558" y="11"/>
                  <a:pt x="1558" y="17"/>
                </a:cubicBezTo>
                <a:cubicBezTo>
                  <a:pt x="1559" y="136"/>
                  <a:pt x="1559" y="136"/>
                  <a:pt x="1559" y="136"/>
                </a:cubicBezTo>
                <a:cubicBezTo>
                  <a:pt x="1559" y="161"/>
                  <a:pt x="1547" y="185"/>
                  <a:pt x="1510" y="185"/>
                </a:cubicBezTo>
                <a:cubicBezTo>
                  <a:pt x="1470" y="185"/>
                  <a:pt x="1464" y="155"/>
                  <a:pt x="1464" y="136"/>
                </a:cubicBezTo>
                <a:cubicBezTo>
                  <a:pt x="1464" y="17"/>
                  <a:pt x="1464" y="17"/>
                  <a:pt x="1464" y="17"/>
                </a:cubicBezTo>
                <a:close/>
                <a:moveTo>
                  <a:pt x="1750" y="17"/>
                </a:moveTo>
                <a:cubicBezTo>
                  <a:pt x="1750" y="141"/>
                  <a:pt x="1750" y="141"/>
                  <a:pt x="1750" y="141"/>
                </a:cubicBezTo>
                <a:cubicBezTo>
                  <a:pt x="1639" y="5"/>
                  <a:pt x="1639" y="5"/>
                  <a:pt x="1639" y="5"/>
                </a:cubicBezTo>
                <a:cubicBezTo>
                  <a:pt x="1599" y="5"/>
                  <a:pt x="1599" y="5"/>
                  <a:pt x="1599" y="5"/>
                </a:cubicBezTo>
                <a:cubicBezTo>
                  <a:pt x="1606" y="8"/>
                  <a:pt x="1609" y="12"/>
                  <a:pt x="1612" y="15"/>
                </a:cubicBezTo>
                <a:cubicBezTo>
                  <a:pt x="1615" y="19"/>
                  <a:pt x="1615" y="20"/>
                  <a:pt x="1615" y="28"/>
                </a:cubicBezTo>
                <a:cubicBezTo>
                  <a:pt x="1615" y="183"/>
                  <a:pt x="1615" y="183"/>
                  <a:pt x="1615" y="183"/>
                </a:cubicBezTo>
                <a:cubicBezTo>
                  <a:pt x="1615" y="189"/>
                  <a:pt x="1612" y="193"/>
                  <a:pt x="1608" y="195"/>
                </a:cubicBezTo>
                <a:cubicBezTo>
                  <a:pt x="1638" y="195"/>
                  <a:pt x="1638" y="195"/>
                  <a:pt x="1638" y="195"/>
                </a:cubicBezTo>
                <a:cubicBezTo>
                  <a:pt x="1633" y="193"/>
                  <a:pt x="1630" y="189"/>
                  <a:pt x="1630" y="183"/>
                </a:cubicBezTo>
                <a:cubicBezTo>
                  <a:pt x="1630" y="36"/>
                  <a:pt x="1630" y="36"/>
                  <a:pt x="1630" y="36"/>
                </a:cubicBezTo>
                <a:cubicBezTo>
                  <a:pt x="1630" y="39"/>
                  <a:pt x="1764" y="201"/>
                  <a:pt x="1764" y="201"/>
                </a:cubicBezTo>
                <a:cubicBezTo>
                  <a:pt x="1764" y="17"/>
                  <a:pt x="1764" y="17"/>
                  <a:pt x="1764" y="17"/>
                </a:cubicBezTo>
                <a:cubicBezTo>
                  <a:pt x="1764" y="11"/>
                  <a:pt x="1767" y="7"/>
                  <a:pt x="1772" y="5"/>
                </a:cubicBezTo>
                <a:cubicBezTo>
                  <a:pt x="1743" y="5"/>
                  <a:pt x="1743" y="5"/>
                  <a:pt x="1743" y="5"/>
                </a:cubicBezTo>
                <a:cubicBezTo>
                  <a:pt x="1747" y="7"/>
                  <a:pt x="1750" y="11"/>
                  <a:pt x="1750" y="17"/>
                </a:cubicBezTo>
                <a:close/>
                <a:moveTo>
                  <a:pt x="1841" y="5"/>
                </a:moveTo>
                <a:cubicBezTo>
                  <a:pt x="1799" y="5"/>
                  <a:pt x="1799" y="5"/>
                  <a:pt x="1799" y="5"/>
                </a:cubicBezTo>
                <a:cubicBezTo>
                  <a:pt x="1804" y="7"/>
                  <a:pt x="1807" y="11"/>
                  <a:pt x="1807" y="17"/>
                </a:cubicBezTo>
                <a:cubicBezTo>
                  <a:pt x="1807" y="183"/>
                  <a:pt x="1807" y="183"/>
                  <a:pt x="1807" y="183"/>
                </a:cubicBezTo>
                <a:cubicBezTo>
                  <a:pt x="1807" y="189"/>
                  <a:pt x="1804" y="193"/>
                  <a:pt x="1799" y="195"/>
                </a:cubicBezTo>
                <a:cubicBezTo>
                  <a:pt x="1841" y="195"/>
                  <a:pt x="1841" y="195"/>
                  <a:pt x="1841" y="195"/>
                </a:cubicBezTo>
                <a:cubicBezTo>
                  <a:pt x="1837" y="193"/>
                  <a:pt x="1833" y="189"/>
                  <a:pt x="1833" y="183"/>
                </a:cubicBezTo>
                <a:cubicBezTo>
                  <a:pt x="1833" y="17"/>
                  <a:pt x="1833" y="17"/>
                  <a:pt x="1833" y="17"/>
                </a:cubicBezTo>
                <a:cubicBezTo>
                  <a:pt x="1833" y="11"/>
                  <a:pt x="1837" y="7"/>
                  <a:pt x="1841" y="5"/>
                </a:cubicBezTo>
                <a:close/>
                <a:moveTo>
                  <a:pt x="2001" y="18"/>
                </a:moveTo>
                <a:cubicBezTo>
                  <a:pt x="2001" y="19"/>
                  <a:pt x="1952" y="151"/>
                  <a:pt x="1952" y="151"/>
                </a:cubicBezTo>
                <a:cubicBezTo>
                  <a:pt x="1952" y="151"/>
                  <a:pt x="1902" y="22"/>
                  <a:pt x="1902" y="21"/>
                </a:cubicBezTo>
                <a:cubicBezTo>
                  <a:pt x="1900" y="14"/>
                  <a:pt x="1900" y="8"/>
                  <a:pt x="1907" y="5"/>
                </a:cubicBezTo>
                <a:cubicBezTo>
                  <a:pt x="1856" y="5"/>
                  <a:pt x="1856" y="5"/>
                  <a:pt x="1856" y="5"/>
                </a:cubicBezTo>
                <a:cubicBezTo>
                  <a:pt x="1865" y="8"/>
                  <a:pt x="1868" y="13"/>
                  <a:pt x="1871" y="18"/>
                </a:cubicBezTo>
                <a:cubicBezTo>
                  <a:pt x="1876" y="29"/>
                  <a:pt x="1948" y="203"/>
                  <a:pt x="1948" y="203"/>
                </a:cubicBezTo>
                <a:cubicBezTo>
                  <a:pt x="1948" y="203"/>
                  <a:pt x="2013" y="29"/>
                  <a:pt x="2017" y="18"/>
                </a:cubicBezTo>
                <a:cubicBezTo>
                  <a:pt x="2021" y="11"/>
                  <a:pt x="2020" y="10"/>
                  <a:pt x="2027" y="5"/>
                </a:cubicBezTo>
                <a:cubicBezTo>
                  <a:pt x="1997" y="5"/>
                  <a:pt x="1997" y="5"/>
                  <a:pt x="1997" y="5"/>
                </a:cubicBezTo>
                <a:cubicBezTo>
                  <a:pt x="2003" y="8"/>
                  <a:pt x="2004" y="12"/>
                  <a:pt x="2001" y="18"/>
                </a:cubicBezTo>
                <a:close/>
                <a:moveTo>
                  <a:pt x="2145" y="30"/>
                </a:moveTo>
                <a:cubicBezTo>
                  <a:pt x="2144" y="5"/>
                  <a:pt x="2144" y="5"/>
                  <a:pt x="2144" y="5"/>
                </a:cubicBezTo>
                <a:cubicBezTo>
                  <a:pt x="2039" y="5"/>
                  <a:pt x="2039" y="5"/>
                  <a:pt x="2039" y="5"/>
                </a:cubicBezTo>
                <a:cubicBezTo>
                  <a:pt x="2043" y="7"/>
                  <a:pt x="2047" y="11"/>
                  <a:pt x="2047" y="17"/>
                </a:cubicBezTo>
                <a:cubicBezTo>
                  <a:pt x="2047" y="183"/>
                  <a:pt x="2047" y="183"/>
                  <a:pt x="2047" y="183"/>
                </a:cubicBezTo>
                <a:cubicBezTo>
                  <a:pt x="2047" y="189"/>
                  <a:pt x="2043" y="193"/>
                  <a:pt x="2038" y="195"/>
                </a:cubicBezTo>
                <a:cubicBezTo>
                  <a:pt x="2151" y="195"/>
                  <a:pt x="2151" y="195"/>
                  <a:pt x="2151" y="195"/>
                </a:cubicBezTo>
                <a:cubicBezTo>
                  <a:pt x="2157" y="164"/>
                  <a:pt x="2157" y="164"/>
                  <a:pt x="2157" y="164"/>
                </a:cubicBezTo>
                <a:cubicBezTo>
                  <a:pt x="2146" y="182"/>
                  <a:pt x="2136" y="182"/>
                  <a:pt x="2105" y="182"/>
                </a:cubicBezTo>
                <a:cubicBezTo>
                  <a:pt x="2092" y="182"/>
                  <a:pt x="2079" y="181"/>
                  <a:pt x="2073" y="180"/>
                </a:cubicBezTo>
                <a:cubicBezTo>
                  <a:pt x="2073" y="97"/>
                  <a:pt x="2073" y="97"/>
                  <a:pt x="2073" y="97"/>
                </a:cubicBezTo>
                <a:cubicBezTo>
                  <a:pt x="2119" y="97"/>
                  <a:pt x="2119" y="97"/>
                  <a:pt x="2119" y="97"/>
                </a:cubicBezTo>
                <a:cubicBezTo>
                  <a:pt x="2123" y="97"/>
                  <a:pt x="2127" y="102"/>
                  <a:pt x="2128" y="105"/>
                </a:cubicBezTo>
                <a:cubicBezTo>
                  <a:pt x="2128" y="75"/>
                  <a:pt x="2128" y="75"/>
                  <a:pt x="2128" y="75"/>
                </a:cubicBezTo>
                <a:cubicBezTo>
                  <a:pt x="2127" y="78"/>
                  <a:pt x="2123" y="83"/>
                  <a:pt x="2119" y="83"/>
                </a:cubicBezTo>
                <a:cubicBezTo>
                  <a:pt x="2073" y="83"/>
                  <a:pt x="2073" y="83"/>
                  <a:pt x="2073" y="83"/>
                </a:cubicBezTo>
                <a:cubicBezTo>
                  <a:pt x="2073" y="19"/>
                  <a:pt x="2073" y="19"/>
                  <a:pt x="2073" y="19"/>
                </a:cubicBezTo>
                <a:cubicBezTo>
                  <a:pt x="2073" y="19"/>
                  <a:pt x="2116" y="20"/>
                  <a:pt x="2121" y="20"/>
                </a:cubicBezTo>
                <a:cubicBezTo>
                  <a:pt x="2133" y="20"/>
                  <a:pt x="2139" y="23"/>
                  <a:pt x="2145" y="30"/>
                </a:cubicBezTo>
                <a:close/>
                <a:moveTo>
                  <a:pt x="2248" y="99"/>
                </a:moveTo>
                <a:cubicBezTo>
                  <a:pt x="2265" y="97"/>
                  <a:pt x="2292" y="82"/>
                  <a:pt x="2292" y="52"/>
                </a:cubicBezTo>
                <a:cubicBezTo>
                  <a:pt x="2292" y="34"/>
                  <a:pt x="2280" y="5"/>
                  <a:pt x="2224" y="5"/>
                </a:cubicBezTo>
                <a:cubicBezTo>
                  <a:pt x="2171" y="5"/>
                  <a:pt x="2171" y="5"/>
                  <a:pt x="2171" y="5"/>
                </a:cubicBezTo>
                <a:cubicBezTo>
                  <a:pt x="2176" y="7"/>
                  <a:pt x="2179" y="11"/>
                  <a:pt x="2179" y="17"/>
                </a:cubicBezTo>
                <a:cubicBezTo>
                  <a:pt x="2179" y="183"/>
                  <a:pt x="2179" y="183"/>
                  <a:pt x="2179" y="183"/>
                </a:cubicBezTo>
                <a:cubicBezTo>
                  <a:pt x="2179" y="189"/>
                  <a:pt x="2176" y="193"/>
                  <a:pt x="2171" y="195"/>
                </a:cubicBezTo>
                <a:cubicBezTo>
                  <a:pt x="2213" y="195"/>
                  <a:pt x="2213" y="195"/>
                  <a:pt x="2213" y="195"/>
                </a:cubicBezTo>
                <a:cubicBezTo>
                  <a:pt x="2209" y="193"/>
                  <a:pt x="2205" y="189"/>
                  <a:pt x="2205" y="183"/>
                </a:cubicBezTo>
                <a:cubicBezTo>
                  <a:pt x="2205" y="107"/>
                  <a:pt x="2205" y="107"/>
                  <a:pt x="2205" y="107"/>
                </a:cubicBezTo>
                <a:cubicBezTo>
                  <a:pt x="2205" y="107"/>
                  <a:pt x="2216" y="107"/>
                  <a:pt x="2221" y="107"/>
                </a:cubicBezTo>
                <a:cubicBezTo>
                  <a:pt x="2236" y="107"/>
                  <a:pt x="2242" y="119"/>
                  <a:pt x="2249" y="131"/>
                </a:cubicBezTo>
                <a:cubicBezTo>
                  <a:pt x="2259" y="146"/>
                  <a:pt x="2269" y="162"/>
                  <a:pt x="2283" y="183"/>
                </a:cubicBezTo>
                <a:cubicBezTo>
                  <a:pt x="2288" y="189"/>
                  <a:pt x="2295" y="196"/>
                  <a:pt x="2306" y="196"/>
                </a:cubicBezTo>
                <a:cubicBezTo>
                  <a:pt x="2335" y="195"/>
                  <a:pt x="2335" y="195"/>
                  <a:pt x="2335" y="195"/>
                </a:cubicBezTo>
                <a:cubicBezTo>
                  <a:pt x="2335" y="195"/>
                  <a:pt x="2323" y="191"/>
                  <a:pt x="2317" y="184"/>
                </a:cubicBezTo>
                <a:cubicBezTo>
                  <a:pt x="2305" y="171"/>
                  <a:pt x="2275" y="120"/>
                  <a:pt x="2275" y="120"/>
                </a:cubicBezTo>
                <a:cubicBezTo>
                  <a:pt x="2271" y="114"/>
                  <a:pt x="2263" y="102"/>
                  <a:pt x="2248" y="99"/>
                </a:cubicBezTo>
                <a:close/>
                <a:moveTo>
                  <a:pt x="2205" y="17"/>
                </a:moveTo>
                <a:cubicBezTo>
                  <a:pt x="2205" y="17"/>
                  <a:pt x="2214" y="16"/>
                  <a:pt x="2226" y="16"/>
                </a:cubicBezTo>
                <a:cubicBezTo>
                  <a:pt x="2256" y="16"/>
                  <a:pt x="2264" y="39"/>
                  <a:pt x="2264" y="52"/>
                </a:cubicBezTo>
                <a:cubicBezTo>
                  <a:pt x="2264" y="82"/>
                  <a:pt x="2243" y="93"/>
                  <a:pt x="2221" y="93"/>
                </a:cubicBezTo>
                <a:cubicBezTo>
                  <a:pt x="2214" y="93"/>
                  <a:pt x="2205" y="93"/>
                  <a:pt x="2205" y="93"/>
                </a:cubicBezTo>
                <a:cubicBezTo>
                  <a:pt x="2205" y="17"/>
                  <a:pt x="2205" y="17"/>
                  <a:pt x="2205" y="17"/>
                </a:cubicBezTo>
                <a:close/>
                <a:moveTo>
                  <a:pt x="2450" y="141"/>
                </a:moveTo>
                <a:cubicBezTo>
                  <a:pt x="2450" y="103"/>
                  <a:pt x="2424" y="94"/>
                  <a:pt x="2397" y="81"/>
                </a:cubicBezTo>
                <a:cubicBezTo>
                  <a:pt x="2370" y="68"/>
                  <a:pt x="2359" y="61"/>
                  <a:pt x="2359" y="43"/>
                </a:cubicBezTo>
                <a:cubicBezTo>
                  <a:pt x="2359" y="31"/>
                  <a:pt x="2366" y="13"/>
                  <a:pt x="2390" y="13"/>
                </a:cubicBezTo>
                <a:cubicBezTo>
                  <a:pt x="2416" y="13"/>
                  <a:pt x="2432" y="36"/>
                  <a:pt x="2436" y="50"/>
                </a:cubicBezTo>
                <a:cubicBezTo>
                  <a:pt x="2434" y="13"/>
                  <a:pt x="2434" y="13"/>
                  <a:pt x="2434" y="13"/>
                </a:cubicBezTo>
                <a:cubicBezTo>
                  <a:pt x="2421" y="4"/>
                  <a:pt x="2404" y="2"/>
                  <a:pt x="2394" y="2"/>
                </a:cubicBezTo>
                <a:cubicBezTo>
                  <a:pt x="2367" y="2"/>
                  <a:pt x="2336" y="18"/>
                  <a:pt x="2336" y="52"/>
                </a:cubicBezTo>
                <a:cubicBezTo>
                  <a:pt x="2336" y="75"/>
                  <a:pt x="2350" y="89"/>
                  <a:pt x="2377" y="103"/>
                </a:cubicBezTo>
                <a:cubicBezTo>
                  <a:pt x="2404" y="116"/>
                  <a:pt x="2424" y="122"/>
                  <a:pt x="2424" y="149"/>
                </a:cubicBezTo>
                <a:cubicBezTo>
                  <a:pt x="2424" y="162"/>
                  <a:pt x="2416" y="186"/>
                  <a:pt x="2386" y="186"/>
                </a:cubicBezTo>
                <a:cubicBezTo>
                  <a:pt x="2356" y="186"/>
                  <a:pt x="2341" y="160"/>
                  <a:pt x="2335" y="140"/>
                </a:cubicBezTo>
                <a:cubicBezTo>
                  <a:pt x="2336" y="182"/>
                  <a:pt x="2336" y="182"/>
                  <a:pt x="2336" y="182"/>
                </a:cubicBezTo>
                <a:cubicBezTo>
                  <a:pt x="2346" y="188"/>
                  <a:pt x="2364" y="198"/>
                  <a:pt x="2388" y="198"/>
                </a:cubicBezTo>
                <a:cubicBezTo>
                  <a:pt x="2418" y="198"/>
                  <a:pt x="2450" y="176"/>
                  <a:pt x="2450" y="141"/>
                </a:cubicBezTo>
                <a:close/>
                <a:moveTo>
                  <a:pt x="2510" y="5"/>
                </a:moveTo>
                <a:cubicBezTo>
                  <a:pt x="2468" y="5"/>
                  <a:pt x="2468" y="5"/>
                  <a:pt x="2468" y="5"/>
                </a:cubicBezTo>
                <a:cubicBezTo>
                  <a:pt x="2473" y="7"/>
                  <a:pt x="2476" y="11"/>
                  <a:pt x="2476" y="17"/>
                </a:cubicBezTo>
                <a:cubicBezTo>
                  <a:pt x="2476" y="183"/>
                  <a:pt x="2476" y="183"/>
                  <a:pt x="2476" y="183"/>
                </a:cubicBezTo>
                <a:cubicBezTo>
                  <a:pt x="2476" y="189"/>
                  <a:pt x="2473" y="193"/>
                  <a:pt x="2468" y="195"/>
                </a:cubicBezTo>
                <a:cubicBezTo>
                  <a:pt x="2510" y="195"/>
                  <a:pt x="2510" y="195"/>
                  <a:pt x="2510" y="195"/>
                </a:cubicBezTo>
                <a:cubicBezTo>
                  <a:pt x="2505" y="193"/>
                  <a:pt x="2502" y="189"/>
                  <a:pt x="2502" y="183"/>
                </a:cubicBezTo>
                <a:cubicBezTo>
                  <a:pt x="2502" y="17"/>
                  <a:pt x="2502" y="17"/>
                  <a:pt x="2502" y="17"/>
                </a:cubicBezTo>
                <a:cubicBezTo>
                  <a:pt x="2502" y="11"/>
                  <a:pt x="2505" y="7"/>
                  <a:pt x="2510" y="5"/>
                </a:cubicBezTo>
                <a:close/>
                <a:moveTo>
                  <a:pt x="2613" y="18"/>
                </a:moveTo>
                <a:cubicBezTo>
                  <a:pt x="2633" y="18"/>
                  <a:pt x="2659" y="20"/>
                  <a:pt x="2659" y="20"/>
                </a:cubicBezTo>
                <a:cubicBezTo>
                  <a:pt x="2666" y="21"/>
                  <a:pt x="2670" y="27"/>
                  <a:pt x="2673" y="31"/>
                </a:cubicBezTo>
                <a:cubicBezTo>
                  <a:pt x="2673" y="5"/>
                  <a:pt x="2673" y="5"/>
                  <a:pt x="2673" y="5"/>
                </a:cubicBezTo>
                <a:cubicBezTo>
                  <a:pt x="2525" y="5"/>
                  <a:pt x="2525" y="5"/>
                  <a:pt x="2525" y="5"/>
                </a:cubicBezTo>
                <a:cubicBezTo>
                  <a:pt x="2525" y="31"/>
                  <a:pt x="2525" y="31"/>
                  <a:pt x="2525" y="31"/>
                </a:cubicBezTo>
                <a:cubicBezTo>
                  <a:pt x="2528" y="27"/>
                  <a:pt x="2533" y="20"/>
                  <a:pt x="2540" y="20"/>
                </a:cubicBezTo>
                <a:cubicBezTo>
                  <a:pt x="2540" y="20"/>
                  <a:pt x="2565" y="18"/>
                  <a:pt x="2586" y="18"/>
                </a:cubicBezTo>
                <a:cubicBezTo>
                  <a:pt x="2586" y="183"/>
                  <a:pt x="2586" y="183"/>
                  <a:pt x="2586" y="183"/>
                </a:cubicBezTo>
                <a:cubicBezTo>
                  <a:pt x="2586" y="189"/>
                  <a:pt x="2583" y="193"/>
                  <a:pt x="2579" y="195"/>
                </a:cubicBezTo>
                <a:cubicBezTo>
                  <a:pt x="2620" y="195"/>
                  <a:pt x="2620" y="195"/>
                  <a:pt x="2620" y="195"/>
                </a:cubicBezTo>
                <a:cubicBezTo>
                  <a:pt x="2616" y="193"/>
                  <a:pt x="2613" y="189"/>
                  <a:pt x="2613" y="183"/>
                </a:cubicBezTo>
                <a:cubicBezTo>
                  <a:pt x="2613" y="18"/>
                  <a:pt x="2613" y="18"/>
                  <a:pt x="2613" y="18"/>
                </a:cubicBezTo>
                <a:close/>
                <a:moveTo>
                  <a:pt x="2838" y="5"/>
                </a:moveTo>
                <a:cubicBezTo>
                  <a:pt x="2800" y="5"/>
                  <a:pt x="2800" y="5"/>
                  <a:pt x="2800" y="5"/>
                </a:cubicBezTo>
                <a:cubicBezTo>
                  <a:pt x="2808" y="7"/>
                  <a:pt x="2810" y="11"/>
                  <a:pt x="2806" y="18"/>
                </a:cubicBezTo>
                <a:cubicBezTo>
                  <a:pt x="2768" y="91"/>
                  <a:pt x="2768" y="91"/>
                  <a:pt x="2768" y="91"/>
                </a:cubicBezTo>
                <a:cubicBezTo>
                  <a:pt x="2729" y="22"/>
                  <a:pt x="2729" y="22"/>
                  <a:pt x="2729" y="22"/>
                </a:cubicBezTo>
                <a:cubicBezTo>
                  <a:pt x="2722" y="9"/>
                  <a:pt x="2727" y="8"/>
                  <a:pt x="2733" y="5"/>
                </a:cubicBezTo>
                <a:cubicBezTo>
                  <a:pt x="2679" y="5"/>
                  <a:pt x="2679" y="5"/>
                  <a:pt x="2679" y="5"/>
                </a:cubicBezTo>
                <a:cubicBezTo>
                  <a:pt x="2687" y="9"/>
                  <a:pt x="2690" y="12"/>
                  <a:pt x="2695" y="18"/>
                </a:cubicBezTo>
                <a:cubicBezTo>
                  <a:pt x="2748" y="106"/>
                  <a:pt x="2748" y="106"/>
                  <a:pt x="2748" y="106"/>
                </a:cubicBezTo>
                <a:cubicBezTo>
                  <a:pt x="2748" y="183"/>
                  <a:pt x="2748" y="183"/>
                  <a:pt x="2748" y="183"/>
                </a:cubicBezTo>
                <a:cubicBezTo>
                  <a:pt x="2748" y="189"/>
                  <a:pt x="2743" y="193"/>
                  <a:pt x="2738" y="195"/>
                </a:cubicBezTo>
                <a:cubicBezTo>
                  <a:pt x="2786" y="195"/>
                  <a:pt x="2786" y="195"/>
                  <a:pt x="2786" y="195"/>
                </a:cubicBezTo>
                <a:cubicBezTo>
                  <a:pt x="2781" y="193"/>
                  <a:pt x="2776" y="189"/>
                  <a:pt x="2776" y="183"/>
                </a:cubicBezTo>
                <a:cubicBezTo>
                  <a:pt x="2776" y="105"/>
                  <a:pt x="2776" y="105"/>
                  <a:pt x="2776" y="105"/>
                </a:cubicBezTo>
                <a:cubicBezTo>
                  <a:pt x="2821" y="20"/>
                  <a:pt x="2821" y="20"/>
                  <a:pt x="2821" y="20"/>
                </a:cubicBezTo>
                <a:cubicBezTo>
                  <a:pt x="2824" y="13"/>
                  <a:pt x="2829" y="8"/>
                  <a:pt x="2838" y="5"/>
                </a:cubicBezTo>
                <a:close/>
                <a:moveTo>
                  <a:pt x="3010" y="198"/>
                </a:moveTo>
                <a:cubicBezTo>
                  <a:pt x="3051" y="199"/>
                  <a:pt x="3099" y="166"/>
                  <a:pt x="3100" y="102"/>
                </a:cubicBezTo>
                <a:cubicBezTo>
                  <a:pt x="3102" y="38"/>
                  <a:pt x="3055" y="3"/>
                  <a:pt x="3015" y="2"/>
                </a:cubicBezTo>
                <a:cubicBezTo>
                  <a:pt x="2958" y="0"/>
                  <a:pt x="2925" y="52"/>
                  <a:pt x="2923" y="97"/>
                </a:cubicBezTo>
                <a:cubicBezTo>
                  <a:pt x="2922" y="155"/>
                  <a:pt x="2963" y="197"/>
                  <a:pt x="3010" y="198"/>
                </a:cubicBezTo>
                <a:close/>
                <a:moveTo>
                  <a:pt x="2953" y="96"/>
                </a:moveTo>
                <a:cubicBezTo>
                  <a:pt x="2953" y="45"/>
                  <a:pt x="2977" y="14"/>
                  <a:pt x="3012" y="14"/>
                </a:cubicBezTo>
                <a:cubicBezTo>
                  <a:pt x="3049" y="14"/>
                  <a:pt x="3071" y="49"/>
                  <a:pt x="3071" y="103"/>
                </a:cubicBezTo>
                <a:cubicBezTo>
                  <a:pt x="3071" y="153"/>
                  <a:pt x="3049" y="185"/>
                  <a:pt x="3013" y="185"/>
                </a:cubicBezTo>
                <a:cubicBezTo>
                  <a:pt x="2983" y="185"/>
                  <a:pt x="2953" y="157"/>
                  <a:pt x="2953" y="96"/>
                </a:cubicBezTo>
                <a:close/>
                <a:moveTo>
                  <a:pt x="3161" y="195"/>
                </a:moveTo>
                <a:cubicBezTo>
                  <a:pt x="3156" y="193"/>
                  <a:pt x="3153" y="189"/>
                  <a:pt x="3153" y="183"/>
                </a:cubicBezTo>
                <a:cubicBezTo>
                  <a:pt x="3153" y="97"/>
                  <a:pt x="3153" y="97"/>
                  <a:pt x="3153" y="97"/>
                </a:cubicBezTo>
                <a:cubicBezTo>
                  <a:pt x="3200" y="97"/>
                  <a:pt x="3200" y="97"/>
                  <a:pt x="3200" y="97"/>
                </a:cubicBezTo>
                <a:cubicBezTo>
                  <a:pt x="3203" y="97"/>
                  <a:pt x="3208" y="102"/>
                  <a:pt x="3209" y="105"/>
                </a:cubicBezTo>
                <a:cubicBezTo>
                  <a:pt x="3209" y="75"/>
                  <a:pt x="3209" y="75"/>
                  <a:pt x="3209" y="75"/>
                </a:cubicBezTo>
                <a:cubicBezTo>
                  <a:pt x="3208" y="78"/>
                  <a:pt x="3203" y="83"/>
                  <a:pt x="3200" y="83"/>
                </a:cubicBezTo>
                <a:cubicBezTo>
                  <a:pt x="3153" y="83"/>
                  <a:pt x="3153" y="83"/>
                  <a:pt x="3153" y="83"/>
                </a:cubicBezTo>
                <a:cubicBezTo>
                  <a:pt x="3153" y="19"/>
                  <a:pt x="3153" y="19"/>
                  <a:pt x="3153" y="19"/>
                </a:cubicBezTo>
                <a:cubicBezTo>
                  <a:pt x="3153" y="19"/>
                  <a:pt x="3200" y="19"/>
                  <a:pt x="3206" y="20"/>
                </a:cubicBezTo>
                <a:cubicBezTo>
                  <a:pt x="3220" y="20"/>
                  <a:pt x="3226" y="24"/>
                  <a:pt x="3230" y="30"/>
                </a:cubicBezTo>
                <a:cubicBezTo>
                  <a:pt x="3230" y="5"/>
                  <a:pt x="3230" y="5"/>
                  <a:pt x="3230" y="5"/>
                </a:cubicBezTo>
                <a:cubicBezTo>
                  <a:pt x="3119" y="5"/>
                  <a:pt x="3119" y="5"/>
                  <a:pt x="3119" y="5"/>
                </a:cubicBezTo>
                <a:cubicBezTo>
                  <a:pt x="3123" y="7"/>
                  <a:pt x="3126" y="11"/>
                  <a:pt x="3126" y="17"/>
                </a:cubicBezTo>
                <a:cubicBezTo>
                  <a:pt x="3126" y="183"/>
                  <a:pt x="3126" y="183"/>
                  <a:pt x="3126" y="183"/>
                </a:cubicBezTo>
                <a:cubicBezTo>
                  <a:pt x="3126" y="189"/>
                  <a:pt x="3124" y="193"/>
                  <a:pt x="3119" y="195"/>
                </a:cubicBezTo>
                <a:cubicBezTo>
                  <a:pt x="3161" y="195"/>
                  <a:pt x="3161" y="195"/>
                  <a:pt x="3161" y="19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noProof="0" dirty="0"/>
          </a:p>
        </p:txBody>
      </p:sp>
      <p:sp>
        <p:nvSpPr>
          <p:cNvPr id="9" name="Text Placeholder 7"/>
          <p:cNvSpPr>
            <a:spLocks noGrp="1"/>
          </p:cNvSpPr>
          <p:nvPr>
            <p:ph type="body" sz="quarter" idx="14" hasCustomPrompt="1"/>
          </p:nvPr>
        </p:nvSpPr>
        <p:spPr bwMode="gray">
          <a:xfrm>
            <a:off x="462405" y="6228318"/>
            <a:ext cx="5040000" cy="369332"/>
          </a:xfrm>
        </p:spPr>
        <p:txBody>
          <a:bodyPr anchor="t" anchorCtr="0">
            <a:noAutofit/>
          </a:bodyPr>
          <a:lstStyle>
            <a:lvl1pPr>
              <a:defRPr sz="120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GB" noProof="0" dirty="0" smtClean="0"/>
              <a:t>Click to insert source/notes text, if any</a:t>
            </a:r>
          </a:p>
        </p:txBody>
      </p:sp>
      <p:sp>
        <p:nvSpPr>
          <p:cNvPr id="20" name="Rectangle 19"/>
          <p:cNvSpPr/>
          <p:nvPr userDrawn="1"/>
        </p:nvSpPr>
        <p:spPr>
          <a:xfrm>
            <a:off x="-2628520" y="5160788"/>
            <a:ext cx="2520000" cy="15433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spAutoFit/>
          </a:bodyPr>
          <a:lstStyle/>
          <a:p>
            <a:pPr algn="l"/>
            <a:r>
              <a:rPr lang="en-GB" sz="1000" b="0" dirty="0" smtClean="0">
                <a:solidFill>
                  <a:schemeClr val="bg1"/>
                </a:solidFill>
                <a:latin typeface="Lucida Sans" panose="020B0602030504020204" pitchFamily="34" charset="0"/>
              </a:rPr>
              <a:t>T</a:t>
            </a:r>
            <a:r>
              <a:rPr lang="en-GB" sz="1000" b="0" baseline="0" dirty="0" smtClean="0">
                <a:solidFill>
                  <a:schemeClr val="bg1"/>
                </a:solidFill>
                <a:latin typeface="Lucida Sans" panose="020B0602030504020204" pitchFamily="34" charset="0"/>
              </a:rPr>
              <a:t>ry to insert an image of </a:t>
            </a:r>
            <a:r>
              <a:rPr lang="en-GB" sz="1000" b="1" u="sng" baseline="0" dirty="0" smtClean="0">
                <a:solidFill>
                  <a:srgbClr val="FF0000"/>
                </a:solidFill>
                <a:latin typeface="Lucida Sans" panose="020B0602030504020204" pitchFamily="34" charset="0"/>
              </a:rPr>
              <a:t>9.4cm by 19.05cm (1:2)</a:t>
            </a:r>
            <a:r>
              <a:rPr lang="en-GB" sz="1000" b="1" u="none" baseline="0" dirty="0" smtClean="0">
                <a:solidFill>
                  <a:srgbClr val="FF0000"/>
                </a:solidFill>
                <a:latin typeface="Lucida Sans" panose="020B0602030504020204" pitchFamily="34" charset="0"/>
              </a:rPr>
              <a:t> </a:t>
            </a:r>
            <a:r>
              <a:rPr lang="en-GB" sz="1000" b="0" baseline="0" dirty="0" smtClean="0">
                <a:solidFill>
                  <a:schemeClr val="bg1"/>
                </a:solidFill>
                <a:latin typeface="Lucida Sans" panose="020B0602030504020204" pitchFamily="34" charset="0"/>
              </a:rPr>
              <a:t>on this layout to avoid distortion.</a:t>
            </a:r>
          </a:p>
          <a:p>
            <a:pPr algn="l"/>
            <a:endParaRPr lang="en-GB" sz="1000" b="0" baseline="0" dirty="0" smtClean="0">
              <a:solidFill>
                <a:schemeClr val="bg1"/>
              </a:solidFill>
              <a:latin typeface="Lucida Sans" panose="020B0602030504020204" pitchFamily="34" charset="0"/>
            </a:endParaRPr>
          </a:p>
          <a:p>
            <a:pPr algn="l"/>
            <a:r>
              <a:rPr lang="en-GB" sz="1000" b="0" baseline="0" dirty="0" smtClean="0">
                <a:solidFill>
                  <a:schemeClr val="bg1"/>
                </a:solidFill>
                <a:latin typeface="Lucida Sans" panose="020B0602030504020204" pitchFamily="34" charset="0"/>
              </a:rPr>
              <a:t>Please ensure, the image has a simple background to display the logo and text overlapping.</a:t>
            </a:r>
            <a:endParaRPr lang="en-GB" sz="1000" b="0" dirty="0" smtClean="0">
              <a:solidFill>
                <a:schemeClr val="bg1"/>
              </a:solidFill>
              <a:latin typeface="Lucida Sans" panose="020B0602030504020204" pitchFamily="34" charset="0"/>
            </a:endParaRPr>
          </a:p>
        </p:txBody>
      </p:sp>
      <p:grpSp>
        <p:nvGrpSpPr>
          <p:cNvPr id="15" name="Group 14"/>
          <p:cNvGrpSpPr/>
          <p:nvPr userDrawn="1"/>
        </p:nvGrpSpPr>
        <p:grpSpPr>
          <a:xfrm>
            <a:off x="-2628520" y="3"/>
            <a:ext cx="2520000" cy="2928320"/>
            <a:chOff x="-2772816" y="0"/>
            <a:chExt cx="2520000" cy="2928320"/>
          </a:xfrm>
        </p:grpSpPr>
        <p:sp>
          <p:nvSpPr>
            <p:cNvPr id="16" name="Rectangle 15"/>
            <p:cNvSpPr/>
            <p:nvPr userDrawn="1"/>
          </p:nvSpPr>
          <p:spPr>
            <a:xfrm>
              <a:off x="-2772816" y="0"/>
              <a:ext cx="2520000" cy="29283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spAutoFit/>
            </a:bodyPr>
            <a:lstStyle/>
            <a:p>
              <a:pPr algn="l"/>
              <a:r>
                <a:rPr lang="en-GB" sz="1000" b="1" dirty="0" smtClean="0">
                  <a:solidFill>
                    <a:schemeClr val="bg1"/>
                  </a:solidFill>
                  <a:latin typeface="Lucida Sans" panose="020B0602030504020204" pitchFamily="34" charset="0"/>
                </a:rPr>
                <a:t>To insert image in the picture placeholder, please follow the below instructions:</a:t>
              </a:r>
            </a:p>
            <a:p>
              <a:pPr algn="l"/>
              <a:endParaRPr lang="en-GB" sz="1000" dirty="0" smtClean="0">
                <a:solidFill>
                  <a:schemeClr val="bg1"/>
                </a:solidFill>
                <a:latin typeface="Lucida Sans" panose="020B0602030504020204" pitchFamily="34" charset="0"/>
              </a:endParaRPr>
            </a:p>
            <a:p>
              <a:pPr marL="266693" indent="-266693" algn="l">
                <a:buFont typeface="+mj-lt"/>
                <a:buAutoNum type="arabicPeriod"/>
                <a:tabLst>
                  <a:tab pos="1257269" algn="l"/>
                </a:tabLst>
              </a:pPr>
              <a:r>
                <a:rPr lang="en-GB" sz="1000" dirty="0" smtClean="0">
                  <a:solidFill>
                    <a:schemeClr val="bg1"/>
                  </a:solidFill>
                  <a:latin typeface="Lucida Sans" panose="020B0602030504020204" pitchFamily="34" charset="0"/>
                </a:rPr>
                <a:t>Click the 	icon</a:t>
              </a:r>
              <a:r>
                <a:rPr lang="en-GB" sz="1000" baseline="0" dirty="0" smtClean="0">
                  <a:solidFill>
                    <a:schemeClr val="bg1"/>
                  </a:solidFill>
                  <a:latin typeface="Lucida Sans" panose="020B0602030504020204" pitchFamily="34" charset="0"/>
                </a:rPr>
                <a:t> in the grey placeholder</a:t>
              </a:r>
            </a:p>
            <a:p>
              <a:pPr marL="266693" indent="-266693" algn="l">
                <a:buFont typeface="+mj-lt"/>
                <a:buAutoNum type="arabicPeriod"/>
                <a:tabLst>
                  <a:tab pos="1162022" algn="l"/>
                </a:tabLst>
              </a:pPr>
              <a:r>
                <a:rPr lang="en-GB" sz="1000" dirty="0" smtClean="0">
                  <a:solidFill>
                    <a:schemeClr val="bg1"/>
                  </a:solidFill>
                  <a:latin typeface="Lucida Sans" panose="020B0602030504020204" pitchFamily="34" charset="0"/>
                </a:rPr>
                <a:t>Browse</a:t>
              </a:r>
              <a:r>
                <a:rPr lang="en-GB" sz="1000" baseline="0" dirty="0" smtClean="0">
                  <a:solidFill>
                    <a:schemeClr val="bg1"/>
                  </a:solidFill>
                  <a:latin typeface="Lucida Sans" panose="020B0602030504020204" pitchFamily="34" charset="0"/>
                </a:rPr>
                <a:t> to the folder where the required image is saved.</a:t>
              </a:r>
            </a:p>
            <a:p>
              <a:pPr marL="266693" indent="-266693" algn="l">
                <a:buFont typeface="+mj-lt"/>
                <a:buAutoNum type="arabicPeriod"/>
                <a:tabLst>
                  <a:tab pos="1162022" algn="l"/>
                </a:tabLst>
              </a:pPr>
              <a:r>
                <a:rPr lang="en-GB" sz="1000" baseline="0" dirty="0" smtClean="0">
                  <a:solidFill>
                    <a:schemeClr val="bg1"/>
                  </a:solidFill>
                  <a:latin typeface="Lucida Sans" panose="020B0602030504020204" pitchFamily="34" charset="0"/>
                </a:rPr>
                <a:t>Click to select the image and insert the image.</a:t>
              </a:r>
            </a:p>
            <a:p>
              <a:pPr marL="266693" indent="-266693" algn="l">
                <a:buFont typeface="+mj-lt"/>
                <a:buAutoNum type="arabicPeriod"/>
                <a:tabLst>
                  <a:tab pos="1162022" algn="l"/>
                </a:tabLst>
              </a:pPr>
              <a:r>
                <a:rPr lang="en-GB" sz="1000" baseline="0" dirty="0" smtClean="0">
                  <a:solidFill>
                    <a:schemeClr val="bg1"/>
                  </a:solidFill>
                  <a:latin typeface="Lucida Sans" panose="020B0602030504020204" pitchFamily="34" charset="0"/>
                </a:rPr>
                <a:t>Once the image is placed, go to Drawing Tools </a:t>
              </a:r>
              <a:r>
                <a:rPr lang="en-US" sz="1000" dirty="0" smtClean="0">
                  <a:solidFill>
                    <a:schemeClr val="bg1"/>
                  </a:solidFill>
                  <a:latin typeface="Lucida Sans" panose="020B0602030504020204" pitchFamily="34" charset="0"/>
                </a:rPr>
                <a:t>|  Send Backward </a:t>
              </a:r>
              <a:r>
                <a:rPr lang="en-GB" sz="1000" baseline="0" dirty="0" smtClean="0">
                  <a:solidFill>
                    <a:schemeClr val="bg1"/>
                  </a:solidFill>
                  <a:latin typeface="Lucida Sans" panose="020B0602030504020204" pitchFamily="34" charset="0"/>
                </a:rPr>
                <a:t> </a:t>
              </a:r>
              <a:r>
                <a:rPr lang="en-US" sz="1000" dirty="0" smtClean="0">
                  <a:solidFill>
                    <a:schemeClr val="bg1"/>
                  </a:solidFill>
                  <a:latin typeface="Lucida Sans" panose="020B0602030504020204" pitchFamily="34" charset="0"/>
                </a:rPr>
                <a:t>|  Send to Back (or right mouse click Send</a:t>
              </a:r>
              <a:r>
                <a:rPr lang="en-US" sz="1000" baseline="0" dirty="0" smtClean="0">
                  <a:solidFill>
                    <a:schemeClr val="bg1"/>
                  </a:solidFill>
                  <a:latin typeface="Lucida Sans" panose="020B0602030504020204" pitchFamily="34" charset="0"/>
                </a:rPr>
                <a:t> to Back)</a:t>
              </a:r>
              <a:endParaRPr lang="en-GB" sz="1000" dirty="0" smtClean="0">
                <a:solidFill>
                  <a:schemeClr val="bg1"/>
                </a:solidFill>
                <a:latin typeface="Lucida Sans" panose="020B0602030504020204" pitchFamily="34" charset="0"/>
              </a:endParaRPr>
            </a:p>
          </p:txBody>
        </p:sp>
        <p:pic>
          <p:nvPicPr>
            <p:cNvPr id="17" name="Picture 2"/>
            <p:cNvPicPr>
              <a:picLocks noChangeAspect="1" noChangeArrowheads="1"/>
            </p:cNvPicPr>
            <p:nvPr userDrawn="1"/>
          </p:nvPicPr>
          <p:blipFill rotWithShape="1">
            <a:blip r:embed="rId2" cstate="print">
              <a:clrChange>
                <a:clrFrom>
                  <a:srgbClr val="DAE0E4"/>
                </a:clrFrom>
                <a:clrTo>
                  <a:srgbClr val="DAE0E4">
                    <a:alpha val="0"/>
                  </a:srgbClr>
                </a:clrTo>
              </a:clrChange>
              <a:extLst>
                <a:ext uri="{28A0092B-C50C-407E-A947-70E740481C1C}">
                  <a14:useLocalDpi xmlns:a14="http://schemas.microsoft.com/office/drawing/2010/main" val="0"/>
                </a:ext>
              </a:extLst>
            </a:blip>
            <a:srcRect/>
            <a:stretch/>
          </p:blipFill>
          <p:spPr bwMode="auto">
            <a:xfrm>
              <a:off x="-1747750" y="723105"/>
              <a:ext cx="304801" cy="3167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2327807137"/>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ull Page and Content">
    <p:spTree>
      <p:nvGrpSpPr>
        <p:cNvPr id="1" name=""/>
        <p:cNvGrpSpPr/>
        <p:nvPr/>
      </p:nvGrpSpPr>
      <p:grpSpPr>
        <a:xfrm>
          <a:off x="0" y="0"/>
          <a:ext cx="0" cy="0"/>
          <a:chOff x="0" y="0"/>
          <a:chExt cx="0" cy="0"/>
        </a:xfrm>
      </p:grpSpPr>
      <p:sp>
        <p:nvSpPr>
          <p:cNvPr id="3" name="Content Placeholder 2"/>
          <p:cNvSpPr>
            <a:spLocks noGrp="1"/>
          </p:cNvSpPr>
          <p:nvPr>
            <p:ph idx="1"/>
          </p:nvPr>
        </p:nvSpPr>
        <p:spPr bwMode="gray"/>
        <p:txBody>
          <a:bodyPr/>
          <a:lstStyle>
            <a:lvl1pPr>
              <a:defRPr>
                <a:solidFill>
                  <a:schemeClr val="bg1"/>
                </a:solidFill>
              </a:defRPr>
            </a:lvl1pPr>
            <a:lvl2pPr>
              <a:defRPr>
                <a:solidFill>
                  <a:schemeClr val="bg1"/>
                </a:solidFill>
              </a:defRPr>
            </a:lvl2pPr>
            <a:lvl3pPr>
              <a:buClr>
                <a:schemeClr val="accent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9" name="Picture Placeholder 8"/>
          <p:cNvSpPr>
            <a:spLocks noGrp="1"/>
          </p:cNvSpPr>
          <p:nvPr>
            <p:ph type="pic" sz="quarter" idx="13" hasCustomPrompt="1"/>
          </p:nvPr>
        </p:nvSpPr>
        <p:spPr bwMode="gray">
          <a:xfrm>
            <a:off x="0" y="0"/>
            <a:ext cx="9144000" cy="6858000"/>
          </a:xfrm>
          <a:prstGeom prst="rect">
            <a:avLst/>
          </a:prstGeom>
          <a:solidFill>
            <a:schemeClr val="accent2">
              <a:lumMod val="20000"/>
              <a:lumOff val="80000"/>
            </a:schemeClr>
          </a:solidFill>
        </p:spPr>
        <p:txBody>
          <a:bodyPr/>
          <a:lstStyle>
            <a:lvl1pPr>
              <a:tabLst>
                <a:tab pos="3227307" algn="l"/>
              </a:tabLst>
              <a:defRPr/>
            </a:lvl1pPr>
          </a:lstStyle>
          <a:p>
            <a:r>
              <a:rPr lang="en-GB" noProof="0" dirty="0" smtClean="0"/>
              <a:t> </a:t>
            </a:r>
            <a:endParaRPr lang="en-GB" noProof="0" dirty="0"/>
          </a:p>
        </p:txBody>
      </p:sp>
      <p:sp>
        <p:nvSpPr>
          <p:cNvPr id="2" name="Title 1"/>
          <p:cNvSpPr>
            <a:spLocks noGrp="1"/>
          </p:cNvSpPr>
          <p:nvPr>
            <p:ph type="title" hasCustomPrompt="1"/>
          </p:nvPr>
        </p:nvSpPr>
        <p:spPr bwMode="gray"/>
        <p:txBody>
          <a:bodyPr/>
          <a:lstStyle>
            <a:lvl1pPr>
              <a:defRPr>
                <a:solidFill>
                  <a:schemeClr val="bg1"/>
                </a:solidFill>
              </a:defRPr>
            </a:lvl1pPr>
          </a:lstStyle>
          <a:p>
            <a:r>
              <a:rPr lang="en-GB" noProof="0" dirty="0" smtClean="0"/>
              <a:t>Click to insert title</a:t>
            </a:r>
            <a:endParaRPr lang="en-GB" noProof="0" dirty="0"/>
          </a:p>
        </p:txBody>
      </p:sp>
      <p:sp>
        <p:nvSpPr>
          <p:cNvPr id="67" name="Freeform 6"/>
          <p:cNvSpPr>
            <a:spLocks noChangeAspect="1" noEditPoints="1"/>
          </p:cNvSpPr>
          <p:nvPr userDrawn="1"/>
        </p:nvSpPr>
        <p:spPr bwMode="gray">
          <a:xfrm>
            <a:off x="6084888" y="368301"/>
            <a:ext cx="2717800" cy="592138"/>
          </a:xfrm>
          <a:custGeom>
            <a:avLst/>
            <a:gdLst>
              <a:gd name="T0" fmla="*/ 69 w 3646"/>
              <a:gd name="T1" fmla="*/ 623 h 794"/>
              <a:gd name="T2" fmla="*/ 209 w 3646"/>
              <a:gd name="T3" fmla="*/ 440 h 794"/>
              <a:gd name="T4" fmla="*/ 261 w 3646"/>
              <a:gd name="T5" fmla="*/ 248 h 794"/>
              <a:gd name="T6" fmla="*/ 488 w 3646"/>
              <a:gd name="T7" fmla="*/ 282 h 794"/>
              <a:gd name="T8" fmla="*/ 627 w 3646"/>
              <a:gd name="T9" fmla="*/ 542 h 794"/>
              <a:gd name="T10" fmla="*/ 567 w 3646"/>
              <a:gd name="T11" fmla="*/ 380 h 794"/>
              <a:gd name="T12" fmla="*/ 481 w 3646"/>
              <a:gd name="T13" fmla="*/ 308 h 794"/>
              <a:gd name="T14" fmla="*/ 1184 w 3646"/>
              <a:gd name="T15" fmla="*/ 616 h 794"/>
              <a:gd name="T16" fmla="*/ 1196 w 3646"/>
              <a:gd name="T17" fmla="*/ 290 h 794"/>
              <a:gd name="T18" fmla="*/ 1246 w 3646"/>
              <a:gd name="T19" fmla="*/ 151 h 794"/>
              <a:gd name="T20" fmla="*/ 1316 w 3646"/>
              <a:gd name="T21" fmla="*/ 362 h 794"/>
              <a:gd name="T22" fmla="*/ 1554 w 3646"/>
              <a:gd name="T23" fmla="*/ 627 h 794"/>
              <a:gd name="T24" fmla="*/ 2231 w 3646"/>
              <a:gd name="T25" fmla="*/ 300 h 794"/>
              <a:gd name="T26" fmla="*/ 1884 w 3646"/>
              <a:gd name="T27" fmla="*/ 299 h 794"/>
              <a:gd name="T28" fmla="*/ 1973 w 3646"/>
              <a:gd name="T29" fmla="*/ 599 h 794"/>
              <a:gd name="T30" fmla="*/ 2191 w 3646"/>
              <a:gd name="T31" fmla="*/ 615 h 794"/>
              <a:gd name="T32" fmla="*/ 2341 w 3646"/>
              <a:gd name="T33" fmla="*/ 599 h 794"/>
              <a:gd name="T34" fmla="*/ 2295 w 3646"/>
              <a:gd name="T35" fmla="*/ 282 h 794"/>
              <a:gd name="T36" fmla="*/ 2969 w 3646"/>
              <a:gd name="T37" fmla="*/ 616 h 794"/>
              <a:gd name="T38" fmla="*/ 2981 w 3646"/>
              <a:gd name="T39" fmla="*/ 290 h 794"/>
              <a:gd name="T40" fmla="*/ 3032 w 3646"/>
              <a:gd name="T41" fmla="*/ 580 h 794"/>
              <a:gd name="T42" fmla="*/ 3153 w 3646"/>
              <a:gd name="T43" fmla="*/ 282 h 794"/>
              <a:gd name="T44" fmla="*/ 3087 w 3646"/>
              <a:gd name="T45" fmla="*/ 565 h 794"/>
              <a:gd name="T46" fmla="*/ 3413 w 3646"/>
              <a:gd name="T47" fmla="*/ 282 h 794"/>
              <a:gd name="T48" fmla="*/ 3413 w 3646"/>
              <a:gd name="T49" fmla="*/ 599 h 794"/>
              <a:gd name="T50" fmla="*/ 3646 w 3646"/>
              <a:gd name="T51" fmla="*/ 627 h 794"/>
              <a:gd name="T52" fmla="*/ 2754 w 3646"/>
              <a:gd name="T53" fmla="*/ 378 h 794"/>
              <a:gd name="T54" fmla="*/ 2438 w 3646"/>
              <a:gd name="T55" fmla="*/ 301 h 794"/>
              <a:gd name="T56" fmla="*/ 2557 w 3646"/>
              <a:gd name="T57" fmla="*/ 332 h 794"/>
              <a:gd name="T58" fmla="*/ 2553 w 3646"/>
              <a:gd name="T59" fmla="*/ 627 h 794"/>
              <a:gd name="T60" fmla="*/ 770 w 3646"/>
              <a:gd name="T61" fmla="*/ 566 h 794"/>
              <a:gd name="T62" fmla="*/ 796 w 3646"/>
              <a:gd name="T63" fmla="*/ 633 h 794"/>
              <a:gd name="T64" fmla="*/ 894 w 3646"/>
              <a:gd name="T65" fmla="*/ 308 h 794"/>
              <a:gd name="T66" fmla="*/ 992 w 3646"/>
              <a:gd name="T67" fmla="*/ 610 h 794"/>
              <a:gd name="T68" fmla="*/ 1616 w 3646"/>
              <a:gd name="T69" fmla="*/ 318 h 794"/>
              <a:gd name="T70" fmla="*/ 1754 w 3646"/>
              <a:gd name="T71" fmla="*/ 420 h 794"/>
              <a:gd name="T72" fmla="*/ 1779 w 3646"/>
              <a:gd name="T73" fmla="*/ 560 h 794"/>
              <a:gd name="T74" fmla="*/ 1785 w 3646"/>
              <a:gd name="T75" fmla="*/ 554 h 794"/>
              <a:gd name="T76" fmla="*/ 1473 w 3646"/>
              <a:gd name="T77" fmla="*/ 5 h 794"/>
              <a:gd name="T78" fmla="*/ 1582 w 3646"/>
              <a:gd name="T79" fmla="*/ 5 h 794"/>
              <a:gd name="T80" fmla="*/ 1750 w 3646"/>
              <a:gd name="T81" fmla="*/ 17 h 794"/>
              <a:gd name="T82" fmla="*/ 1608 w 3646"/>
              <a:gd name="T83" fmla="*/ 195 h 794"/>
              <a:gd name="T84" fmla="*/ 1743 w 3646"/>
              <a:gd name="T85" fmla="*/ 5 h 794"/>
              <a:gd name="T86" fmla="*/ 1841 w 3646"/>
              <a:gd name="T87" fmla="*/ 195 h 794"/>
              <a:gd name="T88" fmla="*/ 1907 w 3646"/>
              <a:gd name="T89" fmla="*/ 5 h 794"/>
              <a:gd name="T90" fmla="*/ 2001 w 3646"/>
              <a:gd name="T91" fmla="*/ 18 h 794"/>
              <a:gd name="T92" fmla="*/ 2151 w 3646"/>
              <a:gd name="T93" fmla="*/ 195 h 794"/>
              <a:gd name="T94" fmla="*/ 2128 w 3646"/>
              <a:gd name="T95" fmla="*/ 75 h 794"/>
              <a:gd name="T96" fmla="*/ 2292 w 3646"/>
              <a:gd name="T97" fmla="*/ 52 h 794"/>
              <a:gd name="T98" fmla="*/ 2205 w 3646"/>
              <a:gd name="T99" fmla="*/ 183 h 794"/>
              <a:gd name="T100" fmla="*/ 2317 w 3646"/>
              <a:gd name="T101" fmla="*/ 184 h 794"/>
              <a:gd name="T102" fmla="*/ 2205 w 3646"/>
              <a:gd name="T103" fmla="*/ 93 h 794"/>
              <a:gd name="T104" fmla="*/ 2434 w 3646"/>
              <a:gd name="T105" fmla="*/ 13 h 794"/>
              <a:gd name="T106" fmla="*/ 2336 w 3646"/>
              <a:gd name="T107" fmla="*/ 182 h 794"/>
              <a:gd name="T108" fmla="*/ 2468 w 3646"/>
              <a:gd name="T109" fmla="*/ 195 h 794"/>
              <a:gd name="T110" fmla="*/ 2673 w 3646"/>
              <a:gd name="T111" fmla="*/ 31 h 794"/>
              <a:gd name="T112" fmla="*/ 2579 w 3646"/>
              <a:gd name="T113" fmla="*/ 195 h 794"/>
              <a:gd name="T114" fmla="*/ 2768 w 3646"/>
              <a:gd name="T115" fmla="*/ 91 h 794"/>
              <a:gd name="T116" fmla="*/ 2738 w 3646"/>
              <a:gd name="T117" fmla="*/ 195 h 794"/>
              <a:gd name="T118" fmla="*/ 3100 w 3646"/>
              <a:gd name="T119" fmla="*/ 102 h 794"/>
              <a:gd name="T120" fmla="*/ 3013 w 3646"/>
              <a:gd name="T121" fmla="*/ 185 h 794"/>
              <a:gd name="T122" fmla="*/ 3209 w 3646"/>
              <a:gd name="T123" fmla="*/ 75 h 794"/>
              <a:gd name="T124" fmla="*/ 3119 w 3646"/>
              <a:gd name="T125" fmla="*/ 5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646" h="794">
                <a:moveTo>
                  <a:pt x="161" y="328"/>
                </a:moveTo>
                <a:cubicBezTo>
                  <a:pt x="195" y="345"/>
                  <a:pt x="220" y="359"/>
                  <a:pt x="237" y="369"/>
                </a:cubicBezTo>
                <a:cubicBezTo>
                  <a:pt x="254" y="379"/>
                  <a:pt x="268" y="393"/>
                  <a:pt x="280" y="411"/>
                </a:cubicBezTo>
                <a:cubicBezTo>
                  <a:pt x="293" y="429"/>
                  <a:pt x="299" y="453"/>
                  <a:pt x="299" y="484"/>
                </a:cubicBezTo>
                <a:cubicBezTo>
                  <a:pt x="299" y="528"/>
                  <a:pt x="283" y="563"/>
                  <a:pt x="249" y="591"/>
                </a:cubicBezTo>
                <a:cubicBezTo>
                  <a:pt x="216" y="619"/>
                  <a:pt x="179" y="633"/>
                  <a:pt x="138" y="633"/>
                </a:cubicBezTo>
                <a:cubicBezTo>
                  <a:pt x="110" y="633"/>
                  <a:pt x="87" y="630"/>
                  <a:pt x="69" y="623"/>
                </a:cubicBezTo>
                <a:cubicBezTo>
                  <a:pt x="50" y="616"/>
                  <a:pt x="28" y="606"/>
                  <a:pt x="2" y="592"/>
                </a:cubicBezTo>
                <a:cubicBezTo>
                  <a:pt x="0" y="483"/>
                  <a:pt x="0" y="483"/>
                  <a:pt x="0" y="483"/>
                </a:cubicBezTo>
                <a:cubicBezTo>
                  <a:pt x="10" y="516"/>
                  <a:pt x="26" y="544"/>
                  <a:pt x="47" y="568"/>
                </a:cubicBezTo>
                <a:cubicBezTo>
                  <a:pt x="69" y="591"/>
                  <a:pt x="97" y="602"/>
                  <a:pt x="133" y="602"/>
                </a:cubicBezTo>
                <a:cubicBezTo>
                  <a:pt x="168" y="602"/>
                  <a:pt x="193" y="592"/>
                  <a:pt x="209" y="571"/>
                </a:cubicBezTo>
                <a:cubicBezTo>
                  <a:pt x="224" y="551"/>
                  <a:pt x="232" y="528"/>
                  <a:pt x="232" y="505"/>
                </a:cubicBezTo>
                <a:cubicBezTo>
                  <a:pt x="232" y="473"/>
                  <a:pt x="224" y="452"/>
                  <a:pt x="209" y="440"/>
                </a:cubicBezTo>
                <a:cubicBezTo>
                  <a:pt x="193" y="429"/>
                  <a:pt x="160" y="410"/>
                  <a:pt x="109" y="385"/>
                </a:cubicBezTo>
                <a:cubicBezTo>
                  <a:pt x="72" y="366"/>
                  <a:pt x="45" y="347"/>
                  <a:pt x="27" y="327"/>
                </a:cubicBezTo>
                <a:cubicBezTo>
                  <a:pt x="10" y="307"/>
                  <a:pt x="2" y="282"/>
                  <a:pt x="2" y="253"/>
                </a:cubicBezTo>
                <a:cubicBezTo>
                  <a:pt x="2" y="212"/>
                  <a:pt x="17" y="180"/>
                  <a:pt x="48" y="157"/>
                </a:cubicBezTo>
                <a:cubicBezTo>
                  <a:pt x="79" y="135"/>
                  <a:pt x="114" y="123"/>
                  <a:pt x="153" y="123"/>
                </a:cubicBezTo>
                <a:cubicBezTo>
                  <a:pt x="194" y="123"/>
                  <a:pt x="229" y="133"/>
                  <a:pt x="257" y="152"/>
                </a:cubicBezTo>
                <a:cubicBezTo>
                  <a:pt x="261" y="248"/>
                  <a:pt x="261" y="248"/>
                  <a:pt x="261" y="248"/>
                </a:cubicBezTo>
                <a:cubicBezTo>
                  <a:pt x="256" y="225"/>
                  <a:pt x="243" y="204"/>
                  <a:pt x="222" y="184"/>
                </a:cubicBezTo>
                <a:cubicBezTo>
                  <a:pt x="201" y="163"/>
                  <a:pt x="174" y="153"/>
                  <a:pt x="143" y="153"/>
                </a:cubicBezTo>
                <a:cubicBezTo>
                  <a:pt x="115" y="153"/>
                  <a:pt x="95" y="161"/>
                  <a:pt x="81" y="178"/>
                </a:cubicBezTo>
                <a:cubicBezTo>
                  <a:pt x="68" y="194"/>
                  <a:pt x="62" y="212"/>
                  <a:pt x="62" y="231"/>
                </a:cubicBezTo>
                <a:cubicBezTo>
                  <a:pt x="62" y="252"/>
                  <a:pt x="68" y="269"/>
                  <a:pt x="81" y="280"/>
                </a:cubicBezTo>
                <a:cubicBezTo>
                  <a:pt x="95" y="292"/>
                  <a:pt x="121" y="308"/>
                  <a:pt x="161" y="328"/>
                </a:cubicBezTo>
                <a:close/>
                <a:moveTo>
                  <a:pt x="488" y="282"/>
                </a:moveTo>
                <a:cubicBezTo>
                  <a:pt x="456" y="282"/>
                  <a:pt x="428" y="290"/>
                  <a:pt x="403" y="307"/>
                </a:cubicBezTo>
                <a:cubicBezTo>
                  <a:pt x="378" y="324"/>
                  <a:pt x="360" y="346"/>
                  <a:pt x="346" y="373"/>
                </a:cubicBezTo>
                <a:cubicBezTo>
                  <a:pt x="333" y="401"/>
                  <a:pt x="327" y="429"/>
                  <a:pt x="327" y="458"/>
                </a:cubicBezTo>
                <a:cubicBezTo>
                  <a:pt x="327" y="503"/>
                  <a:pt x="340" y="544"/>
                  <a:pt x="367" y="580"/>
                </a:cubicBezTo>
                <a:cubicBezTo>
                  <a:pt x="394" y="615"/>
                  <a:pt x="434" y="633"/>
                  <a:pt x="487" y="633"/>
                </a:cubicBezTo>
                <a:cubicBezTo>
                  <a:pt x="518" y="633"/>
                  <a:pt x="545" y="625"/>
                  <a:pt x="570" y="608"/>
                </a:cubicBezTo>
                <a:cubicBezTo>
                  <a:pt x="594" y="592"/>
                  <a:pt x="613" y="570"/>
                  <a:pt x="627" y="542"/>
                </a:cubicBezTo>
                <a:cubicBezTo>
                  <a:pt x="640" y="514"/>
                  <a:pt x="647" y="486"/>
                  <a:pt x="647" y="458"/>
                </a:cubicBezTo>
                <a:cubicBezTo>
                  <a:pt x="647" y="428"/>
                  <a:pt x="641" y="400"/>
                  <a:pt x="630" y="373"/>
                </a:cubicBezTo>
                <a:cubicBezTo>
                  <a:pt x="619" y="346"/>
                  <a:pt x="601" y="324"/>
                  <a:pt x="576" y="307"/>
                </a:cubicBezTo>
                <a:cubicBezTo>
                  <a:pt x="552" y="290"/>
                  <a:pt x="523" y="282"/>
                  <a:pt x="488" y="282"/>
                </a:cubicBezTo>
                <a:close/>
                <a:moveTo>
                  <a:pt x="481" y="308"/>
                </a:moveTo>
                <a:cubicBezTo>
                  <a:pt x="503" y="308"/>
                  <a:pt x="521" y="314"/>
                  <a:pt x="535" y="328"/>
                </a:cubicBezTo>
                <a:cubicBezTo>
                  <a:pt x="549" y="341"/>
                  <a:pt x="560" y="358"/>
                  <a:pt x="567" y="380"/>
                </a:cubicBezTo>
                <a:cubicBezTo>
                  <a:pt x="575" y="401"/>
                  <a:pt x="579" y="425"/>
                  <a:pt x="581" y="453"/>
                </a:cubicBezTo>
                <a:cubicBezTo>
                  <a:pt x="582" y="496"/>
                  <a:pt x="575" y="531"/>
                  <a:pt x="560" y="560"/>
                </a:cubicBezTo>
                <a:cubicBezTo>
                  <a:pt x="545" y="588"/>
                  <a:pt x="522" y="603"/>
                  <a:pt x="492" y="604"/>
                </a:cubicBezTo>
                <a:cubicBezTo>
                  <a:pt x="463" y="606"/>
                  <a:pt x="440" y="593"/>
                  <a:pt x="422" y="565"/>
                </a:cubicBezTo>
                <a:cubicBezTo>
                  <a:pt x="404" y="537"/>
                  <a:pt x="395" y="503"/>
                  <a:pt x="393" y="462"/>
                </a:cubicBezTo>
                <a:cubicBezTo>
                  <a:pt x="392" y="420"/>
                  <a:pt x="398" y="384"/>
                  <a:pt x="414" y="354"/>
                </a:cubicBezTo>
                <a:cubicBezTo>
                  <a:pt x="429" y="325"/>
                  <a:pt x="451" y="310"/>
                  <a:pt x="481" y="308"/>
                </a:cubicBezTo>
                <a:close/>
                <a:moveTo>
                  <a:pt x="1095" y="223"/>
                </a:moveTo>
                <a:cubicBezTo>
                  <a:pt x="1000" y="321"/>
                  <a:pt x="1000" y="321"/>
                  <a:pt x="1000" y="321"/>
                </a:cubicBezTo>
                <a:cubicBezTo>
                  <a:pt x="1031" y="321"/>
                  <a:pt x="1031" y="321"/>
                  <a:pt x="1031" y="321"/>
                </a:cubicBezTo>
                <a:cubicBezTo>
                  <a:pt x="1031" y="527"/>
                  <a:pt x="1031" y="527"/>
                  <a:pt x="1031" y="527"/>
                </a:cubicBezTo>
                <a:cubicBezTo>
                  <a:pt x="1031" y="560"/>
                  <a:pt x="1041" y="586"/>
                  <a:pt x="1059" y="605"/>
                </a:cubicBezTo>
                <a:cubicBezTo>
                  <a:pt x="1078" y="624"/>
                  <a:pt x="1103" y="633"/>
                  <a:pt x="1133" y="633"/>
                </a:cubicBezTo>
                <a:cubicBezTo>
                  <a:pt x="1152" y="633"/>
                  <a:pt x="1169" y="627"/>
                  <a:pt x="1184" y="616"/>
                </a:cubicBezTo>
                <a:cubicBezTo>
                  <a:pt x="1199" y="604"/>
                  <a:pt x="1207" y="594"/>
                  <a:pt x="1207" y="583"/>
                </a:cubicBezTo>
                <a:cubicBezTo>
                  <a:pt x="1199" y="590"/>
                  <a:pt x="1192" y="595"/>
                  <a:pt x="1187" y="598"/>
                </a:cubicBezTo>
                <a:cubicBezTo>
                  <a:pt x="1182" y="601"/>
                  <a:pt x="1173" y="602"/>
                  <a:pt x="1160" y="602"/>
                </a:cubicBezTo>
                <a:cubicBezTo>
                  <a:pt x="1116" y="602"/>
                  <a:pt x="1093" y="577"/>
                  <a:pt x="1093" y="527"/>
                </a:cubicBezTo>
                <a:cubicBezTo>
                  <a:pt x="1093" y="321"/>
                  <a:pt x="1093" y="321"/>
                  <a:pt x="1093" y="321"/>
                </a:cubicBezTo>
                <a:cubicBezTo>
                  <a:pt x="1170" y="321"/>
                  <a:pt x="1170" y="321"/>
                  <a:pt x="1170" y="321"/>
                </a:cubicBezTo>
                <a:cubicBezTo>
                  <a:pt x="1196" y="290"/>
                  <a:pt x="1196" y="290"/>
                  <a:pt x="1196" y="290"/>
                </a:cubicBezTo>
                <a:cubicBezTo>
                  <a:pt x="1095" y="290"/>
                  <a:pt x="1095" y="290"/>
                  <a:pt x="1095" y="290"/>
                </a:cubicBezTo>
                <a:cubicBezTo>
                  <a:pt x="1095" y="223"/>
                  <a:pt x="1095" y="223"/>
                  <a:pt x="1095" y="223"/>
                </a:cubicBezTo>
                <a:close/>
                <a:moveTo>
                  <a:pt x="1426" y="282"/>
                </a:moveTo>
                <a:cubicBezTo>
                  <a:pt x="1392" y="282"/>
                  <a:pt x="1356" y="299"/>
                  <a:pt x="1316" y="334"/>
                </a:cubicBezTo>
                <a:cubicBezTo>
                  <a:pt x="1316" y="123"/>
                  <a:pt x="1316" y="123"/>
                  <a:pt x="1316" y="123"/>
                </a:cubicBezTo>
                <a:cubicBezTo>
                  <a:pt x="1226" y="141"/>
                  <a:pt x="1226" y="141"/>
                  <a:pt x="1226" y="141"/>
                </a:cubicBezTo>
                <a:cubicBezTo>
                  <a:pt x="1235" y="144"/>
                  <a:pt x="1242" y="148"/>
                  <a:pt x="1246" y="151"/>
                </a:cubicBezTo>
                <a:cubicBezTo>
                  <a:pt x="1250" y="155"/>
                  <a:pt x="1252" y="161"/>
                  <a:pt x="1252" y="170"/>
                </a:cubicBezTo>
                <a:cubicBezTo>
                  <a:pt x="1252" y="599"/>
                  <a:pt x="1252" y="599"/>
                  <a:pt x="1252" y="599"/>
                </a:cubicBezTo>
                <a:cubicBezTo>
                  <a:pt x="1252" y="611"/>
                  <a:pt x="1246" y="620"/>
                  <a:pt x="1233" y="627"/>
                </a:cubicBezTo>
                <a:cubicBezTo>
                  <a:pt x="1336" y="627"/>
                  <a:pt x="1336" y="627"/>
                  <a:pt x="1336" y="627"/>
                </a:cubicBezTo>
                <a:cubicBezTo>
                  <a:pt x="1328" y="622"/>
                  <a:pt x="1323" y="618"/>
                  <a:pt x="1320" y="614"/>
                </a:cubicBezTo>
                <a:cubicBezTo>
                  <a:pt x="1317" y="610"/>
                  <a:pt x="1316" y="605"/>
                  <a:pt x="1316" y="599"/>
                </a:cubicBezTo>
                <a:cubicBezTo>
                  <a:pt x="1316" y="362"/>
                  <a:pt x="1316" y="362"/>
                  <a:pt x="1316" y="362"/>
                </a:cubicBezTo>
                <a:cubicBezTo>
                  <a:pt x="1324" y="352"/>
                  <a:pt x="1335" y="343"/>
                  <a:pt x="1349" y="335"/>
                </a:cubicBezTo>
                <a:cubicBezTo>
                  <a:pt x="1363" y="328"/>
                  <a:pt x="1379" y="324"/>
                  <a:pt x="1395" y="324"/>
                </a:cubicBezTo>
                <a:cubicBezTo>
                  <a:pt x="1424" y="324"/>
                  <a:pt x="1444" y="332"/>
                  <a:pt x="1456" y="347"/>
                </a:cubicBezTo>
                <a:cubicBezTo>
                  <a:pt x="1467" y="362"/>
                  <a:pt x="1473" y="382"/>
                  <a:pt x="1473" y="407"/>
                </a:cubicBezTo>
                <a:cubicBezTo>
                  <a:pt x="1473" y="599"/>
                  <a:pt x="1473" y="599"/>
                  <a:pt x="1473" y="599"/>
                </a:cubicBezTo>
                <a:cubicBezTo>
                  <a:pt x="1473" y="610"/>
                  <a:pt x="1467" y="619"/>
                  <a:pt x="1454" y="627"/>
                </a:cubicBezTo>
                <a:cubicBezTo>
                  <a:pt x="1554" y="627"/>
                  <a:pt x="1554" y="627"/>
                  <a:pt x="1554" y="627"/>
                </a:cubicBezTo>
                <a:cubicBezTo>
                  <a:pt x="1547" y="622"/>
                  <a:pt x="1542" y="618"/>
                  <a:pt x="1539" y="615"/>
                </a:cubicBezTo>
                <a:cubicBezTo>
                  <a:pt x="1537" y="612"/>
                  <a:pt x="1535" y="607"/>
                  <a:pt x="1535" y="599"/>
                </a:cubicBezTo>
                <a:cubicBezTo>
                  <a:pt x="1535" y="383"/>
                  <a:pt x="1535" y="383"/>
                  <a:pt x="1535" y="383"/>
                </a:cubicBezTo>
                <a:cubicBezTo>
                  <a:pt x="1535" y="351"/>
                  <a:pt x="1525" y="326"/>
                  <a:pt x="1504" y="308"/>
                </a:cubicBezTo>
                <a:cubicBezTo>
                  <a:pt x="1483" y="290"/>
                  <a:pt x="1457" y="282"/>
                  <a:pt x="1426" y="282"/>
                </a:cubicBezTo>
                <a:close/>
                <a:moveTo>
                  <a:pt x="2295" y="282"/>
                </a:moveTo>
                <a:cubicBezTo>
                  <a:pt x="2273" y="282"/>
                  <a:pt x="2252" y="288"/>
                  <a:pt x="2231" y="300"/>
                </a:cubicBezTo>
                <a:cubicBezTo>
                  <a:pt x="2210" y="312"/>
                  <a:pt x="2193" y="328"/>
                  <a:pt x="2179" y="345"/>
                </a:cubicBezTo>
                <a:cubicBezTo>
                  <a:pt x="2173" y="325"/>
                  <a:pt x="2160" y="309"/>
                  <a:pt x="2141" y="298"/>
                </a:cubicBezTo>
                <a:cubicBezTo>
                  <a:pt x="2122" y="287"/>
                  <a:pt x="2101" y="282"/>
                  <a:pt x="2080" y="282"/>
                </a:cubicBezTo>
                <a:cubicBezTo>
                  <a:pt x="2059" y="282"/>
                  <a:pt x="2039" y="287"/>
                  <a:pt x="2023" y="297"/>
                </a:cubicBezTo>
                <a:cubicBezTo>
                  <a:pt x="2006" y="306"/>
                  <a:pt x="1989" y="318"/>
                  <a:pt x="1973" y="332"/>
                </a:cubicBezTo>
                <a:cubicBezTo>
                  <a:pt x="1973" y="282"/>
                  <a:pt x="1973" y="282"/>
                  <a:pt x="1973" y="282"/>
                </a:cubicBezTo>
                <a:cubicBezTo>
                  <a:pt x="1884" y="299"/>
                  <a:pt x="1884" y="299"/>
                  <a:pt x="1884" y="299"/>
                </a:cubicBezTo>
                <a:cubicBezTo>
                  <a:pt x="1892" y="301"/>
                  <a:pt x="1898" y="304"/>
                  <a:pt x="1903" y="308"/>
                </a:cubicBezTo>
                <a:cubicBezTo>
                  <a:pt x="1908" y="312"/>
                  <a:pt x="1911" y="319"/>
                  <a:pt x="1911" y="328"/>
                </a:cubicBezTo>
                <a:cubicBezTo>
                  <a:pt x="1911" y="599"/>
                  <a:pt x="1911" y="599"/>
                  <a:pt x="1911" y="599"/>
                </a:cubicBezTo>
                <a:cubicBezTo>
                  <a:pt x="1911" y="610"/>
                  <a:pt x="1904" y="619"/>
                  <a:pt x="1892" y="627"/>
                </a:cubicBezTo>
                <a:cubicBezTo>
                  <a:pt x="1994" y="627"/>
                  <a:pt x="1994" y="627"/>
                  <a:pt x="1994" y="627"/>
                </a:cubicBezTo>
                <a:cubicBezTo>
                  <a:pt x="1986" y="622"/>
                  <a:pt x="1981" y="618"/>
                  <a:pt x="1978" y="614"/>
                </a:cubicBezTo>
                <a:cubicBezTo>
                  <a:pt x="1975" y="611"/>
                  <a:pt x="1973" y="606"/>
                  <a:pt x="1973" y="599"/>
                </a:cubicBezTo>
                <a:cubicBezTo>
                  <a:pt x="1973" y="360"/>
                  <a:pt x="1973" y="360"/>
                  <a:pt x="1973" y="360"/>
                </a:cubicBezTo>
                <a:cubicBezTo>
                  <a:pt x="1994" y="336"/>
                  <a:pt x="2018" y="323"/>
                  <a:pt x="2047" y="323"/>
                </a:cubicBezTo>
                <a:cubicBezTo>
                  <a:pt x="2098" y="323"/>
                  <a:pt x="2123" y="349"/>
                  <a:pt x="2123" y="400"/>
                </a:cubicBezTo>
                <a:cubicBezTo>
                  <a:pt x="2123" y="599"/>
                  <a:pt x="2123" y="599"/>
                  <a:pt x="2123" y="599"/>
                </a:cubicBezTo>
                <a:cubicBezTo>
                  <a:pt x="2123" y="610"/>
                  <a:pt x="2117" y="619"/>
                  <a:pt x="2104" y="627"/>
                </a:cubicBezTo>
                <a:cubicBezTo>
                  <a:pt x="2206" y="627"/>
                  <a:pt x="2206" y="627"/>
                  <a:pt x="2206" y="627"/>
                </a:cubicBezTo>
                <a:cubicBezTo>
                  <a:pt x="2199" y="623"/>
                  <a:pt x="2195" y="619"/>
                  <a:pt x="2191" y="615"/>
                </a:cubicBezTo>
                <a:cubicBezTo>
                  <a:pt x="2188" y="611"/>
                  <a:pt x="2187" y="605"/>
                  <a:pt x="2187" y="599"/>
                </a:cubicBezTo>
                <a:cubicBezTo>
                  <a:pt x="2187" y="380"/>
                  <a:pt x="2187" y="380"/>
                  <a:pt x="2187" y="380"/>
                </a:cubicBezTo>
                <a:cubicBezTo>
                  <a:pt x="2187" y="375"/>
                  <a:pt x="2186" y="372"/>
                  <a:pt x="2185" y="369"/>
                </a:cubicBezTo>
                <a:cubicBezTo>
                  <a:pt x="2207" y="338"/>
                  <a:pt x="2233" y="323"/>
                  <a:pt x="2264" y="323"/>
                </a:cubicBezTo>
                <a:cubicBezTo>
                  <a:pt x="2291" y="323"/>
                  <a:pt x="2310" y="331"/>
                  <a:pt x="2323" y="345"/>
                </a:cubicBezTo>
                <a:cubicBezTo>
                  <a:pt x="2335" y="360"/>
                  <a:pt x="2341" y="380"/>
                  <a:pt x="2341" y="403"/>
                </a:cubicBezTo>
                <a:cubicBezTo>
                  <a:pt x="2341" y="599"/>
                  <a:pt x="2341" y="599"/>
                  <a:pt x="2341" y="599"/>
                </a:cubicBezTo>
                <a:cubicBezTo>
                  <a:pt x="2341" y="609"/>
                  <a:pt x="2334" y="619"/>
                  <a:pt x="2320" y="627"/>
                </a:cubicBezTo>
                <a:cubicBezTo>
                  <a:pt x="2422" y="627"/>
                  <a:pt x="2422" y="627"/>
                  <a:pt x="2422" y="627"/>
                </a:cubicBezTo>
                <a:cubicBezTo>
                  <a:pt x="2415" y="623"/>
                  <a:pt x="2411" y="619"/>
                  <a:pt x="2408" y="615"/>
                </a:cubicBezTo>
                <a:cubicBezTo>
                  <a:pt x="2404" y="611"/>
                  <a:pt x="2403" y="605"/>
                  <a:pt x="2403" y="599"/>
                </a:cubicBezTo>
                <a:cubicBezTo>
                  <a:pt x="2403" y="382"/>
                  <a:pt x="2403" y="382"/>
                  <a:pt x="2403" y="382"/>
                </a:cubicBezTo>
                <a:cubicBezTo>
                  <a:pt x="2403" y="350"/>
                  <a:pt x="2392" y="325"/>
                  <a:pt x="2370" y="308"/>
                </a:cubicBezTo>
                <a:cubicBezTo>
                  <a:pt x="2347" y="290"/>
                  <a:pt x="2323" y="282"/>
                  <a:pt x="2295" y="282"/>
                </a:cubicBezTo>
                <a:close/>
                <a:moveTo>
                  <a:pt x="2880" y="223"/>
                </a:moveTo>
                <a:cubicBezTo>
                  <a:pt x="2785" y="321"/>
                  <a:pt x="2785" y="321"/>
                  <a:pt x="2785" y="321"/>
                </a:cubicBezTo>
                <a:cubicBezTo>
                  <a:pt x="2816" y="321"/>
                  <a:pt x="2816" y="321"/>
                  <a:pt x="2816" y="321"/>
                </a:cubicBezTo>
                <a:cubicBezTo>
                  <a:pt x="2816" y="527"/>
                  <a:pt x="2816" y="527"/>
                  <a:pt x="2816" y="527"/>
                </a:cubicBezTo>
                <a:cubicBezTo>
                  <a:pt x="2816" y="560"/>
                  <a:pt x="2826" y="586"/>
                  <a:pt x="2845" y="605"/>
                </a:cubicBezTo>
                <a:cubicBezTo>
                  <a:pt x="2863" y="624"/>
                  <a:pt x="2888" y="633"/>
                  <a:pt x="2918" y="633"/>
                </a:cubicBezTo>
                <a:cubicBezTo>
                  <a:pt x="2937" y="633"/>
                  <a:pt x="2954" y="627"/>
                  <a:pt x="2969" y="616"/>
                </a:cubicBezTo>
                <a:cubicBezTo>
                  <a:pt x="2984" y="604"/>
                  <a:pt x="2992" y="594"/>
                  <a:pt x="2992" y="583"/>
                </a:cubicBezTo>
                <a:cubicBezTo>
                  <a:pt x="2984" y="590"/>
                  <a:pt x="2977" y="595"/>
                  <a:pt x="2972" y="598"/>
                </a:cubicBezTo>
                <a:cubicBezTo>
                  <a:pt x="2967" y="601"/>
                  <a:pt x="2958" y="602"/>
                  <a:pt x="2945" y="602"/>
                </a:cubicBezTo>
                <a:cubicBezTo>
                  <a:pt x="2901" y="602"/>
                  <a:pt x="2879" y="577"/>
                  <a:pt x="2879" y="527"/>
                </a:cubicBezTo>
                <a:cubicBezTo>
                  <a:pt x="2879" y="321"/>
                  <a:pt x="2879" y="321"/>
                  <a:pt x="2879" y="321"/>
                </a:cubicBezTo>
                <a:cubicBezTo>
                  <a:pt x="2955" y="321"/>
                  <a:pt x="2955" y="321"/>
                  <a:pt x="2955" y="321"/>
                </a:cubicBezTo>
                <a:cubicBezTo>
                  <a:pt x="2981" y="290"/>
                  <a:pt x="2981" y="290"/>
                  <a:pt x="2981" y="290"/>
                </a:cubicBezTo>
                <a:cubicBezTo>
                  <a:pt x="2880" y="290"/>
                  <a:pt x="2880" y="290"/>
                  <a:pt x="2880" y="290"/>
                </a:cubicBezTo>
                <a:cubicBezTo>
                  <a:pt x="2880" y="223"/>
                  <a:pt x="2880" y="223"/>
                  <a:pt x="2880" y="223"/>
                </a:cubicBezTo>
                <a:close/>
                <a:moveTo>
                  <a:pt x="3153" y="282"/>
                </a:moveTo>
                <a:cubicBezTo>
                  <a:pt x="3121" y="282"/>
                  <a:pt x="3093" y="290"/>
                  <a:pt x="3068" y="307"/>
                </a:cubicBezTo>
                <a:cubicBezTo>
                  <a:pt x="3043" y="324"/>
                  <a:pt x="3024" y="346"/>
                  <a:pt x="3011" y="373"/>
                </a:cubicBezTo>
                <a:cubicBezTo>
                  <a:pt x="2998" y="401"/>
                  <a:pt x="2991" y="429"/>
                  <a:pt x="2991" y="458"/>
                </a:cubicBezTo>
                <a:cubicBezTo>
                  <a:pt x="2991" y="503"/>
                  <a:pt x="3005" y="544"/>
                  <a:pt x="3032" y="580"/>
                </a:cubicBezTo>
                <a:cubicBezTo>
                  <a:pt x="3059" y="615"/>
                  <a:pt x="3099" y="633"/>
                  <a:pt x="3151" y="633"/>
                </a:cubicBezTo>
                <a:cubicBezTo>
                  <a:pt x="3182" y="633"/>
                  <a:pt x="3210" y="625"/>
                  <a:pt x="3234" y="608"/>
                </a:cubicBezTo>
                <a:cubicBezTo>
                  <a:pt x="3259" y="592"/>
                  <a:pt x="3278" y="570"/>
                  <a:pt x="3291" y="542"/>
                </a:cubicBezTo>
                <a:cubicBezTo>
                  <a:pt x="3305" y="514"/>
                  <a:pt x="3312" y="486"/>
                  <a:pt x="3312" y="458"/>
                </a:cubicBezTo>
                <a:cubicBezTo>
                  <a:pt x="3312" y="428"/>
                  <a:pt x="3306" y="400"/>
                  <a:pt x="3295" y="373"/>
                </a:cubicBezTo>
                <a:cubicBezTo>
                  <a:pt x="3283" y="346"/>
                  <a:pt x="3265" y="324"/>
                  <a:pt x="3241" y="307"/>
                </a:cubicBezTo>
                <a:cubicBezTo>
                  <a:pt x="3217" y="290"/>
                  <a:pt x="3187" y="282"/>
                  <a:pt x="3153" y="282"/>
                </a:cubicBezTo>
                <a:close/>
                <a:moveTo>
                  <a:pt x="3146" y="308"/>
                </a:moveTo>
                <a:cubicBezTo>
                  <a:pt x="3168" y="308"/>
                  <a:pt x="3185" y="314"/>
                  <a:pt x="3199" y="328"/>
                </a:cubicBezTo>
                <a:cubicBezTo>
                  <a:pt x="3214" y="341"/>
                  <a:pt x="3224" y="358"/>
                  <a:pt x="3232" y="380"/>
                </a:cubicBezTo>
                <a:cubicBezTo>
                  <a:pt x="3239" y="401"/>
                  <a:pt x="3244" y="425"/>
                  <a:pt x="3245" y="453"/>
                </a:cubicBezTo>
                <a:cubicBezTo>
                  <a:pt x="3247" y="496"/>
                  <a:pt x="3240" y="531"/>
                  <a:pt x="3225" y="560"/>
                </a:cubicBezTo>
                <a:cubicBezTo>
                  <a:pt x="3209" y="588"/>
                  <a:pt x="3186" y="603"/>
                  <a:pt x="3156" y="604"/>
                </a:cubicBezTo>
                <a:cubicBezTo>
                  <a:pt x="3128" y="606"/>
                  <a:pt x="3104" y="593"/>
                  <a:pt x="3087" y="565"/>
                </a:cubicBezTo>
                <a:cubicBezTo>
                  <a:pt x="3069" y="537"/>
                  <a:pt x="3059" y="503"/>
                  <a:pt x="3058" y="462"/>
                </a:cubicBezTo>
                <a:cubicBezTo>
                  <a:pt x="3056" y="420"/>
                  <a:pt x="3063" y="384"/>
                  <a:pt x="3078" y="354"/>
                </a:cubicBezTo>
                <a:cubicBezTo>
                  <a:pt x="3093" y="325"/>
                  <a:pt x="3116" y="310"/>
                  <a:pt x="3146" y="308"/>
                </a:cubicBezTo>
                <a:close/>
                <a:moveTo>
                  <a:pt x="3519" y="282"/>
                </a:moveTo>
                <a:cubicBezTo>
                  <a:pt x="3499" y="282"/>
                  <a:pt x="3479" y="287"/>
                  <a:pt x="3460" y="298"/>
                </a:cubicBezTo>
                <a:cubicBezTo>
                  <a:pt x="3441" y="309"/>
                  <a:pt x="3425" y="321"/>
                  <a:pt x="3413" y="334"/>
                </a:cubicBezTo>
                <a:cubicBezTo>
                  <a:pt x="3413" y="282"/>
                  <a:pt x="3413" y="282"/>
                  <a:pt x="3413" y="282"/>
                </a:cubicBezTo>
                <a:cubicBezTo>
                  <a:pt x="3326" y="298"/>
                  <a:pt x="3326" y="298"/>
                  <a:pt x="3326" y="298"/>
                </a:cubicBezTo>
                <a:cubicBezTo>
                  <a:pt x="3342" y="304"/>
                  <a:pt x="3350" y="314"/>
                  <a:pt x="3350" y="328"/>
                </a:cubicBezTo>
                <a:cubicBezTo>
                  <a:pt x="3350" y="599"/>
                  <a:pt x="3350" y="599"/>
                  <a:pt x="3350" y="599"/>
                </a:cubicBezTo>
                <a:cubicBezTo>
                  <a:pt x="3350" y="611"/>
                  <a:pt x="3344" y="620"/>
                  <a:pt x="3332" y="627"/>
                </a:cubicBezTo>
                <a:cubicBezTo>
                  <a:pt x="3432" y="627"/>
                  <a:pt x="3432" y="627"/>
                  <a:pt x="3432" y="627"/>
                </a:cubicBezTo>
                <a:cubicBezTo>
                  <a:pt x="3426" y="623"/>
                  <a:pt x="3421" y="619"/>
                  <a:pt x="3418" y="615"/>
                </a:cubicBezTo>
                <a:cubicBezTo>
                  <a:pt x="3415" y="611"/>
                  <a:pt x="3413" y="605"/>
                  <a:pt x="3413" y="599"/>
                </a:cubicBezTo>
                <a:cubicBezTo>
                  <a:pt x="3413" y="362"/>
                  <a:pt x="3413" y="362"/>
                  <a:pt x="3413" y="362"/>
                </a:cubicBezTo>
                <a:cubicBezTo>
                  <a:pt x="3422" y="351"/>
                  <a:pt x="3433" y="342"/>
                  <a:pt x="3447" y="335"/>
                </a:cubicBezTo>
                <a:cubicBezTo>
                  <a:pt x="3460" y="328"/>
                  <a:pt x="3474" y="324"/>
                  <a:pt x="3487" y="324"/>
                </a:cubicBezTo>
                <a:cubicBezTo>
                  <a:pt x="3539" y="324"/>
                  <a:pt x="3565" y="352"/>
                  <a:pt x="3565" y="409"/>
                </a:cubicBezTo>
                <a:cubicBezTo>
                  <a:pt x="3565" y="599"/>
                  <a:pt x="3565" y="599"/>
                  <a:pt x="3565" y="599"/>
                </a:cubicBezTo>
                <a:cubicBezTo>
                  <a:pt x="3565" y="611"/>
                  <a:pt x="3558" y="620"/>
                  <a:pt x="3546" y="627"/>
                </a:cubicBezTo>
                <a:cubicBezTo>
                  <a:pt x="3646" y="627"/>
                  <a:pt x="3646" y="627"/>
                  <a:pt x="3646" y="627"/>
                </a:cubicBezTo>
                <a:cubicBezTo>
                  <a:pt x="3637" y="620"/>
                  <a:pt x="3632" y="616"/>
                  <a:pt x="3630" y="613"/>
                </a:cubicBezTo>
                <a:cubicBezTo>
                  <a:pt x="3628" y="610"/>
                  <a:pt x="3627" y="605"/>
                  <a:pt x="3627" y="599"/>
                </a:cubicBezTo>
                <a:cubicBezTo>
                  <a:pt x="3627" y="383"/>
                  <a:pt x="3627" y="383"/>
                  <a:pt x="3627" y="383"/>
                </a:cubicBezTo>
                <a:cubicBezTo>
                  <a:pt x="3627" y="362"/>
                  <a:pt x="3622" y="344"/>
                  <a:pt x="3612" y="329"/>
                </a:cubicBezTo>
                <a:cubicBezTo>
                  <a:pt x="3602" y="314"/>
                  <a:pt x="3588" y="302"/>
                  <a:pt x="3571" y="294"/>
                </a:cubicBezTo>
                <a:cubicBezTo>
                  <a:pt x="3554" y="286"/>
                  <a:pt x="3537" y="282"/>
                  <a:pt x="3519" y="282"/>
                </a:cubicBezTo>
                <a:close/>
                <a:moveTo>
                  <a:pt x="2754" y="378"/>
                </a:moveTo>
                <a:cubicBezTo>
                  <a:pt x="2745" y="355"/>
                  <a:pt x="2734" y="337"/>
                  <a:pt x="2720" y="323"/>
                </a:cubicBezTo>
                <a:cubicBezTo>
                  <a:pt x="2705" y="309"/>
                  <a:pt x="2690" y="299"/>
                  <a:pt x="2674" y="292"/>
                </a:cubicBezTo>
                <a:cubicBezTo>
                  <a:pt x="2658" y="285"/>
                  <a:pt x="2642" y="282"/>
                  <a:pt x="2625" y="282"/>
                </a:cubicBezTo>
                <a:cubicBezTo>
                  <a:pt x="2603" y="282"/>
                  <a:pt x="2584" y="286"/>
                  <a:pt x="2566" y="295"/>
                </a:cubicBezTo>
                <a:cubicBezTo>
                  <a:pt x="2548" y="304"/>
                  <a:pt x="2534" y="315"/>
                  <a:pt x="2525" y="326"/>
                </a:cubicBezTo>
                <a:cubicBezTo>
                  <a:pt x="2525" y="282"/>
                  <a:pt x="2525" y="282"/>
                  <a:pt x="2525" y="282"/>
                </a:cubicBezTo>
                <a:cubicBezTo>
                  <a:pt x="2438" y="301"/>
                  <a:pt x="2438" y="301"/>
                  <a:pt x="2438" y="301"/>
                </a:cubicBezTo>
                <a:cubicBezTo>
                  <a:pt x="2454" y="305"/>
                  <a:pt x="2462" y="316"/>
                  <a:pt x="2462" y="331"/>
                </a:cubicBezTo>
                <a:cubicBezTo>
                  <a:pt x="2462" y="766"/>
                  <a:pt x="2462" y="766"/>
                  <a:pt x="2462" y="766"/>
                </a:cubicBezTo>
                <a:cubicBezTo>
                  <a:pt x="2462" y="779"/>
                  <a:pt x="2455" y="788"/>
                  <a:pt x="2443" y="794"/>
                </a:cubicBezTo>
                <a:cubicBezTo>
                  <a:pt x="2544" y="794"/>
                  <a:pt x="2544" y="794"/>
                  <a:pt x="2544" y="794"/>
                </a:cubicBezTo>
                <a:cubicBezTo>
                  <a:pt x="2532" y="788"/>
                  <a:pt x="2525" y="778"/>
                  <a:pt x="2525" y="766"/>
                </a:cubicBezTo>
                <a:cubicBezTo>
                  <a:pt x="2525" y="358"/>
                  <a:pt x="2525" y="358"/>
                  <a:pt x="2525" y="358"/>
                </a:cubicBezTo>
                <a:cubicBezTo>
                  <a:pt x="2534" y="348"/>
                  <a:pt x="2544" y="339"/>
                  <a:pt x="2557" y="332"/>
                </a:cubicBezTo>
                <a:cubicBezTo>
                  <a:pt x="2569" y="325"/>
                  <a:pt x="2583" y="322"/>
                  <a:pt x="2599" y="322"/>
                </a:cubicBezTo>
                <a:cubicBezTo>
                  <a:pt x="2624" y="322"/>
                  <a:pt x="2647" y="332"/>
                  <a:pt x="2667" y="353"/>
                </a:cubicBezTo>
                <a:cubicBezTo>
                  <a:pt x="2688" y="373"/>
                  <a:pt x="2698" y="408"/>
                  <a:pt x="2698" y="458"/>
                </a:cubicBezTo>
                <a:cubicBezTo>
                  <a:pt x="2698" y="504"/>
                  <a:pt x="2689" y="540"/>
                  <a:pt x="2670" y="566"/>
                </a:cubicBezTo>
                <a:cubicBezTo>
                  <a:pt x="2650" y="592"/>
                  <a:pt x="2624" y="604"/>
                  <a:pt x="2592" y="604"/>
                </a:cubicBezTo>
                <a:cubicBezTo>
                  <a:pt x="2568" y="604"/>
                  <a:pt x="2557" y="600"/>
                  <a:pt x="2536" y="582"/>
                </a:cubicBezTo>
                <a:cubicBezTo>
                  <a:pt x="2553" y="627"/>
                  <a:pt x="2553" y="627"/>
                  <a:pt x="2553" y="627"/>
                </a:cubicBezTo>
                <a:cubicBezTo>
                  <a:pt x="2568" y="631"/>
                  <a:pt x="2584" y="633"/>
                  <a:pt x="2601" y="633"/>
                </a:cubicBezTo>
                <a:cubicBezTo>
                  <a:pt x="2652" y="633"/>
                  <a:pt x="2692" y="615"/>
                  <a:pt x="2722" y="578"/>
                </a:cubicBezTo>
                <a:cubicBezTo>
                  <a:pt x="2752" y="541"/>
                  <a:pt x="2767" y="500"/>
                  <a:pt x="2767" y="455"/>
                </a:cubicBezTo>
                <a:cubicBezTo>
                  <a:pt x="2767" y="427"/>
                  <a:pt x="2763" y="401"/>
                  <a:pt x="2754" y="378"/>
                </a:cubicBezTo>
                <a:close/>
                <a:moveTo>
                  <a:pt x="865" y="581"/>
                </a:moveTo>
                <a:cubicBezTo>
                  <a:pt x="854" y="588"/>
                  <a:pt x="840" y="591"/>
                  <a:pt x="824" y="591"/>
                </a:cubicBezTo>
                <a:cubicBezTo>
                  <a:pt x="802" y="591"/>
                  <a:pt x="784" y="582"/>
                  <a:pt x="770" y="566"/>
                </a:cubicBezTo>
                <a:cubicBezTo>
                  <a:pt x="756" y="549"/>
                  <a:pt x="748" y="526"/>
                  <a:pt x="748" y="496"/>
                </a:cubicBezTo>
                <a:cubicBezTo>
                  <a:pt x="748" y="282"/>
                  <a:pt x="748" y="282"/>
                  <a:pt x="748" y="282"/>
                </a:cubicBezTo>
                <a:cubicBezTo>
                  <a:pt x="660" y="299"/>
                  <a:pt x="660" y="299"/>
                  <a:pt x="660" y="299"/>
                </a:cubicBezTo>
                <a:cubicBezTo>
                  <a:pt x="676" y="305"/>
                  <a:pt x="685" y="314"/>
                  <a:pt x="685" y="328"/>
                </a:cubicBezTo>
                <a:cubicBezTo>
                  <a:pt x="685" y="496"/>
                  <a:pt x="685" y="496"/>
                  <a:pt x="685" y="496"/>
                </a:cubicBezTo>
                <a:cubicBezTo>
                  <a:pt x="685" y="544"/>
                  <a:pt x="696" y="579"/>
                  <a:pt x="720" y="601"/>
                </a:cubicBezTo>
                <a:cubicBezTo>
                  <a:pt x="743" y="622"/>
                  <a:pt x="769" y="633"/>
                  <a:pt x="796" y="633"/>
                </a:cubicBezTo>
                <a:cubicBezTo>
                  <a:pt x="827" y="633"/>
                  <a:pt x="856" y="623"/>
                  <a:pt x="882" y="602"/>
                </a:cubicBezTo>
                <a:cubicBezTo>
                  <a:pt x="895" y="559"/>
                  <a:pt x="895" y="559"/>
                  <a:pt x="895" y="559"/>
                </a:cubicBezTo>
                <a:cubicBezTo>
                  <a:pt x="884" y="569"/>
                  <a:pt x="876" y="575"/>
                  <a:pt x="865" y="581"/>
                </a:cubicBezTo>
                <a:close/>
                <a:moveTo>
                  <a:pt x="963" y="568"/>
                </a:moveTo>
                <a:cubicBezTo>
                  <a:pt x="963" y="282"/>
                  <a:pt x="963" y="282"/>
                  <a:pt x="963" y="282"/>
                </a:cubicBezTo>
                <a:cubicBezTo>
                  <a:pt x="875" y="299"/>
                  <a:pt x="875" y="299"/>
                  <a:pt x="875" y="299"/>
                </a:cubicBezTo>
                <a:cubicBezTo>
                  <a:pt x="883" y="301"/>
                  <a:pt x="889" y="304"/>
                  <a:pt x="894" y="308"/>
                </a:cubicBezTo>
                <a:cubicBezTo>
                  <a:pt x="899" y="312"/>
                  <a:pt x="901" y="319"/>
                  <a:pt x="901" y="328"/>
                </a:cubicBezTo>
                <a:cubicBezTo>
                  <a:pt x="901" y="551"/>
                  <a:pt x="901" y="551"/>
                  <a:pt x="901" y="551"/>
                </a:cubicBezTo>
                <a:cubicBezTo>
                  <a:pt x="902" y="583"/>
                  <a:pt x="902" y="583"/>
                  <a:pt x="902" y="583"/>
                </a:cubicBezTo>
                <a:cubicBezTo>
                  <a:pt x="902" y="582"/>
                  <a:pt x="902" y="582"/>
                  <a:pt x="902" y="582"/>
                </a:cubicBezTo>
                <a:cubicBezTo>
                  <a:pt x="902" y="597"/>
                  <a:pt x="904" y="607"/>
                  <a:pt x="908" y="614"/>
                </a:cubicBezTo>
                <a:cubicBezTo>
                  <a:pt x="912" y="621"/>
                  <a:pt x="919" y="627"/>
                  <a:pt x="929" y="633"/>
                </a:cubicBezTo>
                <a:cubicBezTo>
                  <a:pt x="992" y="610"/>
                  <a:pt x="992" y="610"/>
                  <a:pt x="992" y="610"/>
                </a:cubicBezTo>
                <a:cubicBezTo>
                  <a:pt x="973" y="607"/>
                  <a:pt x="963" y="593"/>
                  <a:pt x="963" y="568"/>
                </a:cubicBezTo>
                <a:close/>
                <a:moveTo>
                  <a:pt x="1849" y="599"/>
                </a:moveTo>
                <a:cubicBezTo>
                  <a:pt x="1847" y="594"/>
                  <a:pt x="1846" y="586"/>
                  <a:pt x="1846" y="575"/>
                </a:cubicBezTo>
                <a:cubicBezTo>
                  <a:pt x="1846" y="380"/>
                  <a:pt x="1846" y="380"/>
                  <a:pt x="1846" y="380"/>
                </a:cubicBezTo>
                <a:cubicBezTo>
                  <a:pt x="1846" y="342"/>
                  <a:pt x="1834" y="316"/>
                  <a:pt x="1811" y="302"/>
                </a:cubicBezTo>
                <a:cubicBezTo>
                  <a:pt x="1787" y="289"/>
                  <a:pt x="1761" y="282"/>
                  <a:pt x="1731" y="282"/>
                </a:cubicBezTo>
                <a:cubicBezTo>
                  <a:pt x="1692" y="282"/>
                  <a:pt x="1653" y="294"/>
                  <a:pt x="1616" y="318"/>
                </a:cubicBezTo>
                <a:cubicBezTo>
                  <a:pt x="1617" y="408"/>
                  <a:pt x="1617" y="408"/>
                  <a:pt x="1617" y="408"/>
                </a:cubicBezTo>
                <a:cubicBezTo>
                  <a:pt x="1627" y="378"/>
                  <a:pt x="1641" y="353"/>
                  <a:pt x="1657" y="336"/>
                </a:cubicBezTo>
                <a:cubicBezTo>
                  <a:pt x="1673" y="318"/>
                  <a:pt x="1695" y="309"/>
                  <a:pt x="1722" y="309"/>
                </a:cubicBezTo>
                <a:cubicBezTo>
                  <a:pt x="1744" y="309"/>
                  <a:pt x="1760" y="315"/>
                  <a:pt x="1770" y="328"/>
                </a:cubicBezTo>
                <a:cubicBezTo>
                  <a:pt x="1780" y="340"/>
                  <a:pt x="1785" y="355"/>
                  <a:pt x="1785" y="373"/>
                </a:cubicBezTo>
                <a:cubicBezTo>
                  <a:pt x="1785" y="391"/>
                  <a:pt x="1784" y="401"/>
                  <a:pt x="1782" y="403"/>
                </a:cubicBezTo>
                <a:cubicBezTo>
                  <a:pt x="1776" y="411"/>
                  <a:pt x="1767" y="416"/>
                  <a:pt x="1754" y="420"/>
                </a:cubicBezTo>
                <a:cubicBezTo>
                  <a:pt x="1742" y="424"/>
                  <a:pt x="1722" y="430"/>
                  <a:pt x="1693" y="439"/>
                </a:cubicBezTo>
                <a:cubicBezTo>
                  <a:pt x="1664" y="447"/>
                  <a:pt x="1644" y="455"/>
                  <a:pt x="1633" y="462"/>
                </a:cubicBezTo>
                <a:cubicBezTo>
                  <a:pt x="1601" y="481"/>
                  <a:pt x="1584" y="509"/>
                  <a:pt x="1584" y="544"/>
                </a:cubicBezTo>
                <a:cubicBezTo>
                  <a:pt x="1584" y="564"/>
                  <a:pt x="1592" y="584"/>
                  <a:pt x="1607" y="604"/>
                </a:cubicBezTo>
                <a:cubicBezTo>
                  <a:pt x="1621" y="623"/>
                  <a:pt x="1643" y="633"/>
                  <a:pt x="1672" y="633"/>
                </a:cubicBezTo>
                <a:cubicBezTo>
                  <a:pt x="1706" y="633"/>
                  <a:pt x="1737" y="622"/>
                  <a:pt x="1765" y="599"/>
                </a:cubicBezTo>
                <a:cubicBezTo>
                  <a:pt x="1779" y="560"/>
                  <a:pt x="1779" y="560"/>
                  <a:pt x="1779" y="560"/>
                </a:cubicBezTo>
                <a:cubicBezTo>
                  <a:pt x="1756" y="581"/>
                  <a:pt x="1730" y="592"/>
                  <a:pt x="1702" y="592"/>
                </a:cubicBezTo>
                <a:cubicBezTo>
                  <a:pt x="1685" y="592"/>
                  <a:pt x="1672" y="586"/>
                  <a:pt x="1662" y="576"/>
                </a:cubicBezTo>
                <a:cubicBezTo>
                  <a:pt x="1652" y="565"/>
                  <a:pt x="1646" y="550"/>
                  <a:pt x="1646" y="532"/>
                </a:cubicBezTo>
                <a:cubicBezTo>
                  <a:pt x="1646" y="515"/>
                  <a:pt x="1652" y="501"/>
                  <a:pt x="1662" y="491"/>
                </a:cubicBezTo>
                <a:cubicBezTo>
                  <a:pt x="1672" y="481"/>
                  <a:pt x="1687" y="472"/>
                  <a:pt x="1707" y="464"/>
                </a:cubicBezTo>
                <a:cubicBezTo>
                  <a:pt x="1749" y="451"/>
                  <a:pt x="1775" y="442"/>
                  <a:pt x="1785" y="437"/>
                </a:cubicBezTo>
                <a:cubicBezTo>
                  <a:pt x="1785" y="554"/>
                  <a:pt x="1785" y="554"/>
                  <a:pt x="1785" y="554"/>
                </a:cubicBezTo>
                <a:cubicBezTo>
                  <a:pt x="1785" y="554"/>
                  <a:pt x="1786" y="579"/>
                  <a:pt x="1786" y="579"/>
                </a:cubicBezTo>
                <a:cubicBezTo>
                  <a:pt x="1786" y="597"/>
                  <a:pt x="1788" y="608"/>
                  <a:pt x="1792" y="614"/>
                </a:cubicBezTo>
                <a:cubicBezTo>
                  <a:pt x="1795" y="620"/>
                  <a:pt x="1802" y="626"/>
                  <a:pt x="1811" y="634"/>
                </a:cubicBezTo>
                <a:cubicBezTo>
                  <a:pt x="1868" y="609"/>
                  <a:pt x="1868" y="609"/>
                  <a:pt x="1868" y="609"/>
                </a:cubicBezTo>
                <a:cubicBezTo>
                  <a:pt x="1858" y="607"/>
                  <a:pt x="1851" y="603"/>
                  <a:pt x="1849" y="599"/>
                </a:cubicBezTo>
                <a:close/>
                <a:moveTo>
                  <a:pt x="1464" y="17"/>
                </a:moveTo>
                <a:cubicBezTo>
                  <a:pt x="1464" y="11"/>
                  <a:pt x="1468" y="7"/>
                  <a:pt x="1473" y="5"/>
                </a:cubicBezTo>
                <a:cubicBezTo>
                  <a:pt x="1428" y="5"/>
                  <a:pt x="1428" y="5"/>
                  <a:pt x="1428" y="5"/>
                </a:cubicBezTo>
                <a:cubicBezTo>
                  <a:pt x="1432" y="7"/>
                  <a:pt x="1437" y="11"/>
                  <a:pt x="1437" y="17"/>
                </a:cubicBezTo>
                <a:cubicBezTo>
                  <a:pt x="1437" y="135"/>
                  <a:pt x="1437" y="135"/>
                  <a:pt x="1437" y="135"/>
                </a:cubicBezTo>
                <a:cubicBezTo>
                  <a:pt x="1437" y="183"/>
                  <a:pt x="1478" y="198"/>
                  <a:pt x="1509" y="198"/>
                </a:cubicBezTo>
                <a:cubicBezTo>
                  <a:pt x="1544" y="198"/>
                  <a:pt x="1573" y="181"/>
                  <a:pt x="1573" y="135"/>
                </a:cubicBezTo>
                <a:cubicBezTo>
                  <a:pt x="1574" y="17"/>
                  <a:pt x="1574" y="17"/>
                  <a:pt x="1574" y="17"/>
                </a:cubicBezTo>
                <a:cubicBezTo>
                  <a:pt x="1574" y="11"/>
                  <a:pt x="1577" y="7"/>
                  <a:pt x="1582" y="5"/>
                </a:cubicBezTo>
                <a:cubicBezTo>
                  <a:pt x="1551" y="5"/>
                  <a:pt x="1551" y="5"/>
                  <a:pt x="1551" y="5"/>
                </a:cubicBezTo>
                <a:cubicBezTo>
                  <a:pt x="1555" y="7"/>
                  <a:pt x="1558" y="11"/>
                  <a:pt x="1558" y="17"/>
                </a:cubicBezTo>
                <a:cubicBezTo>
                  <a:pt x="1559" y="136"/>
                  <a:pt x="1559" y="136"/>
                  <a:pt x="1559" y="136"/>
                </a:cubicBezTo>
                <a:cubicBezTo>
                  <a:pt x="1559" y="161"/>
                  <a:pt x="1547" y="185"/>
                  <a:pt x="1510" y="185"/>
                </a:cubicBezTo>
                <a:cubicBezTo>
                  <a:pt x="1470" y="185"/>
                  <a:pt x="1464" y="155"/>
                  <a:pt x="1464" y="136"/>
                </a:cubicBezTo>
                <a:cubicBezTo>
                  <a:pt x="1464" y="17"/>
                  <a:pt x="1464" y="17"/>
                  <a:pt x="1464" y="17"/>
                </a:cubicBezTo>
                <a:close/>
                <a:moveTo>
                  <a:pt x="1750" y="17"/>
                </a:moveTo>
                <a:cubicBezTo>
                  <a:pt x="1750" y="141"/>
                  <a:pt x="1750" y="141"/>
                  <a:pt x="1750" y="141"/>
                </a:cubicBezTo>
                <a:cubicBezTo>
                  <a:pt x="1639" y="5"/>
                  <a:pt x="1639" y="5"/>
                  <a:pt x="1639" y="5"/>
                </a:cubicBezTo>
                <a:cubicBezTo>
                  <a:pt x="1599" y="5"/>
                  <a:pt x="1599" y="5"/>
                  <a:pt x="1599" y="5"/>
                </a:cubicBezTo>
                <a:cubicBezTo>
                  <a:pt x="1606" y="8"/>
                  <a:pt x="1609" y="12"/>
                  <a:pt x="1612" y="15"/>
                </a:cubicBezTo>
                <a:cubicBezTo>
                  <a:pt x="1615" y="19"/>
                  <a:pt x="1615" y="20"/>
                  <a:pt x="1615" y="28"/>
                </a:cubicBezTo>
                <a:cubicBezTo>
                  <a:pt x="1615" y="183"/>
                  <a:pt x="1615" y="183"/>
                  <a:pt x="1615" y="183"/>
                </a:cubicBezTo>
                <a:cubicBezTo>
                  <a:pt x="1615" y="189"/>
                  <a:pt x="1612" y="193"/>
                  <a:pt x="1608" y="195"/>
                </a:cubicBezTo>
                <a:cubicBezTo>
                  <a:pt x="1638" y="195"/>
                  <a:pt x="1638" y="195"/>
                  <a:pt x="1638" y="195"/>
                </a:cubicBezTo>
                <a:cubicBezTo>
                  <a:pt x="1633" y="193"/>
                  <a:pt x="1630" y="189"/>
                  <a:pt x="1630" y="183"/>
                </a:cubicBezTo>
                <a:cubicBezTo>
                  <a:pt x="1630" y="36"/>
                  <a:pt x="1630" y="36"/>
                  <a:pt x="1630" y="36"/>
                </a:cubicBezTo>
                <a:cubicBezTo>
                  <a:pt x="1630" y="39"/>
                  <a:pt x="1764" y="201"/>
                  <a:pt x="1764" y="201"/>
                </a:cubicBezTo>
                <a:cubicBezTo>
                  <a:pt x="1764" y="17"/>
                  <a:pt x="1764" y="17"/>
                  <a:pt x="1764" y="17"/>
                </a:cubicBezTo>
                <a:cubicBezTo>
                  <a:pt x="1764" y="11"/>
                  <a:pt x="1767" y="7"/>
                  <a:pt x="1772" y="5"/>
                </a:cubicBezTo>
                <a:cubicBezTo>
                  <a:pt x="1743" y="5"/>
                  <a:pt x="1743" y="5"/>
                  <a:pt x="1743" y="5"/>
                </a:cubicBezTo>
                <a:cubicBezTo>
                  <a:pt x="1747" y="7"/>
                  <a:pt x="1750" y="11"/>
                  <a:pt x="1750" y="17"/>
                </a:cubicBezTo>
                <a:close/>
                <a:moveTo>
                  <a:pt x="1841" y="5"/>
                </a:moveTo>
                <a:cubicBezTo>
                  <a:pt x="1799" y="5"/>
                  <a:pt x="1799" y="5"/>
                  <a:pt x="1799" y="5"/>
                </a:cubicBezTo>
                <a:cubicBezTo>
                  <a:pt x="1804" y="7"/>
                  <a:pt x="1807" y="11"/>
                  <a:pt x="1807" y="17"/>
                </a:cubicBezTo>
                <a:cubicBezTo>
                  <a:pt x="1807" y="183"/>
                  <a:pt x="1807" y="183"/>
                  <a:pt x="1807" y="183"/>
                </a:cubicBezTo>
                <a:cubicBezTo>
                  <a:pt x="1807" y="189"/>
                  <a:pt x="1804" y="193"/>
                  <a:pt x="1799" y="195"/>
                </a:cubicBezTo>
                <a:cubicBezTo>
                  <a:pt x="1841" y="195"/>
                  <a:pt x="1841" y="195"/>
                  <a:pt x="1841" y="195"/>
                </a:cubicBezTo>
                <a:cubicBezTo>
                  <a:pt x="1837" y="193"/>
                  <a:pt x="1833" y="189"/>
                  <a:pt x="1833" y="183"/>
                </a:cubicBezTo>
                <a:cubicBezTo>
                  <a:pt x="1833" y="17"/>
                  <a:pt x="1833" y="17"/>
                  <a:pt x="1833" y="17"/>
                </a:cubicBezTo>
                <a:cubicBezTo>
                  <a:pt x="1833" y="11"/>
                  <a:pt x="1837" y="7"/>
                  <a:pt x="1841" y="5"/>
                </a:cubicBezTo>
                <a:close/>
                <a:moveTo>
                  <a:pt x="2001" y="18"/>
                </a:moveTo>
                <a:cubicBezTo>
                  <a:pt x="2001" y="19"/>
                  <a:pt x="1952" y="151"/>
                  <a:pt x="1952" y="151"/>
                </a:cubicBezTo>
                <a:cubicBezTo>
                  <a:pt x="1952" y="151"/>
                  <a:pt x="1902" y="22"/>
                  <a:pt x="1902" y="21"/>
                </a:cubicBezTo>
                <a:cubicBezTo>
                  <a:pt x="1900" y="14"/>
                  <a:pt x="1900" y="8"/>
                  <a:pt x="1907" y="5"/>
                </a:cubicBezTo>
                <a:cubicBezTo>
                  <a:pt x="1856" y="5"/>
                  <a:pt x="1856" y="5"/>
                  <a:pt x="1856" y="5"/>
                </a:cubicBezTo>
                <a:cubicBezTo>
                  <a:pt x="1865" y="8"/>
                  <a:pt x="1868" y="13"/>
                  <a:pt x="1871" y="18"/>
                </a:cubicBezTo>
                <a:cubicBezTo>
                  <a:pt x="1876" y="29"/>
                  <a:pt x="1948" y="203"/>
                  <a:pt x="1948" y="203"/>
                </a:cubicBezTo>
                <a:cubicBezTo>
                  <a:pt x="1948" y="203"/>
                  <a:pt x="2013" y="29"/>
                  <a:pt x="2017" y="18"/>
                </a:cubicBezTo>
                <a:cubicBezTo>
                  <a:pt x="2021" y="11"/>
                  <a:pt x="2020" y="10"/>
                  <a:pt x="2027" y="5"/>
                </a:cubicBezTo>
                <a:cubicBezTo>
                  <a:pt x="1997" y="5"/>
                  <a:pt x="1997" y="5"/>
                  <a:pt x="1997" y="5"/>
                </a:cubicBezTo>
                <a:cubicBezTo>
                  <a:pt x="2003" y="8"/>
                  <a:pt x="2004" y="12"/>
                  <a:pt x="2001" y="18"/>
                </a:cubicBezTo>
                <a:close/>
                <a:moveTo>
                  <a:pt x="2145" y="30"/>
                </a:moveTo>
                <a:cubicBezTo>
                  <a:pt x="2144" y="5"/>
                  <a:pt x="2144" y="5"/>
                  <a:pt x="2144" y="5"/>
                </a:cubicBezTo>
                <a:cubicBezTo>
                  <a:pt x="2039" y="5"/>
                  <a:pt x="2039" y="5"/>
                  <a:pt x="2039" y="5"/>
                </a:cubicBezTo>
                <a:cubicBezTo>
                  <a:pt x="2043" y="7"/>
                  <a:pt x="2047" y="11"/>
                  <a:pt x="2047" y="17"/>
                </a:cubicBezTo>
                <a:cubicBezTo>
                  <a:pt x="2047" y="183"/>
                  <a:pt x="2047" y="183"/>
                  <a:pt x="2047" y="183"/>
                </a:cubicBezTo>
                <a:cubicBezTo>
                  <a:pt x="2047" y="189"/>
                  <a:pt x="2043" y="193"/>
                  <a:pt x="2038" y="195"/>
                </a:cubicBezTo>
                <a:cubicBezTo>
                  <a:pt x="2151" y="195"/>
                  <a:pt x="2151" y="195"/>
                  <a:pt x="2151" y="195"/>
                </a:cubicBezTo>
                <a:cubicBezTo>
                  <a:pt x="2157" y="164"/>
                  <a:pt x="2157" y="164"/>
                  <a:pt x="2157" y="164"/>
                </a:cubicBezTo>
                <a:cubicBezTo>
                  <a:pt x="2146" y="182"/>
                  <a:pt x="2136" y="182"/>
                  <a:pt x="2105" y="182"/>
                </a:cubicBezTo>
                <a:cubicBezTo>
                  <a:pt x="2092" y="182"/>
                  <a:pt x="2079" y="181"/>
                  <a:pt x="2073" y="180"/>
                </a:cubicBezTo>
                <a:cubicBezTo>
                  <a:pt x="2073" y="97"/>
                  <a:pt x="2073" y="97"/>
                  <a:pt x="2073" y="97"/>
                </a:cubicBezTo>
                <a:cubicBezTo>
                  <a:pt x="2119" y="97"/>
                  <a:pt x="2119" y="97"/>
                  <a:pt x="2119" y="97"/>
                </a:cubicBezTo>
                <a:cubicBezTo>
                  <a:pt x="2123" y="97"/>
                  <a:pt x="2127" y="102"/>
                  <a:pt x="2128" y="105"/>
                </a:cubicBezTo>
                <a:cubicBezTo>
                  <a:pt x="2128" y="75"/>
                  <a:pt x="2128" y="75"/>
                  <a:pt x="2128" y="75"/>
                </a:cubicBezTo>
                <a:cubicBezTo>
                  <a:pt x="2127" y="78"/>
                  <a:pt x="2123" y="83"/>
                  <a:pt x="2119" y="83"/>
                </a:cubicBezTo>
                <a:cubicBezTo>
                  <a:pt x="2073" y="83"/>
                  <a:pt x="2073" y="83"/>
                  <a:pt x="2073" y="83"/>
                </a:cubicBezTo>
                <a:cubicBezTo>
                  <a:pt x="2073" y="19"/>
                  <a:pt x="2073" y="19"/>
                  <a:pt x="2073" y="19"/>
                </a:cubicBezTo>
                <a:cubicBezTo>
                  <a:pt x="2073" y="19"/>
                  <a:pt x="2116" y="20"/>
                  <a:pt x="2121" y="20"/>
                </a:cubicBezTo>
                <a:cubicBezTo>
                  <a:pt x="2133" y="20"/>
                  <a:pt x="2139" y="23"/>
                  <a:pt x="2145" y="30"/>
                </a:cubicBezTo>
                <a:close/>
                <a:moveTo>
                  <a:pt x="2248" y="99"/>
                </a:moveTo>
                <a:cubicBezTo>
                  <a:pt x="2265" y="97"/>
                  <a:pt x="2292" y="82"/>
                  <a:pt x="2292" y="52"/>
                </a:cubicBezTo>
                <a:cubicBezTo>
                  <a:pt x="2292" y="34"/>
                  <a:pt x="2280" y="5"/>
                  <a:pt x="2224" y="5"/>
                </a:cubicBezTo>
                <a:cubicBezTo>
                  <a:pt x="2171" y="5"/>
                  <a:pt x="2171" y="5"/>
                  <a:pt x="2171" y="5"/>
                </a:cubicBezTo>
                <a:cubicBezTo>
                  <a:pt x="2176" y="7"/>
                  <a:pt x="2179" y="11"/>
                  <a:pt x="2179" y="17"/>
                </a:cubicBezTo>
                <a:cubicBezTo>
                  <a:pt x="2179" y="183"/>
                  <a:pt x="2179" y="183"/>
                  <a:pt x="2179" y="183"/>
                </a:cubicBezTo>
                <a:cubicBezTo>
                  <a:pt x="2179" y="189"/>
                  <a:pt x="2176" y="193"/>
                  <a:pt x="2171" y="195"/>
                </a:cubicBezTo>
                <a:cubicBezTo>
                  <a:pt x="2213" y="195"/>
                  <a:pt x="2213" y="195"/>
                  <a:pt x="2213" y="195"/>
                </a:cubicBezTo>
                <a:cubicBezTo>
                  <a:pt x="2209" y="193"/>
                  <a:pt x="2205" y="189"/>
                  <a:pt x="2205" y="183"/>
                </a:cubicBezTo>
                <a:cubicBezTo>
                  <a:pt x="2205" y="107"/>
                  <a:pt x="2205" y="107"/>
                  <a:pt x="2205" y="107"/>
                </a:cubicBezTo>
                <a:cubicBezTo>
                  <a:pt x="2205" y="107"/>
                  <a:pt x="2216" y="107"/>
                  <a:pt x="2221" y="107"/>
                </a:cubicBezTo>
                <a:cubicBezTo>
                  <a:pt x="2236" y="107"/>
                  <a:pt x="2242" y="119"/>
                  <a:pt x="2249" y="131"/>
                </a:cubicBezTo>
                <a:cubicBezTo>
                  <a:pt x="2259" y="146"/>
                  <a:pt x="2269" y="162"/>
                  <a:pt x="2283" y="183"/>
                </a:cubicBezTo>
                <a:cubicBezTo>
                  <a:pt x="2288" y="189"/>
                  <a:pt x="2295" y="196"/>
                  <a:pt x="2306" y="196"/>
                </a:cubicBezTo>
                <a:cubicBezTo>
                  <a:pt x="2335" y="195"/>
                  <a:pt x="2335" y="195"/>
                  <a:pt x="2335" y="195"/>
                </a:cubicBezTo>
                <a:cubicBezTo>
                  <a:pt x="2335" y="195"/>
                  <a:pt x="2323" y="191"/>
                  <a:pt x="2317" y="184"/>
                </a:cubicBezTo>
                <a:cubicBezTo>
                  <a:pt x="2305" y="171"/>
                  <a:pt x="2275" y="120"/>
                  <a:pt x="2275" y="120"/>
                </a:cubicBezTo>
                <a:cubicBezTo>
                  <a:pt x="2271" y="114"/>
                  <a:pt x="2263" y="102"/>
                  <a:pt x="2248" y="99"/>
                </a:cubicBezTo>
                <a:close/>
                <a:moveTo>
                  <a:pt x="2205" y="17"/>
                </a:moveTo>
                <a:cubicBezTo>
                  <a:pt x="2205" y="17"/>
                  <a:pt x="2214" y="16"/>
                  <a:pt x="2226" y="16"/>
                </a:cubicBezTo>
                <a:cubicBezTo>
                  <a:pt x="2256" y="16"/>
                  <a:pt x="2264" y="39"/>
                  <a:pt x="2264" y="52"/>
                </a:cubicBezTo>
                <a:cubicBezTo>
                  <a:pt x="2264" y="82"/>
                  <a:pt x="2243" y="93"/>
                  <a:pt x="2221" y="93"/>
                </a:cubicBezTo>
                <a:cubicBezTo>
                  <a:pt x="2214" y="93"/>
                  <a:pt x="2205" y="93"/>
                  <a:pt x="2205" y="93"/>
                </a:cubicBezTo>
                <a:cubicBezTo>
                  <a:pt x="2205" y="17"/>
                  <a:pt x="2205" y="17"/>
                  <a:pt x="2205" y="17"/>
                </a:cubicBezTo>
                <a:close/>
                <a:moveTo>
                  <a:pt x="2450" y="141"/>
                </a:moveTo>
                <a:cubicBezTo>
                  <a:pt x="2450" y="103"/>
                  <a:pt x="2424" y="94"/>
                  <a:pt x="2397" y="81"/>
                </a:cubicBezTo>
                <a:cubicBezTo>
                  <a:pt x="2370" y="68"/>
                  <a:pt x="2359" y="61"/>
                  <a:pt x="2359" y="43"/>
                </a:cubicBezTo>
                <a:cubicBezTo>
                  <a:pt x="2359" y="31"/>
                  <a:pt x="2366" y="13"/>
                  <a:pt x="2390" y="13"/>
                </a:cubicBezTo>
                <a:cubicBezTo>
                  <a:pt x="2416" y="13"/>
                  <a:pt x="2432" y="36"/>
                  <a:pt x="2436" y="50"/>
                </a:cubicBezTo>
                <a:cubicBezTo>
                  <a:pt x="2434" y="13"/>
                  <a:pt x="2434" y="13"/>
                  <a:pt x="2434" y="13"/>
                </a:cubicBezTo>
                <a:cubicBezTo>
                  <a:pt x="2421" y="4"/>
                  <a:pt x="2404" y="2"/>
                  <a:pt x="2394" y="2"/>
                </a:cubicBezTo>
                <a:cubicBezTo>
                  <a:pt x="2367" y="2"/>
                  <a:pt x="2336" y="18"/>
                  <a:pt x="2336" y="52"/>
                </a:cubicBezTo>
                <a:cubicBezTo>
                  <a:pt x="2336" y="75"/>
                  <a:pt x="2350" y="89"/>
                  <a:pt x="2377" y="103"/>
                </a:cubicBezTo>
                <a:cubicBezTo>
                  <a:pt x="2404" y="116"/>
                  <a:pt x="2424" y="122"/>
                  <a:pt x="2424" y="149"/>
                </a:cubicBezTo>
                <a:cubicBezTo>
                  <a:pt x="2424" y="162"/>
                  <a:pt x="2416" y="186"/>
                  <a:pt x="2386" y="186"/>
                </a:cubicBezTo>
                <a:cubicBezTo>
                  <a:pt x="2356" y="186"/>
                  <a:pt x="2341" y="160"/>
                  <a:pt x="2335" y="140"/>
                </a:cubicBezTo>
                <a:cubicBezTo>
                  <a:pt x="2336" y="182"/>
                  <a:pt x="2336" y="182"/>
                  <a:pt x="2336" y="182"/>
                </a:cubicBezTo>
                <a:cubicBezTo>
                  <a:pt x="2346" y="188"/>
                  <a:pt x="2364" y="198"/>
                  <a:pt x="2388" y="198"/>
                </a:cubicBezTo>
                <a:cubicBezTo>
                  <a:pt x="2418" y="198"/>
                  <a:pt x="2450" y="176"/>
                  <a:pt x="2450" y="141"/>
                </a:cubicBezTo>
                <a:close/>
                <a:moveTo>
                  <a:pt x="2510" y="5"/>
                </a:moveTo>
                <a:cubicBezTo>
                  <a:pt x="2468" y="5"/>
                  <a:pt x="2468" y="5"/>
                  <a:pt x="2468" y="5"/>
                </a:cubicBezTo>
                <a:cubicBezTo>
                  <a:pt x="2473" y="7"/>
                  <a:pt x="2476" y="11"/>
                  <a:pt x="2476" y="17"/>
                </a:cubicBezTo>
                <a:cubicBezTo>
                  <a:pt x="2476" y="183"/>
                  <a:pt x="2476" y="183"/>
                  <a:pt x="2476" y="183"/>
                </a:cubicBezTo>
                <a:cubicBezTo>
                  <a:pt x="2476" y="189"/>
                  <a:pt x="2473" y="193"/>
                  <a:pt x="2468" y="195"/>
                </a:cubicBezTo>
                <a:cubicBezTo>
                  <a:pt x="2510" y="195"/>
                  <a:pt x="2510" y="195"/>
                  <a:pt x="2510" y="195"/>
                </a:cubicBezTo>
                <a:cubicBezTo>
                  <a:pt x="2505" y="193"/>
                  <a:pt x="2502" y="189"/>
                  <a:pt x="2502" y="183"/>
                </a:cubicBezTo>
                <a:cubicBezTo>
                  <a:pt x="2502" y="17"/>
                  <a:pt x="2502" y="17"/>
                  <a:pt x="2502" y="17"/>
                </a:cubicBezTo>
                <a:cubicBezTo>
                  <a:pt x="2502" y="11"/>
                  <a:pt x="2505" y="7"/>
                  <a:pt x="2510" y="5"/>
                </a:cubicBezTo>
                <a:close/>
                <a:moveTo>
                  <a:pt x="2613" y="18"/>
                </a:moveTo>
                <a:cubicBezTo>
                  <a:pt x="2633" y="18"/>
                  <a:pt x="2659" y="20"/>
                  <a:pt x="2659" y="20"/>
                </a:cubicBezTo>
                <a:cubicBezTo>
                  <a:pt x="2666" y="21"/>
                  <a:pt x="2670" y="27"/>
                  <a:pt x="2673" y="31"/>
                </a:cubicBezTo>
                <a:cubicBezTo>
                  <a:pt x="2673" y="5"/>
                  <a:pt x="2673" y="5"/>
                  <a:pt x="2673" y="5"/>
                </a:cubicBezTo>
                <a:cubicBezTo>
                  <a:pt x="2525" y="5"/>
                  <a:pt x="2525" y="5"/>
                  <a:pt x="2525" y="5"/>
                </a:cubicBezTo>
                <a:cubicBezTo>
                  <a:pt x="2525" y="31"/>
                  <a:pt x="2525" y="31"/>
                  <a:pt x="2525" y="31"/>
                </a:cubicBezTo>
                <a:cubicBezTo>
                  <a:pt x="2528" y="27"/>
                  <a:pt x="2533" y="20"/>
                  <a:pt x="2540" y="20"/>
                </a:cubicBezTo>
                <a:cubicBezTo>
                  <a:pt x="2540" y="20"/>
                  <a:pt x="2565" y="18"/>
                  <a:pt x="2586" y="18"/>
                </a:cubicBezTo>
                <a:cubicBezTo>
                  <a:pt x="2586" y="183"/>
                  <a:pt x="2586" y="183"/>
                  <a:pt x="2586" y="183"/>
                </a:cubicBezTo>
                <a:cubicBezTo>
                  <a:pt x="2586" y="189"/>
                  <a:pt x="2583" y="193"/>
                  <a:pt x="2579" y="195"/>
                </a:cubicBezTo>
                <a:cubicBezTo>
                  <a:pt x="2620" y="195"/>
                  <a:pt x="2620" y="195"/>
                  <a:pt x="2620" y="195"/>
                </a:cubicBezTo>
                <a:cubicBezTo>
                  <a:pt x="2616" y="193"/>
                  <a:pt x="2613" y="189"/>
                  <a:pt x="2613" y="183"/>
                </a:cubicBezTo>
                <a:cubicBezTo>
                  <a:pt x="2613" y="18"/>
                  <a:pt x="2613" y="18"/>
                  <a:pt x="2613" y="18"/>
                </a:cubicBezTo>
                <a:close/>
                <a:moveTo>
                  <a:pt x="2838" y="5"/>
                </a:moveTo>
                <a:cubicBezTo>
                  <a:pt x="2800" y="5"/>
                  <a:pt x="2800" y="5"/>
                  <a:pt x="2800" y="5"/>
                </a:cubicBezTo>
                <a:cubicBezTo>
                  <a:pt x="2808" y="7"/>
                  <a:pt x="2810" y="11"/>
                  <a:pt x="2806" y="18"/>
                </a:cubicBezTo>
                <a:cubicBezTo>
                  <a:pt x="2768" y="91"/>
                  <a:pt x="2768" y="91"/>
                  <a:pt x="2768" y="91"/>
                </a:cubicBezTo>
                <a:cubicBezTo>
                  <a:pt x="2729" y="22"/>
                  <a:pt x="2729" y="22"/>
                  <a:pt x="2729" y="22"/>
                </a:cubicBezTo>
                <a:cubicBezTo>
                  <a:pt x="2722" y="9"/>
                  <a:pt x="2727" y="8"/>
                  <a:pt x="2733" y="5"/>
                </a:cubicBezTo>
                <a:cubicBezTo>
                  <a:pt x="2679" y="5"/>
                  <a:pt x="2679" y="5"/>
                  <a:pt x="2679" y="5"/>
                </a:cubicBezTo>
                <a:cubicBezTo>
                  <a:pt x="2687" y="9"/>
                  <a:pt x="2690" y="12"/>
                  <a:pt x="2695" y="18"/>
                </a:cubicBezTo>
                <a:cubicBezTo>
                  <a:pt x="2748" y="106"/>
                  <a:pt x="2748" y="106"/>
                  <a:pt x="2748" y="106"/>
                </a:cubicBezTo>
                <a:cubicBezTo>
                  <a:pt x="2748" y="183"/>
                  <a:pt x="2748" y="183"/>
                  <a:pt x="2748" y="183"/>
                </a:cubicBezTo>
                <a:cubicBezTo>
                  <a:pt x="2748" y="189"/>
                  <a:pt x="2743" y="193"/>
                  <a:pt x="2738" y="195"/>
                </a:cubicBezTo>
                <a:cubicBezTo>
                  <a:pt x="2786" y="195"/>
                  <a:pt x="2786" y="195"/>
                  <a:pt x="2786" y="195"/>
                </a:cubicBezTo>
                <a:cubicBezTo>
                  <a:pt x="2781" y="193"/>
                  <a:pt x="2776" y="189"/>
                  <a:pt x="2776" y="183"/>
                </a:cubicBezTo>
                <a:cubicBezTo>
                  <a:pt x="2776" y="105"/>
                  <a:pt x="2776" y="105"/>
                  <a:pt x="2776" y="105"/>
                </a:cubicBezTo>
                <a:cubicBezTo>
                  <a:pt x="2821" y="20"/>
                  <a:pt x="2821" y="20"/>
                  <a:pt x="2821" y="20"/>
                </a:cubicBezTo>
                <a:cubicBezTo>
                  <a:pt x="2824" y="13"/>
                  <a:pt x="2829" y="8"/>
                  <a:pt x="2838" y="5"/>
                </a:cubicBezTo>
                <a:close/>
                <a:moveTo>
                  <a:pt x="3010" y="198"/>
                </a:moveTo>
                <a:cubicBezTo>
                  <a:pt x="3051" y="199"/>
                  <a:pt x="3099" y="166"/>
                  <a:pt x="3100" y="102"/>
                </a:cubicBezTo>
                <a:cubicBezTo>
                  <a:pt x="3102" y="38"/>
                  <a:pt x="3055" y="3"/>
                  <a:pt x="3015" y="2"/>
                </a:cubicBezTo>
                <a:cubicBezTo>
                  <a:pt x="2958" y="0"/>
                  <a:pt x="2925" y="52"/>
                  <a:pt x="2923" y="97"/>
                </a:cubicBezTo>
                <a:cubicBezTo>
                  <a:pt x="2922" y="155"/>
                  <a:pt x="2963" y="197"/>
                  <a:pt x="3010" y="198"/>
                </a:cubicBezTo>
                <a:close/>
                <a:moveTo>
                  <a:pt x="2953" y="96"/>
                </a:moveTo>
                <a:cubicBezTo>
                  <a:pt x="2953" y="45"/>
                  <a:pt x="2977" y="14"/>
                  <a:pt x="3012" y="14"/>
                </a:cubicBezTo>
                <a:cubicBezTo>
                  <a:pt x="3049" y="14"/>
                  <a:pt x="3071" y="49"/>
                  <a:pt x="3071" y="103"/>
                </a:cubicBezTo>
                <a:cubicBezTo>
                  <a:pt x="3071" y="153"/>
                  <a:pt x="3049" y="185"/>
                  <a:pt x="3013" y="185"/>
                </a:cubicBezTo>
                <a:cubicBezTo>
                  <a:pt x="2983" y="185"/>
                  <a:pt x="2953" y="157"/>
                  <a:pt x="2953" y="96"/>
                </a:cubicBezTo>
                <a:close/>
                <a:moveTo>
                  <a:pt x="3161" y="195"/>
                </a:moveTo>
                <a:cubicBezTo>
                  <a:pt x="3156" y="193"/>
                  <a:pt x="3153" y="189"/>
                  <a:pt x="3153" y="183"/>
                </a:cubicBezTo>
                <a:cubicBezTo>
                  <a:pt x="3153" y="97"/>
                  <a:pt x="3153" y="97"/>
                  <a:pt x="3153" y="97"/>
                </a:cubicBezTo>
                <a:cubicBezTo>
                  <a:pt x="3200" y="97"/>
                  <a:pt x="3200" y="97"/>
                  <a:pt x="3200" y="97"/>
                </a:cubicBezTo>
                <a:cubicBezTo>
                  <a:pt x="3203" y="97"/>
                  <a:pt x="3208" y="102"/>
                  <a:pt x="3209" y="105"/>
                </a:cubicBezTo>
                <a:cubicBezTo>
                  <a:pt x="3209" y="75"/>
                  <a:pt x="3209" y="75"/>
                  <a:pt x="3209" y="75"/>
                </a:cubicBezTo>
                <a:cubicBezTo>
                  <a:pt x="3208" y="78"/>
                  <a:pt x="3203" y="83"/>
                  <a:pt x="3200" y="83"/>
                </a:cubicBezTo>
                <a:cubicBezTo>
                  <a:pt x="3153" y="83"/>
                  <a:pt x="3153" y="83"/>
                  <a:pt x="3153" y="83"/>
                </a:cubicBezTo>
                <a:cubicBezTo>
                  <a:pt x="3153" y="19"/>
                  <a:pt x="3153" y="19"/>
                  <a:pt x="3153" y="19"/>
                </a:cubicBezTo>
                <a:cubicBezTo>
                  <a:pt x="3153" y="19"/>
                  <a:pt x="3200" y="19"/>
                  <a:pt x="3206" y="20"/>
                </a:cubicBezTo>
                <a:cubicBezTo>
                  <a:pt x="3220" y="20"/>
                  <a:pt x="3226" y="24"/>
                  <a:pt x="3230" y="30"/>
                </a:cubicBezTo>
                <a:cubicBezTo>
                  <a:pt x="3230" y="5"/>
                  <a:pt x="3230" y="5"/>
                  <a:pt x="3230" y="5"/>
                </a:cubicBezTo>
                <a:cubicBezTo>
                  <a:pt x="3119" y="5"/>
                  <a:pt x="3119" y="5"/>
                  <a:pt x="3119" y="5"/>
                </a:cubicBezTo>
                <a:cubicBezTo>
                  <a:pt x="3123" y="7"/>
                  <a:pt x="3126" y="11"/>
                  <a:pt x="3126" y="17"/>
                </a:cubicBezTo>
                <a:cubicBezTo>
                  <a:pt x="3126" y="183"/>
                  <a:pt x="3126" y="183"/>
                  <a:pt x="3126" y="183"/>
                </a:cubicBezTo>
                <a:cubicBezTo>
                  <a:pt x="3126" y="189"/>
                  <a:pt x="3124" y="193"/>
                  <a:pt x="3119" y="195"/>
                </a:cubicBezTo>
                <a:cubicBezTo>
                  <a:pt x="3161" y="195"/>
                  <a:pt x="3161" y="195"/>
                  <a:pt x="3161" y="19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noProof="0" dirty="0"/>
          </a:p>
        </p:txBody>
      </p:sp>
      <p:sp>
        <p:nvSpPr>
          <p:cNvPr id="10" name="Text Placeholder 7"/>
          <p:cNvSpPr>
            <a:spLocks noGrp="1"/>
          </p:cNvSpPr>
          <p:nvPr>
            <p:ph type="body" sz="quarter" idx="14" hasCustomPrompt="1"/>
          </p:nvPr>
        </p:nvSpPr>
        <p:spPr bwMode="gray">
          <a:xfrm>
            <a:off x="462405" y="6228318"/>
            <a:ext cx="8208000" cy="369332"/>
          </a:xfrm>
        </p:spPr>
        <p:txBody>
          <a:bodyPr anchor="t" anchorCtr="0">
            <a:noAutofit/>
          </a:bodyPr>
          <a:lstStyle>
            <a:lvl1pPr>
              <a:defRPr sz="1200">
                <a:solidFill>
                  <a:schemeClr val="bg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GB" noProof="0" dirty="0" smtClean="0"/>
              <a:t>Click to insert source/notes text, if any</a:t>
            </a:r>
          </a:p>
        </p:txBody>
      </p:sp>
      <p:grpSp>
        <p:nvGrpSpPr>
          <p:cNvPr id="15" name="Group 14"/>
          <p:cNvGrpSpPr/>
          <p:nvPr userDrawn="1"/>
        </p:nvGrpSpPr>
        <p:grpSpPr>
          <a:xfrm>
            <a:off x="-2628520" y="3"/>
            <a:ext cx="2520000" cy="2928320"/>
            <a:chOff x="-2772816" y="0"/>
            <a:chExt cx="2520000" cy="2928320"/>
          </a:xfrm>
        </p:grpSpPr>
        <p:sp>
          <p:nvSpPr>
            <p:cNvPr id="16" name="Rectangle 15"/>
            <p:cNvSpPr/>
            <p:nvPr userDrawn="1"/>
          </p:nvSpPr>
          <p:spPr>
            <a:xfrm>
              <a:off x="-2772816" y="0"/>
              <a:ext cx="2520000" cy="29283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spAutoFit/>
            </a:bodyPr>
            <a:lstStyle/>
            <a:p>
              <a:pPr algn="l"/>
              <a:r>
                <a:rPr lang="en-GB" sz="1000" b="1" dirty="0" smtClean="0">
                  <a:solidFill>
                    <a:schemeClr val="bg1"/>
                  </a:solidFill>
                  <a:latin typeface="Lucida Sans" panose="020B0602030504020204" pitchFamily="34" charset="0"/>
                </a:rPr>
                <a:t>To insert image in the picture placeholder, please follow the below instructions:</a:t>
              </a:r>
            </a:p>
            <a:p>
              <a:pPr algn="l"/>
              <a:endParaRPr lang="en-GB" sz="1000" dirty="0" smtClean="0">
                <a:solidFill>
                  <a:schemeClr val="bg1"/>
                </a:solidFill>
                <a:latin typeface="Lucida Sans" panose="020B0602030504020204" pitchFamily="34" charset="0"/>
              </a:endParaRPr>
            </a:p>
            <a:p>
              <a:pPr marL="266693" indent="-266693" algn="l">
                <a:buFont typeface="+mj-lt"/>
                <a:buAutoNum type="arabicPeriod"/>
                <a:tabLst>
                  <a:tab pos="1257269" algn="l"/>
                </a:tabLst>
              </a:pPr>
              <a:r>
                <a:rPr lang="en-GB" sz="1000" dirty="0" smtClean="0">
                  <a:solidFill>
                    <a:schemeClr val="bg1"/>
                  </a:solidFill>
                  <a:latin typeface="Lucida Sans" panose="020B0602030504020204" pitchFamily="34" charset="0"/>
                </a:rPr>
                <a:t>Click the 	icon</a:t>
              </a:r>
              <a:r>
                <a:rPr lang="en-GB" sz="1000" baseline="0" dirty="0" smtClean="0">
                  <a:solidFill>
                    <a:schemeClr val="bg1"/>
                  </a:solidFill>
                  <a:latin typeface="Lucida Sans" panose="020B0602030504020204" pitchFamily="34" charset="0"/>
                </a:rPr>
                <a:t> in the grey placeholder</a:t>
              </a:r>
            </a:p>
            <a:p>
              <a:pPr marL="266693" indent="-266693" algn="l">
                <a:buFont typeface="+mj-lt"/>
                <a:buAutoNum type="arabicPeriod"/>
                <a:tabLst>
                  <a:tab pos="1162022" algn="l"/>
                </a:tabLst>
              </a:pPr>
              <a:r>
                <a:rPr lang="en-GB" sz="1000" dirty="0" smtClean="0">
                  <a:solidFill>
                    <a:schemeClr val="bg1"/>
                  </a:solidFill>
                  <a:latin typeface="Lucida Sans" panose="020B0602030504020204" pitchFamily="34" charset="0"/>
                </a:rPr>
                <a:t>Browse</a:t>
              </a:r>
              <a:r>
                <a:rPr lang="en-GB" sz="1000" baseline="0" dirty="0" smtClean="0">
                  <a:solidFill>
                    <a:schemeClr val="bg1"/>
                  </a:solidFill>
                  <a:latin typeface="Lucida Sans" panose="020B0602030504020204" pitchFamily="34" charset="0"/>
                </a:rPr>
                <a:t> to the folder where the required image is saved.</a:t>
              </a:r>
            </a:p>
            <a:p>
              <a:pPr marL="266693" indent="-266693" algn="l">
                <a:buFont typeface="+mj-lt"/>
                <a:buAutoNum type="arabicPeriod"/>
                <a:tabLst>
                  <a:tab pos="1162022" algn="l"/>
                </a:tabLst>
              </a:pPr>
              <a:r>
                <a:rPr lang="en-GB" sz="1000" baseline="0" dirty="0" smtClean="0">
                  <a:solidFill>
                    <a:schemeClr val="bg1"/>
                  </a:solidFill>
                  <a:latin typeface="Lucida Sans" panose="020B0602030504020204" pitchFamily="34" charset="0"/>
                </a:rPr>
                <a:t>Click to select the image and insert the image.</a:t>
              </a:r>
            </a:p>
            <a:p>
              <a:pPr marL="266693" indent="-266693" algn="l">
                <a:buFont typeface="+mj-lt"/>
                <a:buAutoNum type="arabicPeriod"/>
                <a:tabLst>
                  <a:tab pos="1162022" algn="l"/>
                </a:tabLst>
              </a:pPr>
              <a:r>
                <a:rPr lang="en-GB" sz="1000" baseline="0" dirty="0" smtClean="0">
                  <a:solidFill>
                    <a:schemeClr val="bg1"/>
                  </a:solidFill>
                  <a:latin typeface="Lucida Sans" panose="020B0602030504020204" pitchFamily="34" charset="0"/>
                </a:rPr>
                <a:t>Once the image is placed, go to Drawing Tools </a:t>
              </a:r>
              <a:r>
                <a:rPr lang="en-US" sz="1000" dirty="0" smtClean="0">
                  <a:solidFill>
                    <a:schemeClr val="bg1"/>
                  </a:solidFill>
                  <a:latin typeface="Lucida Sans" panose="020B0602030504020204" pitchFamily="34" charset="0"/>
                </a:rPr>
                <a:t>|  Send Backward </a:t>
              </a:r>
              <a:r>
                <a:rPr lang="en-GB" sz="1000" baseline="0" dirty="0" smtClean="0">
                  <a:solidFill>
                    <a:schemeClr val="bg1"/>
                  </a:solidFill>
                  <a:latin typeface="Lucida Sans" panose="020B0602030504020204" pitchFamily="34" charset="0"/>
                </a:rPr>
                <a:t> </a:t>
              </a:r>
              <a:r>
                <a:rPr lang="en-US" sz="1000" dirty="0" smtClean="0">
                  <a:solidFill>
                    <a:schemeClr val="bg1"/>
                  </a:solidFill>
                  <a:latin typeface="Lucida Sans" panose="020B0602030504020204" pitchFamily="34" charset="0"/>
                </a:rPr>
                <a:t>|  Send to Back (or right mouse click Send</a:t>
              </a:r>
              <a:r>
                <a:rPr lang="en-US" sz="1000" baseline="0" dirty="0" smtClean="0">
                  <a:solidFill>
                    <a:schemeClr val="bg1"/>
                  </a:solidFill>
                  <a:latin typeface="Lucida Sans" panose="020B0602030504020204" pitchFamily="34" charset="0"/>
                </a:rPr>
                <a:t> to Back)</a:t>
              </a:r>
              <a:endParaRPr lang="en-GB" sz="1000" dirty="0" smtClean="0">
                <a:solidFill>
                  <a:schemeClr val="bg1"/>
                </a:solidFill>
                <a:latin typeface="Lucida Sans" panose="020B0602030504020204" pitchFamily="34" charset="0"/>
              </a:endParaRPr>
            </a:p>
          </p:txBody>
        </p:sp>
        <p:pic>
          <p:nvPicPr>
            <p:cNvPr id="17" name="Picture 2"/>
            <p:cNvPicPr>
              <a:picLocks noChangeAspect="1" noChangeArrowheads="1"/>
            </p:cNvPicPr>
            <p:nvPr userDrawn="1"/>
          </p:nvPicPr>
          <p:blipFill rotWithShape="1">
            <a:blip r:embed="rId2" cstate="print">
              <a:clrChange>
                <a:clrFrom>
                  <a:srgbClr val="DAE0E4"/>
                </a:clrFrom>
                <a:clrTo>
                  <a:srgbClr val="DAE0E4">
                    <a:alpha val="0"/>
                  </a:srgbClr>
                </a:clrTo>
              </a:clrChange>
              <a:extLst>
                <a:ext uri="{28A0092B-C50C-407E-A947-70E740481C1C}">
                  <a14:useLocalDpi xmlns:a14="http://schemas.microsoft.com/office/drawing/2010/main" val="0"/>
                </a:ext>
              </a:extLst>
            </a:blip>
            <a:srcRect/>
            <a:stretch/>
          </p:blipFill>
          <p:spPr bwMode="auto">
            <a:xfrm>
              <a:off x="-1747750" y="723105"/>
              <a:ext cx="304801" cy="3167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8" name="Rectangle 17"/>
          <p:cNvSpPr/>
          <p:nvPr userDrawn="1"/>
        </p:nvSpPr>
        <p:spPr>
          <a:xfrm>
            <a:off x="-2628520" y="5160788"/>
            <a:ext cx="2520000" cy="15433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spAutoFit/>
          </a:bodyPr>
          <a:lstStyle/>
          <a:p>
            <a:pPr algn="l"/>
            <a:r>
              <a:rPr lang="en-GB" sz="1000" b="0" dirty="0" smtClean="0">
                <a:solidFill>
                  <a:schemeClr val="bg1"/>
                </a:solidFill>
                <a:latin typeface="Lucida Sans" panose="020B0602030504020204" pitchFamily="34" charset="0"/>
              </a:rPr>
              <a:t>T</a:t>
            </a:r>
            <a:r>
              <a:rPr lang="en-GB" sz="1000" b="0" baseline="0" dirty="0" smtClean="0">
                <a:solidFill>
                  <a:schemeClr val="bg1"/>
                </a:solidFill>
                <a:latin typeface="Lucida Sans" panose="020B0602030504020204" pitchFamily="34" charset="0"/>
              </a:rPr>
              <a:t>ry to insert an image of </a:t>
            </a:r>
            <a:r>
              <a:rPr lang="en-GB" sz="1000" b="1" u="sng" baseline="0" dirty="0" smtClean="0">
                <a:solidFill>
                  <a:srgbClr val="FF0000"/>
                </a:solidFill>
                <a:latin typeface="Lucida Sans" panose="020B0602030504020204" pitchFamily="34" charset="0"/>
              </a:rPr>
              <a:t>25.4cm by 19.05cm</a:t>
            </a:r>
            <a:r>
              <a:rPr lang="en-GB" sz="1000" b="1" u="none" baseline="0" dirty="0" smtClean="0">
                <a:solidFill>
                  <a:srgbClr val="FF0000"/>
                </a:solidFill>
                <a:latin typeface="Lucida Sans" panose="020B0602030504020204" pitchFamily="34" charset="0"/>
              </a:rPr>
              <a:t> (1.3:1) </a:t>
            </a:r>
            <a:r>
              <a:rPr lang="en-GB" sz="1000" b="0" baseline="0" dirty="0" smtClean="0">
                <a:solidFill>
                  <a:schemeClr val="bg1"/>
                </a:solidFill>
                <a:latin typeface="Lucida Sans" panose="020B0602030504020204" pitchFamily="34" charset="0"/>
              </a:rPr>
              <a:t>on this layout to avoid distortion.</a:t>
            </a:r>
          </a:p>
          <a:p>
            <a:pPr algn="l"/>
            <a:endParaRPr lang="en-GB" sz="1000" b="0" baseline="0" dirty="0" smtClean="0">
              <a:solidFill>
                <a:schemeClr val="bg1"/>
              </a:solidFill>
              <a:latin typeface="Lucida Sans" panose="020B0602030504020204" pitchFamily="34" charset="0"/>
            </a:endParaRPr>
          </a:p>
          <a:p>
            <a:pPr algn="l"/>
            <a:r>
              <a:rPr lang="en-GB" sz="1000" b="0" baseline="0" dirty="0" smtClean="0">
                <a:solidFill>
                  <a:schemeClr val="bg1"/>
                </a:solidFill>
                <a:latin typeface="Lucida Sans" panose="020B0602030504020204" pitchFamily="34" charset="0"/>
              </a:rPr>
              <a:t>Please ensure, the image has a simple background to display the logo and text overlapping.</a:t>
            </a:r>
            <a:endParaRPr lang="en-GB" sz="1000" b="0" dirty="0" smtClean="0">
              <a:solidFill>
                <a:schemeClr val="bg1"/>
              </a:solidFill>
              <a:latin typeface="Lucida Sans" panose="020B0602030504020204" pitchFamily="34" charset="0"/>
            </a:endParaRPr>
          </a:p>
        </p:txBody>
      </p:sp>
    </p:spTree>
    <p:extLst>
      <p:ext uri="{BB962C8B-B14F-4D97-AF65-F5344CB8AC3E}">
        <p14:creationId xmlns:p14="http://schemas.microsoft.com/office/powerpoint/2010/main" val="3400670371"/>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tatement">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457200" y="1186033"/>
            <a:ext cx="7200000" cy="719428"/>
          </a:xfrm>
        </p:spPr>
        <p:txBody>
          <a:bodyPr/>
          <a:lstStyle>
            <a:lvl1pPr>
              <a:defRPr>
                <a:solidFill>
                  <a:schemeClr val="bg1"/>
                </a:solidFill>
              </a:defRPr>
            </a:lvl1pPr>
          </a:lstStyle>
          <a:p>
            <a:r>
              <a:rPr lang="en-GB" noProof="0" dirty="0" smtClean="0"/>
              <a:t>Click to insert title</a:t>
            </a:r>
            <a:endParaRPr lang="en-GB" noProof="0" dirty="0"/>
          </a:p>
        </p:txBody>
      </p:sp>
      <p:sp>
        <p:nvSpPr>
          <p:cNvPr id="3" name="Content Placeholder 2"/>
          <p:cNvSpPr>
            <a:spLocks noGrp="1"/>
          </p:cNvSpPr>
          <p:nvPr>
            <p:ph idx="1"/>
          </p:nvPr>
        </p:nvSpPr>
        <p:spPr bwMode="gray">
          <a:xfrm>
            <a:off x="457200" y="2552203"/>
            <a:ext cx="5616000" cy="3600000"/>
          </a:xfrm>
        </p:spPr>
        <p:txBody>
          <a:bodyPr/>
          <a:lstStyle>
            <a:lvl1pPr>
              <a:defRPr>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67" name="Freeform 6"/>
          <p:cNvSpPr>
            <a:spLocks noChangeAspect="1" noEditPoints="1"/>
          </p:cNvSpPr>
          <p:nvPr userDrawn="1"/>
        </p:nvSpPr>
        <p:spPr bwMode="gray">
          <a:xfrm>
            <a:off x="6084888" y="368301"/>
            <a:ext cx="2717800" cy="592138"/>
          </a:xfrm>
          <a:custGeom>
            <a:avLst/>
            <a:gdLst>
              <a:gd name="T0" fmla="*/ 69 w 3646"/>
              <a:gd name="T1" fmla="*/ 623 h 794"/>
              <a:gd name="T2" fmla="*/ 209 w 3646"/>
              <a:gd name="T3" fmla="*/ 440 h 794"/>
              <a:gd name="T4" fmla="*/ 261 w 3646"/>
              <a:gd name="T5" fmla="*/ 248 h 794"/>
              <a:gd name="T6" fmla="*/ 488 w 3646"/>
              <a:gd name="T7" fmla="*/ 282 h 794"/>
              <a:gd name="T8" fmla="*/ 627 w 3646"/>
              <a:gd name="T9" fmla="*/ 542 h 794"/>
              <a:gd name="T10" fmla="*/ 567 w 3646"/>
              <a:gd name="T11" fmla="*/ 380 h 794"/>
              <a:gd name="T12" fmla="*/ 481 w 3646"/>
              <a:gd name="T13" fmla="*/ 308 h 794"/>
              <a:gd name="T14" fmla="*/ 1184 w 3646"/>
              <a:gd name="T15" fmla="*/ 616 h 794"/>
              <a:gd name="T16" fmla="*/ 1196 w 3646"/>
              <a:gd name="T17" fmla="*/ 290 h 794"/>
              <a:gd name="T18" fmla="*/ 1246 w 3646"/>
              <a:gd name="T19" fmla="*/ 151 h 794"/>
              <a:gd name="T20" fmla="*/ 1316 w 3646"/>
              <a:gd name="T21" fmla="*/ 362 h 794"/>
              <a:gd name="T22" fmla="*/ 1554 w 3646"/>
              <a:gd name="T23" fmla="*/ 627 h 794"/>
              <a:gd name="T24" fmla="*/ 2231 w 3646"/>
              <a:gd name="T25" fmla="*/ 300 h 794"/>
              <a:gd name="T26" fmla="*/ 1884 w 3646"/>
              <a:gd name="T27" fmla="*/ 299 h 794"/>
              <a:gd name="T28" fmla="*/ 1973 w 3646"/>
              <a:gd name="T29" fmla="*/ 599 h 794"/>
              <a:gd name="T30" fmla="*/ 2191 w 3646"/>
              <a:gd name="T31" fmla="*/ 615 h 794"/>
              <a:gd name="T32" fmla="*/ 2341 w 3646"/>
              <a:gd name="T33" fmla="*/ 599 h 794"/>
              <a:gd name="T34" fmla="*/ 2295 w 3646"/>
              <a:gd name="T35" fmla="*/ 282 h 794"/>
              <a:gd name="T36" fmla="*/ 2969 w 3646"/>
              <a:gd name="T37" fmla="*/ 616 h 794"/>
              <a:gd name="T38" fmla="*/ 2981 w 3646"/>
              <a:gd name="T39" fmla="*/ 290 h 794"/>
              <a:gd name="T40" fmla="*/ 3032 w 3646"/>
              <a:gd name="T41" fmla="*/ 580 h 794"/>
              <a:gd name="T42" fmla="*/ 3153 w 3646"/>
              <a:gd name="T43" fmla="*/ 282 h 794"/>
              <a:gd name="T44" fmla="*/ 3087 w 3646"/>
              <a:gd name="T45" fmla="*/ 565 h 794"/>
              <a:gd name="T46" fmla="*/ 3413 w 3646"/>
              <a:gd name="T47" fmla="*/ 282 h 794"/>
              <a:gd name="T48" fmla="*/ 3413 w 3646"/>
              <a:gd name="T49" fmla="*/ 599 h 794"/>
              <a:gd name="T50" fmla="*/ 3646 w 3646"/>
              <a:gd name="T51" fmla="*/ 627 h 794"/>
              <a:gd name="T52" fmla="*/ 2754 w 3646"/>
              <a:gd name="T53" fmla="*/ 378 h 794"/>
              <a:gd name="T54" fmla="*/ 2438 w 3646"/>
              <a:gd name="T55" fmla="*/ 301 h 794"/>
              <a:gd name="T56" fmla="*/ 2557 w 3646"/>
              <a:gd name="T57" fmla="*/ 332 h 794"/>
              <a:gd name="T58" fmla="*/ 2553 w 3646"/>
              <a:gd name="T59" fmla="*/ 627 h 794"/>
              <a:gd name="T60" fmla="*/ 770 w 3646"/>
              <a:gd name="T61" fmla="*/ 566 h 794"/>
              <a:gd name="T62" fmla="*/ 796 w 3646"/>
              <a:gd name="T63" fmla="*/ 633 h 794"/>
              <a:gd name="T64" fmla="*/ 894 w 3646"/>
              <a:gd name="T65" fmla="*/ 308 h 794"/>
              <a:gd name="T66" fmla="*/ 992 w 3646"/>
              <a:gd name="T67" fmla="*/ 610 h 794"/>
              <a:gd name="T68" fmla="*/ 1616 w 3646"/>
              <a:gd name="T69" fmla="*/ 318 h 794"/>
              <a:gd name="T70" fmla="*/ 1754 w 3646"/>
              <a:gd name="T71" fmla="*/ 420 h 794"/>
              <a:gd name="T72" fmla="*/ 1779 w 3646"/>
              <a:gd name="T73" fmla="*/ 560 h 794"/>
              <a:gd name="T74" fmla="*/ 1785 w 3646"/>
              <a:gd name="T75" fmla="*/ 554 h 794"/>
              <a:gd name="T76" fmla="*/ 1473 w 3646"/>
              <a:gd name="T77" fmla="*/ 5 h 794"/>
              <a:gd name="T78" fmla="*/ 1582 w 3646"/>
              <a:gd name="T79" fmla="*/ 5 h 794"/>
              <a:gd name="T80" fmla="*/ 1750 w 3646"/>
              <a:gd name="T81" fmla="*/ 17 h 794"/>
              <a:gd name="T82" fmla="*/ 1608 w 3646"/>
              <a:gd name="T83" fmla="*/ 195 h 794"/>
              <a:gd name="T84" fmla="*/ 1743 w 3646"/>
              <a:gd name="T85" fmla="*/ 5 h 794"/>
              <a:gd name="T86" fmla="*/ 1841 w 3646"/>
              <a:gd name="T87" fmla="*/ 195 h 794"/>
              <a:gd name="T88" fmla="*/ 1907 w 3646"/>
              <a:gd name="T89" fmla="*/ 5 h 794"/>
              <a:gd name="T90" fmla="*/ 2001 w 3646"/>
              <a:gd name="T91" fmla="*/ 18 h 794"/>
              <a:gd name="T92" fmla="*/ 2151 w 3646"/>
              <a:gd name="T93" fmla="*/ 195 h 794"/>
              <a:gd name="T94" fmla="*/ 2128 w 3646"/>
              <a:gd name="T95" fmla="*/ 75 h 794"/>
              <a:gd name="T96" fmla="*/ 2292 w 3646"/>
              <a:gd name="T97" fmla="*/ 52 h 794"/>
              <a:gd name="T98" fmla="*/ 2205 w 3646"/>
              <a:gd name="T99" fmla="*/ 183 h 794"/>
              <a:gd name="T100" fmla="*/ 2317 w 3646"/>
              <a:gd name="T101" fmla="*/ 184 h 794"/>
              <a:gd name="T102" fmla="*/ 2205 w 3646"/>
              <a:gd name="T103" fmla="*/ 93 h 794"/>
              <a:gd name="T104" fmla="*/ 2434 w 3646"/>
              <a:gd name="T105" fmla="*/ 13 h 794"/>
              <a:gd name="T106" fmla="*/ 2336 w 3646"/>
              <a:gd name="T107" fmla="*/ 182 h 794"/>
              <a:gd name="T108" fmla="*/ 2468 w 3646"/>
              <a:gd name="T109" fmla="*/ 195 h 794"/>
              <a:gd name="T110" fmla="*/ 2673 w 3646"/>
              <a:gd name="T111" fmla="*/ 31 h 794"/>
              <a:gd name="T112" fmla="*/ 2579 w 3646"/>
              <a:gd name="T113" fmla="*/ 195 h 794"/>
              <a:gd name="T114" fmla="*/ 2768 w 3646"/>
              <a:gd name="T115" fmla="*/ 91 h 794"/>
              <a:gd name="T116" fmla="*/ 2738 w 3646"/>
              <a:gd name="T117" fmla="*/ 195 h 794"/>
              <a:gd name="T118" fmla="*/ 3100 w 3646"/>
              <a:gd name="T119" fmla="*/ 102 h 794"/>
              <a:gd name="T120" fmla="*/ 3013 w 3646"/>
              <a:gd name="T121" fmla="*/ 185 h 794"/>
              <a:gd name="T122" fmla="*/ 3209 w 3646"/>
              <a:gd name="T123" fmla="*/ 75 h 794"/>
              <a:gd name="T124" fmla="*/ 3119 w 3646"/>
              <a:gd name="T125" fmla="*/ 5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646" h="794">
                <a:moveTo>
                  <a:pt x="161" y="328"/>
                </a:moveTo>
                <a:cubicBezTo>
                  <a:pt x="195" y="345"/>
                  <a:pt x="220" y="359"/>
                  <a:pt x="237" y="369"/>
                </a:cubicBezTo>
                <a:cubicBezTo>
                  <a:pt x="254" y="379"/>
                  <a:pt x="268" y="393"/>
                  <a:pt x="280" y="411"/>
                </a:cubicBezTo>
                <a:cubicBezTo>
                  <a:pt x="293" y="429"/>
                  <a:pt x="299" y="453"/>
                  <a:pt x="299" y="484"/>
                </a:cubicBezTo>
                <a:cubicBezTo>
                  <a:pt x="299" y="528"/>
                  <a:pt x="283" y="563"/>
                  <a:pt x="249" y="591"/>
                </a:cubicBezTo>
                <a:cubicBezTo>
                  <a:pt x="216" y="619"/>
                  <a:pt x="179" y="633"/>
                  <a:pt x="138" y="633"/>
                </a:cubicBezTo>
                <a:cubicBezTo>
                  <a:pt x="110" y="633"/>
                  <a:pt x="87" y="630"/>
                  <a:pt x="69" y="623"/>
                </a:cubicBezTo>
                <a:cubicBezTo>
                  <a:pt x="50" y="616"/>
                  <a:pt x="28" y="606"/>
                  <a:pt x="2" y="592"/>
                </a:cubicBezTo>
                <a:cubicBezTo>
                  <a:pt x="0" y="483"/>
                  <a:pt x="0" y="483"/>
                  <a:pt x="0" y="483"/>
                </a:cubicBezTo>
                <a:cubicBezTo>
                  <a:pt x="10" y="516"/>
                  <a:pt x="26" y="544"/>
                  <a:pt x="47" y="568"/>
                </a:cubicBezTo>
                <a:cubicBezTo>
                  <a:pt x="69" y="591"/>
                  <a:pt x="97" y="602"/>
                  <a:pt x="133" y="602"/>
                </a:cubicBezTo>
                <a:cubicBezTo>
                  <a:pt x="168" y="602"/>
                  <a:pt x="193" y="592"/>
                  <a:pt x="209" y="571"/>
                </a:cubicBezTo>
                <a:cubicBezTo>
                  <a:pt x="224" y="551"/>
                  <a:pt x="232" y="528"/>
                  <a:pt x="232" y="505"/>
                </a:cubicBezTo>
                <a:cubicBezTo>
                  <a:pt x="232" y="473"/>
                  <a:pt x="224" y="452"/>
                  <a:pt x="209" y="440"/>
                </a:cubicBezTo>
                <a:cubicBezTo>
                  <a:pt x="193" y="429"/>
                  <a:pt x="160" y="410"/>
                  <a:pt x="109" y="385"/>
                </a:cubicBezTo>
                <a:cubicBezTo>
                  <a:pt x="72" y="366"/>
                  <a:pt x="45" y="347"/>
                  <a:pt x="27" y="327"/>
                </a:cubicBezTo>
                <a:cubicBezTo>
                  <a:pt x="10" y="307"/>
                  <a:pt x="2" y="282"/>
                  <a:pt x="2" y="253"/>
                </a:cubicBezTo>
                <a:cubicBezTo>
                  <a:pt x="2" y="212"/>
                  <a:pt x="17" y="180"/>
                  <a:pt x="48" y="157"/>
                </a:cubicBezTo>
                <a:cubicBezTo>
                  <a:pt x="79" y="135"/>
                  <a:pt x="114" y="123"/>
                  <a:pt x="153" y="123"/>
                </a:cubicBezTo>
                <a:cubicBezTo>
                  <a:pt x="194" y="123"/>
                  <a:pt x="229" y="133"/>
                  <a:pt x="257" y="152"/>
                </a:cubicBezTo>
                <a:cubicBezTo>
                  <a:pt x="261" y="248"/>
                  <a:pt x="261" y="248"/>
                  <a:pt x="261" y="248"/>
                </a:cubicBezTo>
                <a:cubicBezTo>
                  <a:pt x="256" y="225"/>
                  <a:pt x="243" y="204"/>
                  <a:pt x="222" y="184"/>
                </a:cubicBezTo>
                <a:cubicBezTo>
                  <a:pt x="201" y="163"/>
                  <a:pt x="174" y="153"/>
                  <a:pt x="143" y="153"/>
                </a:cubicBezTo>
                <a:cubicBezTo>
                  <a:pt x="115" y="153"/>
                  <a:pt x="95" y="161"/>
                  <a:pt x="81" y="178"/>
                </a:cubicBezTo>
                <a:cubicBezTo>
                  <a:pt x="68" y="194"/>
                  <a:pt x="62" y="212"/>
                  <a:pt x="62" y="231"/>
                </a:cubicBezTo>
                <a:cubicBezTo>
                  <a:pt x="62" y="252"/>
                  <a:pt x="68" y="269"/>
                  <a:pt x="81" y="280"/>
                </a:cubicBezTo>
                <a:cubicBezTo>
                  <a:pt x="95" y="292"/>
                  <a:pt x="121" y="308"/>
                  <a:pt x="161" y="328"/>
                </a:cubicBezTo>
                <a:close/>
                <a:moveTo>
                  <a:pt x="488" y="282"/>
                </a:moveTo>
                <a:cubicBezTo>
                  <a:pt x="456" y="282"/>
                  <a:pt x="428" y="290"/>
                  <a:pt x="403" y="307"/>
                </a:cubicBezTo>
                <a:cubicBezTo>
                  <a:pt x="378" y="324"/>
                  <a:pt x="360" y="346"/>
                  <a:pt x="346" y="373"/>
                </a:cubicBezTo>
                <a:cubicBezTo>
                  <a:pt x="333" y="401"/>
                  <a:pt x="327" y="429"/>
                  <a:pt x="327" y="458"/>
                </a:cubicBezTo>
                <a:cubicBezTo>
                  <a:pt x="327" y="503"/>
                  <a:pt x="340" y="544"/>
                  <a:pt x="367" y="580"/>
                </a:cubicBezTo>
                <a:cubicBezTo>
                  <a:pt x="394" y="615"/>
                  <a:pt x="434" y="633"/>
                  <a:pt x="487" y="633"/>
                </a:cubicBezTo>
                <a:cubicBezTo>
                  <a:pt x="518" y="633"/>
                  <a:pt x="545" y="625"/>
                  <a:pt x="570" y="608"/>
                </a:cubicBezTo>
                <a:cubicBezTo>
                  <a:pt x="594" y="592"/>
                  <a:pt x="613" y="570"/>
                  <a:pt x="627" y="542"/>
                </a:cubicBezTo>
                <a:cubicBezTo>
                  <a:pt x="640" y="514"/>
                  <a:pt x="647" y="486"/>
                  <a:pt x="647" y="458"/>
                </a:cubicBezTo>
                <a:cubicBezTo>
                  <a:pt x="647" y="428"/>
                  <a:pt x="641" y="400"/>
                  <a:pt x="630" y="373"/>
                </a:cubicBezTo>
                <a:cubicBezTo>
                  <a:pt x="619" y="346"/>
                  <a:pt x="601" y="324"/>
                  <a:pt x="576" y="307"/>
                </a:cubicBezTo>
                <a:cubicBezTo>
                  <a:pt x="552" y="290"/>
                  <a:pt x="523" y="282"/>
                  <a:pt x="488" y="282"/>
                </a:cubicBezTo>
                <a:close/>
                <a:moveTo>
                  <a:pt x="481" y="308"/>
                </a:moveTo>
                <a:cubicBezTo>
                  <a:pt x="503" y="308"/>
                  <a:pt x="521" y="314"/>
                  <a:pt x="535" y="328"/>
                </a:cubicBezTo>
                <a:cubicBezTo>
                  <a:pt x="549" y="341"/>
                  <a:pt x="560" y="358"/>
                  <a:pt x="567" y="380"/>
                </a:cubicBezTo>
                <a:cubicBezTo>
                  <a:pt x="575" y="401"/>
                  <a:pt x="579" y="425"/>
                  <a:pt x="581" y="453"/>
                </a:cubicBezTo>
                <a:cubicBezTo>
                  <a:pt x="582" y="496"/>
                  <a:pt x="575" y="531"/>
                  <a:pt x="560" y="560"/>
                </a:cubicBezTo>
                <a:cubicBezTo>
                  <a:pt x="545" y="588"/>
                  <a:pt x="522" y="603"/>
                  <a:pt x="492" y="604"/>
                </a:cubicBezTo>
                <a:cubicBezTo>
                  <a:pt x="463" y="606"/>
                  <a:pt x="440" y="593"/>
                  <a:pt x="422" y="565"/>
                </a:cubicBezTo>
                <a:cubicBezTo>
                  <a:pt x="404" y="537"/>
                  <a:pt x="395" y="503"/>
                  <a:pt x="393" y="462"/>
                </a:cubicBezTo>
                <a:cubicBezTo>
                  <a:pt x="392" y="420"/>
                  <a:pt x="398" y="384"/>
                  <a:pt x="414" y="354"/>
                </a:cubicBezTo>
                <a:cubicBezTo>
                  <a:pt x="429" y="325"/>
                  <a:pt x="451" y="310"/>
                  <a:pt x="481" y="308"/>
                </a:cubicBezTo>
                <a:close/>
                <a:moveTo>
                  <a:pt x="1095" y="223"/>
                </a:moveTo>
                <a:cubicBezTo>
                  <a:pt x="1000" y="321"/>
                  <a:pt x="1000" y="321"/>
                  <a:pt x="1000" y="321"/>
                </a:cubicBezTo>
                <a:cubicBezTo>
                  <a:pt x="1031" y="321"/>
                  <a:pt x="1031" y="321"/>
                  <a:pt x="1031" y="321"/>
                </a:cubicBezTo>
                <a:cubicBezTo>
                  <a:pt x="1031" y="527"/>
                  <a:pt x="1031" y="527"/>
                  <a:pt x="1031" y="527"/>
                </a:cubicBezTo>
                <a:cubicBezTo>
                  <a:pt x="1031" y="560"/>
                  <a:pt x="1041" y="586"/>
                  <a:pt x="1059" y="605"/>
                </a:cubicBezTo>
                <a:cubicBezTo>
                  <a:pt x="1078" y="624"/>
                  <a:pt x="1103" y="633"/>
                  <a:pt x="1133" y="633"/>
                </a:cubicBezTo>
                <a:cubicBezTo>
                  <a:pt x="1152" y="633"/>
                  <a:pt x="1169" y="627"/>
                  <a:pt x="1184" y="616"/>
                </a:cubicBezTo>
                <a:cubicBezTo>
                  <a:pt x="1199" y="604"/>
                  <a:pt x="1207" y="594"/>
                  <a:pt x="1207" y="583"/>
                </a:cubicBezTo>
                <a:cubicBezTo>
                  <a:pt x="1199" y="590"/>
                  <a:pt x="1192" y="595"/>
                  <a:pt x="1187" y="598"/>
                </a:cubicBezTo>
                <a:cubicBezTo>
                  <a:pt x="1182" y="601"/>
                  <a:pt x="1173" y="602"/>
                  <a:pt x="1160" y="602"/>
                </a:cubicBezTo>
                <a:cubicBezTo>
                  <a:pt x="1116" y="602"/>
                  <a:pt x="1093" y="577"/>
                  <a:pt x="1093" y="527"/>
                </a:cubicBezTo>
                <a:cubicBezTo>
                  <a:pt x="1093" y="321"/>
                  <a:pt x="1093" y="321"/>
                  <a:pt x="1093" y="321"/>
                </a:cubicBezTo>
                <a:cubicBezTo>
                  <a:pt x="1170" y="321"/>
                  <a:pt x="1170" y="321"/>
                  <a:pt x="1170" y="321"/>
                </a:cubicBezTo>
                <a:cubicBezTo>
                  <a:pt x="1196" y="290"/>
                  <a:pt x="1196" y="290"/>
                  <a:pt x="1196" y="290"/>
                </a:cubicBezTo>
                <a:cubicBezTo>
                  <a:pt x="1095" y="290"/>
                  <a:pt x="1095" y="290"/>
                  <a:pt x="1095" y="290"/>
                </a:cubicBezTo>
                <a:cubicBezTo>
                  <a:pt x="1095" y="223"/>
                  <a:pt x="1095" y="223"/>
                  <a:pt x="1095" y="223"/>
                </a:cubicBezTo>
                <a:close/>
                <a:moveTo>
                  <a:pt x="1426" y="282"/>
                </a:moveTo>
                <a:cubicBezTo>
                  <a:pt x="1392" y="282"/>
                  <a:pt x="1356" y="299"/>
                  <a:pt x="1316" y="334"/>
                </a:cubicBezTo>
                <a:cubicBezTo>
                  <a:pt x="1316" y="123"/>
                  <a:pt x="1316" y="123"/>
                  <a:pt x="1316" y="123"/>
                </a:cubicBezTo>
                <a:cubicBezTo>
                  <a:pt x="1226" y="141"/>
                  <a:pt x="1226" y="141"/>
                  <a:pt x="1226" y="141"/>
                </a:cubicBezTo>
                <a:cubicBezTo>
                  <a:pt x="1235" y="144"/>
                  <a:pt x="1242" y="148"/>
                  <a:pt x="1246" y="151"/>
                </a:cubicBezTo>
                <a:cubicBezTo>
                  <a:pt x="1250" y="155"/>
                  <a:pt x="1252" y="161"/>
                  <a:pt x="1252" y="170"/>
                </a:cubicBezTo>
                <a:cubicBezTo>
                  <a:pt x="1252" y="599"/>
                  <a:pt x="1252" y="599"/>
                  <a:pt x="1252" y="599"/>
                </a:cubicBezTo>
                <a:cubicBezTo>
                  <a:pt x="1252" y="611"/>
                  <a:pt x="1246" y="620"/>
                  <a:pt x="1233" y="627"/>
                </a:cubicBezTo>
                <a:cubicBezTo>
                  <a:pt x="1336" y="627"/>
                  <a:pt x="1336" y="627"/>
                  <a:pt x="1336" y="627"/>
                </a:cubicBezTo>
                <a:cubicBezTo>
                  <a:pt x="1328" y="622"/>
                  <a:pt x="1323" y="618"/>
                  <a:pt x="1320" y="614"/>
                </a:cubicBezTo>
                <a:cubicBezTo>
                  <a:pt x="1317" y="610"/>
                  <a:pt x="1316" y="605"/>
                  <a:pt x="1316" y="599"/>
                </a:cubicBezTo>
                <a:cubicBezTo>
                  <a:pt x="1316" y="362"/>
                  <a:pt x="1316" y="362"/>
                  <a:pt x="1316" y="362"/>
                </a:cubicBezTo>
                <a:cubicBezTo>
                  <a:pt x="1324" y="352"/>
                  <a:pt x="1335" y="343"/>
                  <a:pt x="1349" y="335"/>
                </a:cubicBezTo>
                <a:cubicBezTo>
                  <a:pt x="1363" y="328"/>
                  <a:pt x="1379" y="324"/>
                  <a:pt x="1395" y="324"/>
                </a:cubicBezTo>
                <a:cubicBezTo>
                  <a:pt x="1424" y="324"/>
                  <a:pt x="1444" y="332"/>
                  <a:pt x="1456" y="347"/>
                </a:cubicBezTo>
                <a:cubicBezTo>
                  <a:pt x="1467" y="362"/>
                  <a:pt x="1473" y="382"/>
                  <a:pt x="1473" y="407"/>
                </a:cubicBezTo>
                <a:cubicBezTo>
                  <a:pt x="1473" y="599"/>
                  <a:pt x="1473" y="599"/>
                  <a:pt x="1473" y="599"/>
                </a:cubicBezTo>
                <a:cubicBezTo>
                  <a:pt x="1473" y="610"/>
                  <a:pt x="1467" y="619"/>
                  <a:pt x="1454" y="627"/>
                </a:cubicBezTo>
                <a:cubicBezTo>
                  <a:pt x="1554" y="627"/>
                  <a:pt x="1554" y="627"/>
                  <a:pt x="1554" y="627"/>
                </a:cubicBezTo>
                <a:cubicBezTo>
                  <a:pt x="1547" y="622"/>
                  <a:pt x="1542" y="618"/>
                  <a:pt x="1539" y="615"/>
                </a:cubicBezTo>
                <a:cubicBezTo>
                  <a:pt x="1537" y="612"/>
                  <a:pt x="1535" y="607"/>
                  <a:pt x="1535" y="599"/>
                </a:cubicBezTo>
                <a:cubicBezTo>
                  <a:pt x="1535" y="383"/>
                  <a:pt x="1535" y="383"/>
                  <a:pt x="1535" y="383"/>
                </a:cubicBezTo>
                <a:cubicBezTo>
                  <a:pt x="1535" y="351"/>
                  <a:pt x="1525" y="326"/>
                  <a:pt x="1504" y="308"/>
                </a:cubicBezTo>
                <a:cubicBezTo>
                  <a:pt x="1483" y="290"/>
                  <a:pt x="1457" y="282"/>
                  <a:pt x="1426" y="282"/>
                </a:cubicBezTo>
                <a:close/>
                <a:moveTo>
                  <a:pt x="2295" y="282"/>
                </a:moveTo>
                <a:cubicBezTo>
                  <a:pt x="2273" y="282"/>
                  <a:pt x="2252" y="288"/>
                  <a:pt x="2231" y="300"/>
                </a:cubicBezTo>
                <a:cubicBezTo>
                  <a:pt x="2210" y="312"/>
                  <a:pt x="2193" y="328"/>
                  <a:pt x="2179" y="345"/>
                </a:cubicBezTo>
                <a:cubicBezTo>
                  <a:pt x="2173" y="325"/>
                  <a:pt x="2160" y="309"/>
                  <a:pt x="2141" y="298"/>
                </a:cubicBezTo>
                <a:cubicBezTo>
                  <a:pt x="2122" y="287"/>
                  <a:pt x="2101" y="282"/>
                  <a:pt x="2080" y="282"/>
                </a:cubicBezTo>
                <a:cubicBezTo>
                  <a:pt x="2059" y="282"/>
                  <a:pt x="2039" y="287"/>
                  <a:pt x="2023" y="297"/>
                </a:cubicBezTo>
                <a:cubicBezTo>
                  <a:pt x="2006" y="306"/>
                  <a:pt x="1989" y="318"/>
                  <a:pt x="1973" y="332"/>
                </a:cubicBezTo>
                <a:cubicBezTo>
                  <a:pt x="1973" y="282"/>
                  <a:pt x="1973" y="282"/>
                  <a:pt x="1973" y="282"/>
                </a:cubicBezTo>
                <a:cubicBezTo>
                  <a:pt x="1884" y="299"/>
                  <a:pt x="1884" y="299"/>
                  <a:pt x="1884" y="299"/>
                </a:cubicBezTo>
                <a:cubicBezTo>
                  <a:pt x="1892" y="301"/>
                  <a:pt x="1898" y="304"/>
                  <a:pt x="1903" y="308"/>
                </a:cubicBezTo>
                <a:cubicBezTo>
                  <a:pt x="1908" y="312"/>
                  <a:pt x="1911" y="319"/>
                  <a:pt x="1911" y="328"/>
                </a:cubicBezTo>
                <a:cubicBezTo>
                  <a:pt x="1911" y="599"/>
                  <a:pt x="1911" y="599"/>
                  <a:pt x="1911" y="599"/>
                </a:cubicBezTo>
                <a:cubicBezTo>
                  <a:pt x="1911" y="610"/>
                  <a:pt x="1904" y="619"/>
                  <a:pt x="1892" y="627"/>
                </a:cubicBezTo>
                <a:cubicBezTo>
                  <a:pt x="1994" y="627"/>
                  <a:pt x="1994" y="627"/>
                  <a:pt x="1994" y="627"/>
                </a:cubicBezTo>
                <a:cubicBezTo>
                  <a:pt x="1986" y="622"/>
                  <a:pt x="1981" y="618"/>
                  <a:pt x="1978" y="614"/>
                </a:cubicBezTo>
                <a:cubicBezTo>
                  <a:pt x="1975" y="611"/>
                  <a:pt x="1973" y="606"/>
                  <a:pt x="1973" y="599"/>
                </a:cubicBezTo>
                <a:cubicBezTo>
                  <a:pt x="1973" y="360"/>
                  <a:pt x="1973" y="360"/>
                  <a:pt x="1973" y="360"/>
                </a:cubicBezTo>
                <a:cubicBezTo>
                  <a:pt x="1994" y="336"/>
                  <a:pt x="2018" y="323"/>
                  <a:pt x="2047" y="323"/>
                </a:cubicBezTo>
                <a:cubicBezTo>
                  <a:pt x="2098" y="323"/>
                  <a:pt x="2123" y="349"/>
                  <a:pt x="2123" y="400"/>
                </a:cubicBezTo>
                <a:cubicBezTo>
                  <a:pt x="2123" y="599"/>
                  <a:pt x="2123" y="599"/>
                  <a:pt x="2123" y="599"/>
                </a:cubicBezTo>
                <a:cubicBezTo>
                  <a:pt x="2123" y="610"/>
                  <a:pt x="2117" y="619"/>
                  <a:pt x="2104" y="627"/>
                </a:cubicBezTo>
                <a:cubicBezTo>
                  <a:pt x="2206" y="627"/>
                  <a:pt x="2206" y="627"/>
                  <a:pt x="2206" y="627"/>
                </a:cubicBezTo>
                <a:cubicBezTo>
                  <a:pt x="2199" y="623"/>
                  <a:pt x="2195" y="619"/>
                  <a:pt x="2191" y="615"/>
                </a:cubicBezTo>
                <a:cubicBezTo>
                  <a:pt x="2188" y="611"/>
                  <a:pt x="2187" y="605"/>
                  <a:pt x="2187" y="599"/>
                </a:cubicBezTo>
                <a:cubicBezTo>
                  <a:pt x="2187" y="380"/>
                  <a:pt x="2187" y="380"/>
                  <a:pt x="2187" y="380"/>
                </a:cubicBezTo>
                <a:cubicBezTo>
                  <a:pt x="2187" y="375"/>
                  <a:pt x="2186" y="372"/>
                  <a:pt x="2185" y="369"/>
                </a:cubicBezTo>
                <a:cubicBezTo>
                  <a:pt x="2207" y="338"/>
                  <a:pt x="2233" y="323"/>
                  <a:pt x="2264" y="323"/>
                </a:cubicBezTo>
                <a:cubicBezTo>
                  <a:pt x="2291" y="323"/>
                  <a:pt x="2310" y="331"/>
                  <a:pt x="2323" y="345"/>
                </a:cubicBezTo>
                <a:cubicBezTo>
                  <a:pt x="2335" y="360"/>
                  <a:pt x="2341" y="380"/>
                  <a:pt x="2341" y="403"/>
                </a:cubicBezTo>
                <a:cubicBezTo>
                  <a:pt x="2341" y="599"/>
                  <a:pt x="2341" y="599"/>
                  <a:pt x="2341" y="599"/>
                </a:cubicBezTo>
                <a:cubicBezTo>
                  <a:pt x="2341" y="609"/>
                  <a:pt x="2334" y="619"/>
                  <a:pt x="2320" y="627"/>
                </a:cubicBezTo>
                <a:cubicBezTo>
                  <a:pt x="2422" y="627"/>
                  <a:pt x="2422" y="627"/>
                  <a:pt x="2422" y="627"/>
                </a:cubicBezTo>
                <a:cubicBezTo>
                  <a:pt x="2415" y="623"/>
                  <a:pt x="2411" y="619"/>
                  <a:pt x="2408" y="615"/>
                </a:cubicBezTo>
                <a:cubicBezTo>
                  <a:pt x="2404" y="611"/>
                  <a:pt x="2403" y="605"/>
                  <a:pt x="2403" y="599"/>
                </a:cubicBezTo>
                <a:cubicBezTo>
                  <a:pt x="2403" y="382"/>
                  <a:pt x="2403" y="382"/>
                  <a:pt x="2403" y="382"/>
                </a:cubicBezTo>
                <a:cubicBezTo>
                  <a:pt x="2403" y="350"/>
                  <a:pt x="2392" y="325"/>
                  <a:pt x="2370" y="308"/>
                </a:cubicBezTo>
                <a:cubicBezTo>
                  <a:pt x="2347" y="290"/>
                  <a:pt x="2323" y="282"/>
                  <a:pt x="2295" y="282"/>
                </a:cubicBezTo>
                <a:close/>
                <a:moveTo>
                  <a:pt x="2880" y="223"/>
                </a:moveTo>
                <a:cubicBezTo>
                  <a:pt x="2785" y="321"/>
                  <a:pt x="2785" y="321"/>
                  <a:pt x="2785" y="321"/>
                </a:cubicBezTo>
                <a:cubicBezTo>
                  <a:pt x="2816" y="321"/>
                  <a:pt x="2816" y="321"/>
                  <a:pt x="2816" y="321"/>
                </a:cubicBezTo>
                <a:cubicBezTo>
                  <a:pt x="2816" y="527"/>
                  <a:pt x="2816" y="527"/>
                  <a:pt x="2816" y="527"/>
                </a:cubicBezTo>
                <a:cubicBezTo>
                  <a:pt x="2816" y="560"/>
                  <a:pt x="2826" y="586"/>
                  <a:pt x="2845" y="605"/>
                </a:cubicBezTo>
                <a:cubicBezTo>
                  <a:pt x="2863" y="624"/>
                  <a:pt x="2888" y="633"/>
                  <a:pt x="2918" y="633"/>
                </a:cubicBezTo>
                <a:cubicBezTo>
                  <a:pt x="2937" y="633"/>
                  <a:pt x="2954" y="627"/>
                  <a:pt x="2969" y="616"/>
                </a:cubicBezTo>
                <a:cubicBezTo>
                  <a:pt x="2984" y="604"/>
                  <a:pt x="2992" y="594"/>
                  <a:pt x="2992" y="583"/>
                </a:cubicBezTo>
                <a:cubicBezTo>
                  <a:pt x="2984" y="590"/>
                  <a:pt x="2977" y="595"/>
                  <a:pt x="2972" y="598"/>
                </a:cubicBezTo>
                <a:cubicBezTo>
                  <a:pt x="2967" y="601"/>
                  <a:pt x="2958" y="602"/>
                  <a:pt x="2945" y="602"/>
                </a:cubicBezTo>
                <a:cubicBezTo>
                  <a:pt x="2901" y="602"/>
                  <a:pt x="2879" y="577"/>
                  <a:pt x="2879" y="527"/>
                </a:cubicBezTo>
                <a:cubicBezTo>
                  <a:pt x="2879" y="321"/>
                  <a:pt x="2879" y="321"/>
                  <a:pt x="2879" y="321"/>
                </a:cubicBezTo>
                <a:cubicBezTo>
                  <a:pt x="2955" y="321"/>
                  <a:pt x="2955" y="321"/>
                  <a:pt x="2955" y="321"/>
                </a:cubicBezTo>
                <a:cubicBezTo>
                  <a:pt x="2981" y="290"/>
                  <a:pt x="2981" y="290"/>
                  <a:pt x="2981" y="290"/>
                </a:cubicBezTo>
                <a:cubicBezTo>
                  <a:pt x="2880" y="290"/>
                  <a:pt x="2880" y="290"/>
                  <a:pt x="2880" y="290"/>
                </a:cubicBezTo>
                <a:cubicBezTo>
                  <a:pt x="2880" y="223"/>
                  <a:pt x="2880" y="223"/>
                  <a:pt x="2880" y="223"/>
                </a:cubicBezTo>
                <a:close/>
                <a:moveTo>
                  <a:pt x="3153" y="282"/>
                </a:moveTo>
                <a:cubicBezTo>
                  <a:pt x="3121" y="282"/>
                  <a:pt x="3093" y="290"/>
                  <a:pt x="3068" y="307"/>
                </a:cubicBezTo>
                <a:cubicBezTo>
                  <a:pt x="3043" y="324"/>
                  <a:pt x="3024" y="346"/>
                  <a:pt x="3011" y="373"/>
                </a:cubicBezTo>
                <a:cubicBezTo>
                  <a:pt x="2998" y="401"/>
                  <a:pt x="2991" y="429"/>
                  <a:pt x="2991" y="458"/>
                </a:cubicBezTo>
                <a:cubicBezTo>
                  <a:pt x="2991" y="503"/>
                  <a:pt x="3005" y="544"/>
                  <a:pt x="3032" y="580"/>
                </a:cubicBezTo>
                <a:cubicBezTo>
                  <a:pt x="3059" y="615"/>
                  <a:pt x="3099" y="633"/>
                  <a:pt x="3151" y="633"/>
                </a:cubicBezTo>
                <a:cubicBezTo>
                  <a:pt x="3182" y="633"/>
                  <a:pt x="3210" y="625"/>
                  <a:pt x="3234" y="608"/>
                </a:cubicBezTo>
                <a:cubicBezTo>
                  <a:pt x="3259" y="592"/>
                  <a:pt x="3278" y="570"/>
                  <a:pt x="3291" y="542"/>
                </a:cubicBezTo>
                <a:cubicBezTo>
                  <a:pt x="3305" y="514"/>
                  <a:pt x="3312" y="486"/>
                  <a:pt x="3312" y="458"/>
                </a:cubicBezTo>
                <a:cubicBezTo>
                  <a:pt x="3312" y="428"/>
                  <a:pt x="3306" y="400"/>
                  <a:pt x="3295" y="373"/>
                </a:cubicBezTo>
                <a:cubicBezTo>
                  <a:pt x="3283" y="346"/>
                  <a:pt x="3265" y="324"/>
                  <a:pt x="3241" y="307"/>
                </a:cubicBezTo>
                <a:cubicBezTo>
                  <a:pt x="3217" y="290"/>
                  <a:pt x="3187" y="282"/>
                  <a:pt x="3153" y="282"/>
                </a:cubicBezTo>
                <a:close/>
                <a:moveTo>
                  <a:pt x="3146" y="308"/>
                </a:moveTo>
                <a:cubicBezTo>
                  <a:pt x="3168" y="308"/>
                  <a:pt x="3185" y="314"/>
                  <a:pt x="3199" y="328"/>
                </a:cubicBezTo>
                <a:cubicBezTo>
                  <a:pt x="3214" y="341"/>
                  <a:pt x="3224" y="358"/>
                  <a:pt x="3232" y="380"/>
                </a:cubicBezTo>
                <a:cubicBezTo>
                  <a:pt x="3239" y="401"/>
                  <a:pt x="3244" y="425"/>
                  <a:pt x="3245" y="453"/>
                </a:cubicBezTo>
                <a:cubicBezTo>
                  <a:pt x="3247" y="496"/>
                  <a:pt x="3240" y="531"/>
                  <a:pt x="3225" y="560"/>
                </a:cubicBezTo>
                <a:cubicBezTo>
                  <a:pt x="3209" y="588"/>
                  <a:pt x="3186" y="603"/>
                  <a:pt x="3156" y="604"/>
                </a:cubicBezTo>
                <a:cubicBezTo>
                  <a:pt x="3128" y="606"/>
                  <a:pt x="3104" y="593"/>
                  <a:pt x="3087" y="565"/>
                </a:cubicBezTo>
                <a:cubicBezTo>
                  <a:pt x="3069" y="537"/>
                  <a:pt x="3059" y="503"/>
                  <a:pt x="3058" y="462"/>
                </a:cubicBezTo>
                <a:cubicBezTo>
                  <a:pt x="3056" y="420"/>
                  <a:pt x="3063" y="384"/>
                  <a:pt x="3078" y="354"/>
                </a:cubicBezTo>
                <a:cubicBezTo>
                  <a:pt x="3093" y="325"/>
                  <a:pt x="3116" y="310"/>
                  <a:pt x="3146" y="308"/>
                </a:cubicBezTo>
                <a:close/>
                <a:moveTo>
                  <a:pt x="3519" y="282"/>
                </a:moveTo>
                <a:cubicBezTo>
                  <a:pt x="3499" y="282"/>
                  <a:pt x="3479" y="287"/>
                  <a:pt x="3460" y="298"/>
                </a:cubicBezTo>
                <a:cubicBezTo>
                  <a:pt x="3441" y="309"/>
                  <a:pt x="3425" y="321"/>
                  <a:pt x="3413" y="334"/>
                </a:cubicBezTo>
                <a:cubicBezTo>
                  <a:pt x="3413" y="282"/>
                  <a:pt x="3413" y="282"/>
                  <a:pt x="3413" y="282"/>
                </a:cubicBezTo>
                <a:cubicBezTo>
                  <a:pt x="3326" y="298"/>
                  <a:pt x="3326" y="298"/>
                  <a:pt x="3326" y="298"/>
                </a:cubicBezTo>
                <a:cubicBezTo>
                  <a:pt x="3342" y="304"/>
                  <a:pt x="3350" y="314"/>
                  <a:pt x="3350" y="328"/>
                </a:cubicBezTo>
                <a:cubicBezTo>
                  <a:pt x="3350" y="599"/>
                  <a:pt x="3350" y="599"/>
                  <a:pt x="3350" y="599"/>
                </a:cubicBezTo>
                <a:cubicBezTo>
                  <a:pt x="3350" y="611"/>
                  <a:pt x="3344" y="620"/>
                  <a:pt x="3332" y="627"/>
                </a:cubicBezTo>
                <a:cubicBezTo>
                  <a:pt x="3432" y="627"/>
                  <a:pt x="3432" y="627"/>
                  <a:pt x="3432" y="627"/>
                </a:cubicBezTo>
                <a:cubicBezTo>
                  <a:pt x="3426" y="623"/>
                  <a:pt x="3421" y="619"/>
                  <a:pt x="3418" y="615"/>
                </a:cubicBezTo>
                <a:cubicBezTo>
                  <a:pt x="3415" y="611"/>
                  <a:pt x="3413" y="605"/>
                  <a:pt x="3413" y="599"/>
                </a:cubicBezTo>
                <a:cubicBezTo>
                  <a:pt x="3413" y="362"/>
                  <a:pt x="3413" y="362"/>
                  <a:pt x="3413" y="362"/>
                </a:cubicBezTo>
                <a:cubicBezTo>
                  <a:pt x="3422" y="351"/>
                  <a:pt x="3433" y="342"/>
                  <a:pt x="3447" y="335"/>
                </a:cubicBezTo>
                <a:cubicBezTo>
                  <a:pt x="3460" y="328"/>
                  <a:pt x="3474" y="324"/>
                  <a:pt x="3487" y="324"/>
                </a:cubicBezTo>
                <a:cubicBezTo>
                  <a:pt x="3539" y="324"/>
                  <a:pt x="3565" y="352"/>
                  <a:pt x="3565" y="409"/>
                </a:cubicBezTo>
                <a:cubicBezTo>
                  <a:pt x="3565" y="599"/>
                  <a:pt x="3565" y="599"/>
                  <a:pt x="3565" y="599"/>
                </a:cubicBezTo>
                <a:cubicBezTo>
                  <a:pt x="3565" y="611"/>
                  <a:pt x="3558" y="620"/>
                  <a:pt x="3546" y="627"/>
                </a:cubicBezTo>
                <a:cubicBezTo>
                  <a:pt x="3646" y="627"/>
                  <a:pt x="3646" y="627"/>
                  <a:pt x="3646" y="627"/>
                </a:cubicBezTo>
                <a:cubicBezTo>
                  <a:pt x="3637" y="620"/>
                  <a:pt x="3632" y="616"/>
                  <a:pt x="3630" y="613"/>
                </a:cubicBezTo>
                <a:cubicBezTo>
                  <a:pt x="3628" y="610"/>
                  <a:pt x="3627" y="605"/>
                  <a:pt x="3627" y="599"/>
                </a:cubicBezTo>
                <a:cubicBezTo>
                  <a:pt x="3627" y="383"/>
                  <a:pt x="3627" y="383"/>
                  <a:pt x="3627" y="383"/>
                </a:cubicBezTo>
                <a:cubicBezTo>
                  <a:pt x="3627" y="362"/>
                  <a:pt x="3622" y="344"/>
                  <a:pt x="3612" y="329"/>
                </a:cubicBezTo>
                <a:cubicBezTo>
                  <a:pt x="3602" y="314"/>
                  <a:pt x="3588" y="302"/>
                  <a:pt x="3571" y="294"/>
                </a:cubicBezTo>
                <a:cubicBezTo>
                  <a:pt x="3554" y="286"/>
                  <a:pt x="3537" y="282"/>
                  <a:pt x="3519" y="282"/>
                </a:cubicBezTo>
                <a:close/>
                <a:moveTo>
                  <a:pt x="2754" y="378"/>
                </a:moveTo>
                <a:cubicBezTo>
                  <a:pt x="2745" y="355"/>
                  <a:pt x="2734" y="337"/>
                  <a:pt x="2720" y="323"/>
                </a:cubicBezTo>
                <a:cubicBezTo>
                  <a:pt x="2705" y="309"/>
                  <a:pt x="2690" y="299"/>
                  <a:pt x="2674" y="292"/>
                </a:cubicBezTo>
                <a:cubicBezTo>
                  <a:pt x="2658" y="285"/>
                  <a:pt x="2642" y="282"/>
                  <a:pt x="2625" y="282"/>
                </a:cubicBezTo>
                <a:cubicBezTo>
                  <a:pt x="2603" y="282"/>
                  <a:pt x="2584" y="286"/>
                  <a:pt x="2566" y="295"/>
                </a:cubicBezTo>
                <a:cubicBezTo>
                  <a:pt x="2548" y="304"/>
                  <a:pt x="2534" y="315"/>
                  <a:pt x="2525" y="326"/>
                </a:cubicBezTo>
                <a:cubicBezTo>
                  <a:pt x="2525" y="282"/>
                  <a:pt x="2525" y="282"/>
                  <a:pt x="2525" y="282"/>
                </a:cubicBezTo>
                <a:cubicBezTo>
                  <a:pt x="2438" y="301"/>
                  <a:pt x="2438" y="301"/>
                  <a:pt x="2438" y="301"/>
                </a:cubicBezTo>
                <a:cubicBezTo>
                  <a:pt x="2454" y="305"/>
                  <a:pt x="2462" y="316"/>
                  <a:pt x="2462" y="331"/>
                </a:cubicBezTo>
                <a:cubicBezTo>
                  <a:pt x="2462" y="766"/>
                  <a:pt x="2462" y="766"/>
                  <a:pt x="2462" y="766"/>
                </a:cubicBezTo>
                <a:cubicBezTo>
                  <a:pt x="2462" y="779"/>
                  <a:pt x="2455" y="788"/>
                  <a:pt x="2443" y="794"/>
                </a:cubicBezTo>
                <a:cubicBezTo>
                  <a:pt x="2544" y="794"/>
                  <a:pt x="2544" y="794"/>
                  <a:pt x="2544" y="794"/>
                </a:cubicBezTo>
                <a:cubicBezTo>
                  <a:pt x="2532" y="788"/>
                  <a:pt x="2525" y="778"/>
                  <a:pt x="2525" y="766"/>
                </a:cubicBezTo>
                <a:cubicBezTo>
                  <a:pt x="2525" y="358"/>
                  <a:pt x="2525" y="358"/>
                  <a:pt x="2525" y="358"/>
                </a:cubicBezTo>
                <a:cubicBezTo>
                  <a:pt x="2534" y="348"/>
                  <a:pt x="2544" y="339"/>
                  <a:pt x="2557" y="332"/>
                </a:cubicBezTo>
                <a:cubicBezTo>
                  <a:pt x="2569" y="325"/>
                  <a:pt x="2583" y="322"/>
                  <a:pt x="2599" y="322"/>
                </a:cubicBezTo>
                <a:cubicBezTo>
                  <a:pt x="2624" y="322"/>
                  <a:pt x="2647" y="332"/>
                  <a:pt x="2667" y="353"/>
                </a:cubicBezTo>
                <a:cubicBezTo>
                  <a:pt x="2688" y="373"/>
                  <a:pt x="2698" y="408"/>
                  <a:pt x="2698" y="458"/>
                </a:cubicBezTo>
                <a:cubicBezTo>
                  <a:pt x="2698" y="504"/>
                  <a:pt x="2689" y="540"/>
                  <a:pt x="2670" y="566"/>
                </a:cubicBezTo>
                <a:cubicBezTo>
                  <a:pt x="2650" y="592"/>
                  <a:pt x="2624" y="604"/>
                  <a:pt x="2592" y="604"/>
                </a:cubicBezTo>
                <a:cubicBezTo>
                  <a:pt x="2568" y="604"/>
                  <a:pt x="2557" y="600"/>
                  <a:pt x="2536" y="582"/>
                </a:cubicBezTo>
                <a:cubicBezTo>
                  <a:pt x="2553" y="627"/>
                  <a:pt x="2553" y="627"/>
                  <a:pt x="2553" y="627"/>
                </a:cubicBezTo>
                <a:cubicBezTo>
                  <a:pt x="2568" y="631"/>
                  <a:pt x="2584" y="633"/>
                  <a:pt x="2601" y="633"/>
                </a:cubicBezTo>
                <a:cubicBezTo>
                  <a:pt x="2652" y="633"/>
                  <a:pt x="2692" y="615"/>
                  <a:pt x="2722" y="578"/>
                </a:cubicBezTo>
                <a:cubicBezTo>
                  <a:pt x="2752" y="541"/>
                  <a:pt x="2767" y="500"/>
                  <a:pt x="2767" y="455"/>
                </a:cubicBezTo>
                <a:cubicBezTo>
                  <a:pt x="2767" y="427"/>
                  <a:pt x="2763" y="401"/>
                  <a:pt x="2754" y="378"/>
                </a:cubicBezTo>
                <a:close/>
                <a:moveTo>
                  <a:pt x="865" y="581"/>
                </a:moveTo>
                <a:cubicBezTo>
                  <a:pt x="854" y="588"/>
                  <a:pt x="840" y="591"/>
                  <a:pt x="824" y="591"/>
                </a:cubicBezTo>
                <a:cubicBezTo>
                  <a:pt x="802" y="591"/>
                  <a:pt x="784" y="582"/>
                  <a:pt x="770" y="566"/>
                </a:cubicBezTo>
                <a:cubicBezTo>
                  <a:pt x="756" y="549"/>
                  <a:pt x="748" y="526"/>
                  <a:pt x="748" y="496"/>
                </a:cubicBezTo>
                <a:cubicBezTo>
                  <a:pt x="748" y="282"/>
                  <a:pt x="748" y="282"/>
                  <a:pt x="748" y="282"/>
                </a:cubicBezTo>
                <a:cubicBezTo>
                  <a:pt x="660" y="299"/>
                  <a:pt x="660" y="299"/>
                  <a:pt x="660" y="299"/>
                </a:cubicBezTo>
                <a:cubicBezTo>
                  <a:pt x="676" y="305"/>
                  <a:pt x="685" y="314"/>
                  <a:pt x="685" y="328"/>
                </a:cubicBezTo>
                <a:cubicBezTo>
                  <a:pt x="685" y="496"/>
                  <a:pt x="685" y="496"/>
                  <a:pt x="685" y="496"/>
                </a:cubicBezTo>
                <a:cubicBezTo>
                  <a:pt x="685" y="544"/>
                  <a:pt x="696" y="579"/>
                  <a:pt x="720" y="601"/>
                </a:cubicBezTo>
                <a:cubicBezTo>
                  <a:pt x="743" y="622"/>
                  <a:pt x="769" y="633"/>
                  <a:pt x="796" y="633"/>
                </a:cubicBezTo>
                <a:cubicBezTo>
                  <a:pt x="827" y="633"/>
                  <a:pt x="856" y="623"/>
                  <a:pt x="882" y="602"/>
                </a:cubicBezTo>
                <a:cubicBezTo>
                  <a:pt x="895" y="559"/>
                  <a:pt x="895" y="559"/>
                  <a:pt x="895" y="559"/>
                </a:cubicBezTo>
                <a:cubicBezTo>
                  <a:pt x="884" y="569"/>
                  <a:pt x="876" y="575"/>
                  <a:pt x="865" y="581"/>
                </a:cubicBezTo>
                <a:close/>
                <a:moveTo>
                  <a:pt x="963" y="568"/>
                </a:moveTo>
                <a:cubicBezTo>
                  <a:pt x="963" y="282"/>
                  <a:pt x="963" y="282"/>
                  <a:pt x="963" y="282"/>
                </a:cubicBezTo>
                <a:cubicBezTo>
                  <a:pt x="875" y="299"/>
                  <a:pt x="875" y="299"/>
                  <a:pt x="875" y="299"/>
                </a:cubicBezTo>
                <a:cubicBezTo>
                  <a:pt x="883" y="301"/>
                  <a:pt x="889" y="304"/>
                  <a:pt x="894" y="308"/>
                </a:cubicBezTo>
                <a:cubicBezTo>
                  <a:pt x="899" y="312"/>
                  <a:pt x="901" y="319"/>
                  <a:pt x="901" y="328"/>
                </a:cubicBezTo>
                <a:cubicBezTo>
                  <a:pt x="901" y="551"/>
                  <a:pt x="901" y="551"/>
                  <a:pt x="901" y="551"/>
                </a:cubicBezTo>
                <a:cubicBezTo>
                  <a:pt x="902" y="583"/>
                  <a:pt x="902" y="583"/>
                  <a:pt x="902" y="583"/>
                </a:cubicBezTo>
                <a:cubicBezTo>
                  <a:pt x="902" y="582"/>
                  <a:pt x="902" y="582"/>
                  <a:pt x="902" y="582"/>
                </a:cubicBezTo>
                <a:cubicBezTo>
                  <a:pt x="902" y="597"/>
                  <a:pt x="904" y="607"/>
                  <a:pt x="908" y="614"/>
                </a:cubicBezTo>
                <a:cubicBezTo>
                  <a:pt x="912" y="621"/>
                  <a:pt x="919" y="627"/>
                  <a:pt x="929" y="633"/>
                </a:cubicBezTo>
                <a:cubicBezTo>
                  <a:pt x="992" y="610"/>
                  <a:pt x="992" y="610"/>
                  <a:pt x="992" y="610"/>
                </a:cubicBezTo>
                <a:cubicBezTo>
                  <a:pt x="973" y="607"/>
                  <a:pt x="963" y="593"/>
                  <a:pt x="963" y="568"/>
                </a:cubicBezTo>
                <a:close/>
                <a:moveTo>
                  <a:pt x="1849" y="599"/>
                </a:moveTo>
                <a:cubicBezTo>
                  <a:pt x="1847" y="594"/>
                  <a:pt x="1846" y="586"/>
                  <a:pt x="1846" y="575"/>
                </a:cubicBezTo>
                <a:cubicBezTo>
                  <a:pt x="1846" y="380"/>
                  <a:pt x="1846" y="380"/>
                  <a:pt x="1846" y="380"/>
                </a:cubicBezTo>
                <a:cubicBezTo>
                  <a:pt x="1846" y="342"/>
                  <a:pt x="1834" y="316"/>
                  <a:pt x="1811" y="302"/>
                </a:cubicBezTo>
                <a:cubicBezTo>
                  <a:pt x="1787" y="289"/>
                  <a:pt x="1761" y="282"/>
                  <a:pt x="1731" y="282"/>
                </a:cubicBezTo>
                <a:cubicBezTo>
                  <a:pt x="1692" y="282"/>
                  <a:pt x="1653" y="294"/>
                  <a:pt x="1616" y="318"/>
                </a:cubicBezTo>
                <a:cubicBezTo>
                  <a:pt x="1617" y="408"/>
                  <a:pt x="1617" y="408"/>
                  <a:pt x="1617" y="408"/>
                </a:cubicBezTo>
                <a:cubicBezTo>
                  <a:pt x="1627" y="378"/>
                  <a:pt x="1641" y="353"/>
                  <a:pt x="1657" y="336"/>
                </a:cubicBezTo>
                <a:cubicBezTo>
                  <a:pt x="1673" y="318"/>
                  <a:pt x="1695" y="309"/>
                  <a:pt x="1722" y="309"/>
                </a:cubicBezTo>
                <a:cubicBezTo>
                  <a:pt x="1744" y="309"/>
                  <a:pt x="1760" y="315"/>
                  <a:pt x="1770" y="328"/>
                </a:cubicBezTo>
                <a:cubicBezTo>
                  <a:pt x="1780" y="340"/>
                  <a:pt x="1785" y="355"/>
                  <a:pt x="1785" y="373"/>
                </a:cubicBezTo>
                <a:cubicBezTo>
                  <a:pt x="1785" y="391"/>
                  <a:pt x="1784" y="401"/>
                  <a:pt x="1782" y="403"/>
                </a:cubicBezTo>
                <a:cubicBezTo>
                  <a:pt x="1776" y="411"/>
                  <a:pt x="1767" y="416"/>
                  <a:pt x="1754" y="420"/>
                </a:cubicBezTo>
                <a:cubicBezTo>
                  <a:pt x="1742" y="424"/>
                  <a:pt x="1722" y="430"/>
                  <a:pt x="1693" y="439"/>
                </a:cubicBezTo>
                <a:cubicBezTo>
                  <a:pt x="1664" y="447"/>
                  <a:pt x="1644" y="455"/>
                  <a:pt x="1633" y="462"/>
                </a:cubicBezTo>
                <a:cubicBezTo>
                  <a:pt x="1601" y="481"/>
                  <a:pt x="1584" y="509"/>
                  <a:pt x="1584" y="544"/>
                </a:cubicBezTo>
                <a:cubicBezTo>
                  <a:pt x="1584" y="564"/>
                  <a:pt x="1592" y="584"/>
                  <a:pt x="1607" y="604"/>
                </a:cubicBezTo>
                <a:cubicBezTo>
                  <a:pt x="1621" y="623"/>
                  <a:pt x="1643" y="633"/>
                  <a:pt x="1672" y="633"/>
                </a:cubicBezTo>
                <a:cubicBezTo>
                  <a:pt x="1706" y="633"/>
                  <a:pt x="1737" y="622"/>
                  <a:pt x="1765" y="599"/>
                </a:cubicBezTo>
                <a:cubicBezTo>
                  <a:pt x="1779" y="560"/>
                  <a:pt x="1779" y="560"/>
                  <a:pt x="1779" y="560"/>
                </a:cubicBezTo>
                <a:cubicBezTo>
                  <a:pt x="1756" y="581"/>
                  <a:pt x="1730" y="592"/>
                  <a:pt x="1702" y="592"/>
                </a:cubicBezTo>
                <a:cubicBezTo>
                  <a:pt x="1685" y="592"/>
                  <a:pt x="1672" y="586"/>
                  <a:pt x="1662" y="576"/>
                </a:cubicBezTo>
                <a:cubicBezTo>
                  <a:pt x="1652" y="565"/>
                  <a:pt x="1646" y="550"/>
                  <a:pt x="1646" y="532"/>
                </a:cubicBezTo>
                <a:cubicBezTo>
                  <a:pt x="1646" y="515"/>
                  <a:pt x="1652" y="501"/>
                  <a:pt x="1662" y="491"/>
                </a:cubicBezTo>
                <a:cubicBezTo>
                  <a:pt x="1672" y="481"/>
                  <a:pt x="1687" y="472"/>
                  <a:pt x="1707" y="464"/>
                </a:cubicBezTo>
                <a:cubicBezTo>
                  <a:pt x="1749" y="451"/>
                  <a:pt x="1775" y="442"/>
                  <a:pt x="1785" y="437"/>
                </a:cubicBezTo>
                <a:cubicBezTo>
                  <a:pt x="1785" y="554"/>
                  <a:pt x="1785" y="554"/>
                  <a:pt x="1785" y="554"/>
                </a:cubicBezTo>
                <a:cubicBezTo>
                  <a:pt x="1785" y="554"/>
                  <a:pt x="1786" y="579"/>
                  <a:pt x="1786" y="579"/>
                </a:cubicBezTo>
                <a:cubicBezTo>
                  <a:pt x="1786" y="597"/>
                  <a:pt x="1788" y="608"/>
                  <a:pt x="1792" y="614"/>
                </a:cubicBezTo>
                <a:cubicBezTo>
                  <a:pt x="1795" y="620"/>
                  <a:pt x="1802" y="626"/>
                  <a:pt x="1811" y="634"/>
                </a:cubicBezTo>
                <a:cubicBezTo>
                  <a:pt x="1868" y="609"/>
                  <a:pt x="1868" y="609"/>
                  <a:pt x="1868" y="609"/>
                </a:cubicBezTo>
                <a:cubicBezTo>
                  <a:pt x="1858" y="607"/>
                  <a:pt x="1851" y="603"/>
                  <a:pt x="1849" y="599"/>
                </a:cubicBezTo>
                <a:close/>
                <a:moveTo>
                  <a:pt x="1464" y="17"/>
                </a:moveTo>
                <a:cubicBezTo>
                  <a:pt x="1464" y="11"/>
                  <a:pt x="1468" y="7"/>
                  <a:pt x="1473" y="5"/>
                </a:cubicBezTo>
                <a:cubicBezTo>
                  <a:pt x="1428" y="5"/>
                  <a:pt x="1428" y="5"/>
                  <a:pt x="1428" y="5"/>
                </a:cubicBezTo>
                <a:cubicBezTo>
                  <a:pt x="1432" y="7"/>
                  <a:pt x="1437" y="11"/>
                  <a:pt x="1437" y="17"/>
                </a:cubicBezTo>
                <a:cubicBezTo>
                  <a:pt x="1437" y="135"/>
                  <a:pt x="1437" y="135"/>
                  <a:pt x="1437" y="135"/>
                </a:cubicBezTo>
                <a:cubicBezTo>
                  <a:pt x="1437" y="183"/>
                  <a:pt x="1478" y="198"/>
                  <a:pt x="1509" y="198"/>
                </a:cubicBezTo>
                <a:cubicBezTo>
                  <a:pt x="1544" y="198"/>
                  <a:pt x="1573" y="181"/>
                  <a:pt x="1573" y="135"/>
                </a:cubicBezTo>
                <a:cubicBezTo>
                  <a:pt x="1574" y="17"/>
                  <a:pt x="1574" y="17"/>
                  <a:pt x="1574" y="17"/>
                </a:cubicBezTo>
                <a:cubicBezTo>
                  <a:pt x="1574" y="11"/>
                  <a:pt x="1577" y="7"/>
                  <a:pt x="1582" y="5"/>
                </a:cubicBezTo>
                <a:cubicBezTo>
                  <a:pt x="1551" y="5"/>
                  <a:pt x="1551" y="5"/>
                  <a:pt x="1551" y="5"/>
                </a:cubicBezTo>
                <a:cubicBezTo>
                  <a:pt x="1555" y="7"/>
                  <a:pt x="1558" y="11"/>
                  <a:pt x="1558" y="17"/>
                </a:cubicBezTo>
                <a:cubicBezTo>
                  <a:pt x="1559" y="136"/>
                  <a:pt x="1559" y="136"/>
                  <a:pt x="1559" y="136"/>
                </a:cubicBezTo>
                <a:cubicBezTo>
                  <a:pt x="1559" y="161"/>
                  <a:pt x="1547" y="185"/>
                  <a:pt x="1510" y="185"/>
                </a:cubicBezTo>
                <a:cubicBezTo>
                  <a:pt x="1470" y="185"/>
                  <a:pt x="1464" y="155"/>
                  <a:pt x="1464" y="136"/>
                </a:cubicBezTo>
                <a:cubicBezTo>
                  <a:pt x="1464" y="17"/>
                  <a:pt x="1464" y="17"/>
                  <a:pt x="1464" y="17"/>
                </a:cubicBezTo>
                <a:close/>
                <a:moveTo>
                  <a:pt x="1750" y="17"/>
                </a:moveTo>
                <a:cubicBezTo>
                  <a:pt x="1750" y="141"/>
                  <a:pt x="1750" y="141"/>
                  <a:pt x="1750" y="141"/>
                </a:cubicBezTo>
                <a:cubicBezTo>
                  <a:pt x="1639" y="5"/>
                  <a:pt x="1639" y="5"/>
                  <a:pt x="1639" y="5"/>
                </a:cubicBezTo>
                <a:cubicBezTo>
                  <a:pt x="1599" y="5"/>
                  <a:pt x="1599" y="5"/>
                  <a:pt x="1599" y="5"/>
                </a:cubicBezTo>
                <a:cubicBezTo>
                  <a:pt x="1606" y="8"/>
                  <a:pt x="1609" y="12"/>
                  <a:pt x="1612" y="15"/>
                </a:cubicBezTo>
                <a:cubicBezTo>
                  <a:pt x="1615" y="19"/>
                  <a:pt x="1615" y="20"/>
                  <a:pt x="1615" y="28"/>
                </a:cubicBezTo>
                <a:cubicBezTo>
                  <a:pt x="1615" y="183"/>
                  <a:pt x="1615" y="183"/>
                  <a:pt x="1615" y="183"/>
                </a:cubicBezTo>
                <a:cubicBezTo>
                  <a:pt x="1615" y="189"/>
                  <a:pt x="1612" y="193"/>
                  <a:pt x="1608" y="195"/>
                </a:cubicBezTo>
                <a:cubicBezTo>
                  <a:pt x="1638" y="195"/>
                  <a:pt x="1638" y="195"/>
                  <a:pt x="1638" y="195"/>
                </a:cubicBezTo>
                <a:cubicBezTo>
                  <a:pt x="1633" y="193"/>
                  <a:pt x="1630" y="189"/>
                  <a:pt x="1630" y="183"/>
                </a:cubicBezTo>
                <a:cubicBezTo>
                  <a:pt x="1630" y="36"/>
                  <a:pt x="1630" y="36"/>
                  <a:pt x="1630" y="36"/>
                </a:cubicBezTo>
                <a:cubicBezTo>
                  <a:pt x="1630" y="39"/>
                  <a:pt x="1764" y="201"/>
                  <a:pt x="1764" y="201"/>
                </a:cubicBezTo>
                <a:cubicBezTo>
                  <a:pt x="1764" y="17"/>
                  <a:pt x="1764" y="17"/>
                  <a:pt x="1764" y="17"/>
                </a:cubicBezTo>
                <a:cubicBezTo>
                  <a:pt x="1764" y="11"/>
                  <a:pt x="1767" y="7"/>
                  <a:pt x="1772" y="5"/>
                </a:cubicBezTo>
                <a:cubicBezTo>
                  <a:pt x="1743" y="5"/>
                  <a:pt x="1743" y="5"/>
                  <a:pt x="1743" y="5"/>
                </a:cubicBezTo>
                <a:cubicBezTo>
                  <a:pt x="1747" y="7"/>
                  <a:pt x="1750" y="11"/>
                  <a:pt x="1750" y="17"/>
                </a:cubicBezTo>
                <a:close/>
                <a:moveTo>
                  <a:pt x="1841" y="5"/>
                </a:moveTo>
                <a:cubicBezTo>
                  <a:pt x="1799" y="5"/>
                  <a:pt x="1799" y="5"/>
                  <a:pt x="1799" y="5"/>
                </a:cubicBezTo>
                <a:cubicBezTo>
                  <a:pt x="1804" y="7"/>
                  <a:pt x="1807" y="11"/>
                  <a:pt x="1807" y="17"/>
                </a:cubicBezTo>
                <a:cubicBezTo>
                  <a:pt x="1807" y="183"/>
                  <a:pt x="1807" y="183"/>
                  <a:pt x="1807" y="183"/>
                </a:cubicBezTo>
                <a:cubicBezTo>
                  <a:pt x="1807" y="189"/>
                  <a:pt x="1804" y="193"/>
                  <a:pt x="1799" y="195"/>
                </a:cubicBezTo>
                <a:cubicBezTo>
                  <a:pt x="1841" y="195"/>
                  <a:pt x="1841" y="195"/>
                  <a:pt x="1841" y="195"/>
                </a:cubicBezTo>
                <a:cubicBezTo>
                  <a:pt x="1837" y="193"/>
                  <a:pt x="1833" y="189"/>
                  <a:pt x="1833" y="183"/>
                </a:cubicBezTo>
                <a:cubicBezTo>
                  <a:pt x="1833" y="17"/>
                  <a:pt x="1833" y="17"/>
                  <a:pt x="1833" y="17"/>
                </a:cubicBezTo>
                <a:cubicBezTo>
                  <a:pt x="1833" y="11"/>
                  <a:pt x="1837" y="7"/>
                  <a:pt x="1841" y="5"/>
                </a:cubicBezTo>
                <a:close/>
                <a:moveTo>
                  <a:pt x="2001" y="18"/>
                </a:moveTo>
                <a:cubicBezTo>
                  <a:pt x="2001" y="19"/>
                  <a:pt x="1952" y="151"/>
                  <a:pt x="1952" y="151"/>
                </a:cubicBezTo>
                <a:cubicBezTo>
                  <a:pt x="1952" y="151"/>
                  <a:pt x="1902" y="22"/>
                  <a:pt x="1902" y="21"/>
                </a:cubicBezTo>
                <a:cubicBezTo>
                  <a:pt x="1900" y="14"/>
                  <a:pt x="1900" y="8"/>
                  <a:pt x="1907" y="5"/>
                </a:cubicBezTo>
                <a:cubicBezTo>
                  <a:pt x="1856" y="5"/>
                  <a:pt x="1856" y="5"/>
                  <a:pt x="1856" y="5"/>
                </a:cubicBezTo>
                <a:cubicBezTo>
                  <a:pt x="1865" y="8"/>
                  <a:pt x="1868" y="13"/>
                  <a:pt x="1871" y="18"/>
                </a:cubicBezTo>
                <a:cubicBezTo>
                  <a:pt x="1876" y="29"/>
                  <a:pt x="1948" y="203"/>
                  <a:pt x="1948" y="203"/>
                </a:cubicBezTo>
                <a:cubicBezTo>
                  <a:pt x="1948" y="203"/>
                  <a:pt x="2013" y="29"/>
                  <a:pt x="2017" y="18"/>
                </a:cubicBezTo>
                <a:cubicBezTo>
                  <a:pt x="2021" y="11"/>
                  <a:pt x="2020" y="10"/>
                  <a:pt x="2027" y="5"/>
                </a:cubicBezTo>
                <a:cubicBezTo>
                  <a:pt x="1997" y="5"/>
                  <a:pt x="1997" y="5"/>
                  <a:pt x="1997" y="5"/>
                </a:cubicBezTo>
                <a:cubicBezTo>
                  <a:pt x="2003" y="8"/>
                  <a:pt x="2004" y="12"/>
                  <a:pt x="2001" y="18"/>
                </a:cubicBezTo>
                <a:close/>
                <a:moveTo>
                  <a:pt x="2145" y="30"/>
                </a:moveTo>
                <a:cubicBezTo>
                  <a:pt x="2144" y="5"/>
                  <a:pt x="2144" y="5"/>
                  <a:pt x="2144" y="5"/>
                </a:cubicBezTo>
                <a:cubicBezTo>
                  <a:pt x="2039" y="5"/>
                  <a:pt x="2039" y="5"/>
                  <a:pt x="2039" y="5"/>
                </a:cubicBezTo>
                <a:cubicBezTo>
                  <a:pt x="2043" y="7"/>
                  <a:pt x="2047" y="11"/>
                  <a:pt x="2047" y="17"/>
                </a:cubicBezTo>
                <a:cubicBezTo>
                  <a:pt x="2047" y="183"/>
                  <a:pt x="2047" y="183"/>
                  <a:pt x="2047" y="183"/>
                </a:cubicBezTo>
                <a:cubicBezTo>
                  <a:pt x="2047" y="189"/>
                  <a:pt x="2043" y="193"/>
                  <a:pt x="2038" y="195"/>
                </a:cubicBezTo>
                <a:cubicBezTo>
                  <a:pt x="2151" y="195"/>
                  <a:pt x="2151" y="195"/>
                  <a:pt x="2151" y="195"/>
                </a:cubicBezTo>
                <a:cubicBezTo>
                  <a:pt x="2157" y="164"/>
                  <a:pt x="2157" y="164"/>
                  <a:pt x="2157" y="164"/>
                </a:cubicBezTo>
                <a:cubicBezTo>
                  <a:pt x="2146" y="182"/>
                  <a:pt x="2136" y="182"/>
                  <a:pt x="2105" y="182"/>
                </a:cubicBezTo>
                <a:cubicBezTo>
                  <a:pt x="2092" y="182"/>
                  <a:pt x="2079" y="181"/>
                  <a:pt x="2073" y="180"/>
                </a:cubicBezTo>
                <a:cubicBezTo>
                  <a:pt x="2073" y="97"/>
                  <a:pt x="2073" y="97"/>
                  <a:pt x="2073" y="97"/>
                </a:cubicBezTo>
                <a:cubicBezTo>
                  <a:pt x="2119" y="97"/>
                  <a:pt x="2119" y="97"/>
                  <a:pt x="2119" y="97"/>
                </a:cubicBezTo>
                <a:cubicBezTo>
                  <a:pt x="2123" y="97"/>
                  <a:pt x="2127" y="102"/>
                  <a:pt x="2128" y="105"/>
                </a:cubicBezTo>
                <a:cubicBezTo>
                  <a:pt x="2128" y="75"/>
                  <a:pt x="2128" y="75"/>
                  <a:pt x="2128" y="75"/>
                </a:cubicBezTo>
                <a:cubicBezTo>
                  <a:pt x="2127" y="78"/>
                  <a:pt x="2123" y="83"/>
                  <a:pt x="2119" y="83"/>
                </a:cubicBezTo>
                <a:cubicBezTo>
                  <a:pt x="2073" y="83"/>
                  <a:pt x="2073" y="83"/>
                  <a:pt x="2073" y="83"/>
                </a:cubicBezTo>
                <a:cubicBezTo>
                  <a:pt x="2073" y="19"/>
                  <a:pt x="2073" y="19"/>
                  <a:pt x="2073" y="19"/>
                </a:cubicBezTo>
                <a:cubicBezTo>
                  <a:pt x="2073" y="19"/>
                  <a:pt x="2116" y="20"/>
                  <a:pt x="2121" y="20"/>
                </a:cubicBezTo>
                <a:cubicBezTo>
                  <a:pt x="2133" y="20"/>
                  <a:pt x="2139" y="23"/>
                  <a:pt x="2145" y="30"/>
                </a:cubicBezTo>
                <a:close/>
                <a:moveTo>
                  <a:pt x="2248" y="99"/>
                </a:moveTo>
                <a:cubicBezTo>
                  <a:pt x="2265" y="97"/>
                  <a:pt x="2292" y="82"/>
                  <a:pt x="2292" y="52"/>
                </a:cubicBezTo>
                <a:cubicBezTo>
                  <a:pt x="2292" y="34"/>
                  <a:pt x="2280" y="5"/>
                  <a:pt x="2224" y="5"/>
                </a:cubicBezTo>
                <a:cubicBezTo>
                  <a:pt x="2171" y="5"/>
                  <a:pt x="2171" y="5"/>
                  <a:pt x="2171" y="5"/>
                </a:cubicBezTo>
                <a:cubicBezTo>
                  <a:pt x="2176" y="7"/>
                  <a:pt x="2179" y="11"/>
                  <a:pt x="2179" y="17"/>
                </a:cubicBezTo>
                <a:cubicBezTo>
                  <a:pt x="2179" y="183"/>
                  <a:pt x="2179" y="183"/>
                  <a:pt x="2179" y="183"/>
                </a:cubicBezTo>
                <a:cubicBezTo>
                  <a:pt x="2179" y="189"/>
                  <a:pt x="2176" y="193"/>
                  <a:pt x="2171" y="195"/>
                </a:cubicBezTo>
                <a:cubicBezTo>
                  <a:pt x="2213" y="195"/>
                  <a:pt x="2213" y="195"/>
                  <a:pt x="2213" y="195"/>
                </a:cubicBezTo>
                <a:cubicBezTo>
                  <a:pt x="2209" y="193"/>
                  <a:pt x="2205" y="189"/>
                  <a:pt x="2205" y="183"/>
                </a:cubicBezTo>
                <a:cubicBezTo>
                  <a:pt x="2205" y="107"/>
                  <a:pt x="2205" y="107"/>
                  <a:pt x="2205" y="107"/>
                </a:cubicBezTo>
                <a:cubicBezTo>
                  <a:pt x="2205" y="107"/>
                  <a:pt x="2216" y="107"/>
                  <a:pt x="2221" y="107"/>
                </a:cubicBezTo>
                <a:cubicBezTo>
                  <a:pt x="2236" y="107"/>
                  <a:pt x="2242" y="119"/>
                  <a:pt x="2249" y="131"/>
                </a:cubicBezTo>
                <a:cubicBezTo>
                  <a:pt x="2259" y="146"/>
                  <a:pt x="2269" y="162"/>
                  <a:pt x="2283" y="183"/>
                </a:cubicBezTo>
                <a:cubicBezTo>
                  <a:pt x="2288" y="189"/>
                  <a:pt x="2295" y="196"/>
                  <a:pt x="2306" y="196"/>
                </a:cubicBezTo>
                <a:cubicBezTo>
                  <a:pt x="2335" y="195"/>
                  <a:pt x="2335" y="195"/>
                  <a:pt x="2335" y="195"/>
                </a:cubicBezTo>
                <a:cubicBezTo>
                  <a:pt x="2335" y="195"/>
                  <a:pt x="2323" y="191"/>
                  <a:pt x="2317" y="184"/>
                </a:cubicBezTo>
                <a:cubicBezTo>
                  <a:pt x="2305" y="171"/>
                  <a:pt x="2275" y="120"/>
                  <a:pt x="2275" y="120"/>
                </a:cubicBezTo>
                <a:cubicBezTo>
                  <a:pt x="2271" y="114"/>
                  <a:pt x="2263" y="102"/>
                  <a:pt x="2248" y="99"/>
                </a:cubicBezTo>
                <a:close/>
                <a:moveTo>
                  <a:pt x="2205" y="17"/>
                </a:moveTo>
                <a:cubicBezTo>
                  <a:pt x="2205" y="17"/>
                  <a:pt x="2214" y="16"/>
                  <a:pt x="2226" y="16"/>
                </a:cubicBezTo>
                <a:cubicBezTo>
                  <a:pt x="2256" y="16"/>
                  <a:pt x="2264" y="39"/>
                  <a:pt x="2264" y="52"/>
                </a:cubicBezTo>
                <a:cubicBezTo>
                  <a:pt x="2264" y="82"/>
                  <a:pt x="2243" y="93"/>
                  <a:pt x="2221" y="93"/>
                </a:cubicBezTo>
                <a:cubicBezTo>
                  <a:pt x="2214" y="93"/>
                  <a:pt x="2205" y="93"/>
                  <a:pt x="2205" y="93"/>
                </a:cubicBezTo>
                <a:cubicBezTo>
                  <a:pt x="2205" y="17"/>
                  <a:pt x="2205" y="17"/>
                  <a:pt x="2205" y="17"/>
                </a:cubicBezTo>
                <a:close/>
                <a:moveTo>
                  <a:pt x="2450" y="141"/>
                </a:moveTo>
                <a:cubicBezTo>
                  <a:pt x="2450" y="103"/>
                  <a:pt x="2424" y="94"/>
                  <a:pt x="2397" y="81"/>
                </a:cubicBezTo>
                <a:cubicBezTo>
                  <a:pt x="2370" y="68"/>
                  <a:pt x="2359" y="61"/>
                  <a:pt x="2359" y="43"/>
                </a:cubicBezTo>
                <a:cubicBezTo>
                  <a:pt x="2359" y="31"/>
                  <a:pt x="2366" y="13"/>
                  <a:pt x="2390" y="13"/>
                </a:cubicBezTo>
                <a:cubicBezTo>
                  <a:pt x="2416" y="13"/>
                  <a:pt x="2432" y="36"/>
                  <a:pt x="2436" y="50"/>
                </a:cubicBezTo>
                <a:cubicBezTo>
                  <a:pt x="2434" y="13"/>
                  <a:pt x="2434" y="13"/>
                  <a:pt x="2434" y="13"/>
                </a:cubicBezTo>
                <a:cubicBezTo>
                  <a:pt x="2421" y="4"/>
                  <a:pt x="2404" y="2"/>
                  <a:pt x="2394" y="2"/>
                </a:cubicBezTo>
                <a:cubicBezTo>
                  <a:pt x="2367" y="2"/>
                  <a:pt x="2336" y="18"/>
                  <a:pt x="2336" y="52"/>
                </a:cubicBezTo>
                <a:cubicBezTo>
                  <a:pt x="2336" y="75"/>
                  <a:pt x="2350" y="89"/>
                  <a:pt x="2377" y="103"/>
                </a:cubicBezTo>
                <a:cubicBezTo>
                  <a:pt x="2404" y="116"/>
                  <a:pt x="2424" y="122"/>
                  <a:pt x="2424" y="149"/>
                </a:cubicBezTo>
                <a:cubicBezTo>
                  <a:pt x="2424" y="162"/>
                  <a:pt x="2416" y="186"/>
                  <a:pt x="2386" y="186"/>
                </a:cubicBezTo>
                <a:cubicBezTo>
                  <a:pt x="2356" y="186"/>
                  <a:pt x="2341" y="160"/>
                  <a:pt x="2335" y="140"/>
                </a:cubicBezTo>
                <a:cubicBezTo>
                  <a:pt x="2336" y="182"/>
                  <a:pt x="2336" y="182"/>
                  <a:pt x="2336" y="182"/>
                </a:cubicBezTo>
                <a:cubicBezTo>
                  <a:pt x="2346" y="188"/>
                  <a:pt x="2364" y="198"/>
                  <a:pt x="2388" y="198"/>
                </a:cubicBezTo>
                <a:cubicBezTo>
                  <a:pt x="2418" y="198"/>
                  <a:pt x="2450" y="176"/>
                  <a:pt x="2450" y="141"/>
                </a:cubicBezTo>
                <a:close/>
                <a:moveTo>
                  <a:pt x="2510" y="5"/>
                </a:moveTo>
                <a:cubicBezTo>
                  <a:pt x="2468" y="5"/>
                  <a:pt x="2468" y="5"/>
                  <a:pt x="2468" y="5"/>
                </a:cubicBezTo>
                <a:cubicBezTo>
                  <a:pt x="2473" y="7"/>
                  <a:pt x="2476" y="11"/>
                  <a:pt x="2476" y="17"/>
                </a:cubicBezTo>
                <a:cubicBezTo>
                  <a:pt x="2476" y="183"/>
                  <a:pt x="2476" y="183"/>
                  <a:pt x="2476" y="183"/>
                </a:cubicBezTo>
                <a:cubicBezTo>
                  <a:pt x="2476" y="189"/>
                  <a:pt x="2473" y="193"/>
                  <a:pt x="2468" y="195"/>
                </a:cubicBezTo>
                <a:cubicBezTo>
                  <a:pt x="2510" y="195"/>
                  <a:pt x="2510" y="195"/>
                  <a:pt x="2510" y="195"/>
                </a:cubicBezTo>
                <a:cubicBezTo>
                  <a:pt x="2505" y="193"/>
                  <a:pt x="2502" y="189"/>
                  <a:pt x="2502" y="183"/>
                </a:cubicBezTo>
                <a:cubicBezTo>
                  <a:pt x="2502" y="17"/>
                  <a:pt x="2502" y="17"/>
                  <a:pt x="2502" y="17"/>
                </a:cubicBezTo>
                <a:cubicBezTo>
                  <a:pt x="2502" y="11"/>
                  <a:pt x="2505" y="7"/>
                  <a:pt x="2510" y="5"/>
                </a:cubicBezTo>
                <a:close/>
                <a:moveTo>
                  <a:pt x="2613" y="18"/>
                </a:moveTo>
                <a:cubicBezTo>
                  <a:pt x="2633" y="18"/>
                  <a:pt x="2659" y="20"/>
                  <a:pt x="2659" y="20"/>
                </a:cubicBezTo>
                <a:cubicBezTo>
                  <a:pt x="2666" y="21"/>
                  <a:pt x="2670" y="27"/>
                  <a:pt x="2673" y="31"/>
                </a:cubicBezTo>
                <a:cubicBezTo>
                  <a:pt x="2673" y="5"/>
                  <a:pt x="2673" y="5"/>
                  <a:pt x="2673" y="5"/>
                </a:cubicBezTo>
                <a:cubicBezTo>
                  <a:pt x="2525" y="5"/>
                  <a:pt x="2525" y="5"/>
                  <a:pt x="2525" y="5"/>
                </a:cubicBezTo>
                <a:cubicBezTo>
                  <a:pt x="2525" y="31"/>
                  <a:pt x="2525" y="31"/>
                  <a:pt x="2525" y="31"/>
                </a:cubicBezTo>
                <a:cubicBezTo>
                  <a:pt x="2528" y="27"/>
                  <a:pt x="2533" y="20"/>
                  <a:pt x="2540" y="20"/>
                </a:cubicBezTo>
                <a:cubicBezTo>
                  <a:pt x="2540" y="20"/>
                  <a:pt x="2565" y="18"/>
                  <a:pt x="2586" y="18"/>
                </a:cubicBezTo>
                <a:cubicBezTo>
                  <a:pt x="2586" y="183"/>
                  <a:pt x="2586" y="183"/>
                  <a:pt x="2586" y="183"/>
                </a:cubicBezTo>
                <a:cubicBezTo>
                  <a:pt x="2586" y="189"/>
                  <a:pt x="2583" y="193"/>
                  <a:pt x="2579" y="195"/>
                </a:cubicBezTo>
                <a:cubicBezTo>
                  <a:pt x="2620" y="195"/>
                  <a:pt x="2620" y="195"/>
                  <a:pt x="2620" y="195"/>
                </a:cubicBezTo>
                <a:cubicBezTo>
                  <a:pt x="2616" y="193"/>
                  <a:pt x="2613" y="189"/>
                  <a:pt x="2613" y="183"/>
                </a:cubicBezTo>
                <a:cubicBezTo>
                  <a:pt x="2613" y="18"/>
                  <a:pt x="2613" y="18"/>
                  <a:pt x="2613" y="18"/>
                </a:cubicBezTo>
                <a:close/>
                <a:moveTo>
                  <a:pt x="2838" y="5"/>
                </a:moveTo>
                <a:cubicBezTo>
                  <a:pt x="2800" y="5"/>
                  <a:pt x="2800" y="5"/>
                  <a:pt x="2800" y="5"/>
                </a:cubicBezTo>
                <a:cubicBezTo>
                  <a:pt x="2808" y="7"/>
                  <a:pt x="2810" y="11"/>
                  <a:pt x="2806" y="18"/>
                </a:cubicBezTo>
                <a:cubicBezTo>
                  <a:pt x="2768" y="91"/>
                  <a:pt x="2768" y="91"/>
                  <a:pt x="2768" y="91"/>
                </a:cubicBezTo>
                <a:cubicBezTo>
                  <a:pt x="2729" y="22"/>
                  <a:pt x="2729" y="22"/>
                  <a:pt x="2729" y="22"/>
                </a:cubicBezTo>
                <a:cubicBezTo>
                  <a:pt x="2722" y="9"/>
                  <a:pt x="2727" y="8"/>
                  <a:pt x="2733" y="5"/>
                </a:cubicBezTo>
                <a:cubicBezTo>
                  <a:pt x="2679" y="5"/>
                  <a:pt x="2679" y="5"/>
                  <a:pt x="2679" y="5"/>
                </a:cubicBezTo>
                <a:cubicBezTo>
                  <a:pt x="2687" y="9"/>
                  <a:pt x="2690" y="12"/>
                  <a:pt x="2695" y="18"/>
                </a:cubicBezTo>
                <a:cubicBezTo>
                  <a:pt x="2748" y="106"/>
                  <a:pt x="2748" y="106"/>
                  <a:pt x="2748" y="106"/>
                </a:cubicBezTo>
                <a:cubicBezTo>
                  <a:pt x="2748" y="183"/>
                  <a:pt x="2748" y="183"/>
                  <a:pt x="2748" y="183"/>
                </a:cubicBezTo>
                <a:cubicBezTo>
                  <a:pt x="2748" y="189"/>
                  <a:pt x="2743" y="193"/>
                  <a:pt x="2738" y="195"/>
                </a:cubicBezTo>
                <a:cubicBezTo>
                  <a:pt x="2786" y="195"/>
                  <a:pt x="2786" y="195"/>
                  <a:pt x="2786" y="195"/>
                </a:cubicBezTo>
                <a:cubicBezTo>
                  <a:pt x="2781" y="193"/>
                  <a:pt x="2776" y="189"/>
                  <a:pt x="2776" y="183"/>
                </a:cubicBezTo>
                <a:cubicBezTo>
                  <a:pt x="2776" y="105"/>
                  <a:pt x="2776" y="105"/>
                  <a:pt x="2776" y="105"/>
                </a:cubicBezTo>
                <a:cubicBezTo>
                  <a:pt x="2821" y="20"/>
                  <a:pt x="2821" y="20"/>
                  <a:pt x="2821" y="20"/>
                </a:cubicBezTo>
                <a:cubicBezTo>
                  <a:pt x="2824" y="13"/>
                  <a:pt x="2829" y="8"/>
                  <a:pt x="2838" y="5"/>
                </a:cubicBezTo>
                <a:close/>
                <a:moveTo>
                  <a:pt x="3010" y="198"/>
                </a:moveTo>
                <a:cubicBezTo>
                  <a:pt x="3051" y="199"/>
                  <a:pt x="3099" y="166"/>
                  <a:pt x="3100" y="102"/>
                </a:cubicBezTo>
                <a:cubicBezTo>
                  <a:pt x="3102" y="38"/>
                  <a:pt x="3055" y="3"/>
                  <a:pt x="3015" y="2"/>
                </a:cubicBezTo>
                <a:cubicBezTo>
                  <a:pt x="2958" y="0"/>
                  <a:pt x="2925" y="52"/>
                  <a:pt x="2923" y="97"/>
                </a:cubicBezTo>
                <a:cubicBezTo>
                  <a:pt x="2922" y="155"/>
                  <a:pt x="2963" y="197"/>
                  <a:pt x="3010" y="198"/>
                </a:cubicBezTo>
                <a:close/>
                <a:moveTo>
                  <a:pt x="2953" y="96"/>
                </a:moveTo>
                <a:cubicBezTo>
                  <a:pt x="2953" y="45"/>
                  <a:pt x="2977" y="14"/>
                  <a:pt x="3012" y="14"/>
                </a:cubicBezTo>
                <a:cubicBezTo>
                  <a:pt x="3049" y="14"/>
                  <a:pt x="3071" y="49"/>
                  <a:pt x="3071" y="103"/>
                </a:cubicBezTo>
                <a:cubicBezTo>
                  <a:pt x="3071" y="153"/>
                  <a:pt x="3049" y="185"/>
                  <a:pt x="3013" y="185"/>
                </a:cubicBezTo>
                <a:cubicBezTo>
                  <a:pt x="2983" y="185"/>
                  <a:pt x="2953" y="157"/>
                  <a:pt x="2953" y="96"/>
                </a:cubicBezTo>
                <a:close/>
                <a:moveTo>
                  <a:pt x="3161" y="195"/>
                </a:moveTo>
                <a:cubicBezTo>
                  <a:pt x="3156" y="193"/>
                  <a:pt x="3153" y="189"/>
                  <a:pt x="3153" y="183"/>
                </a:cubicBezTo>
                <a:cubicBezTo>
                  <a:pt x="3153" y="97"/>
                  <a:pt x="3153" y="97"/>
                  <a:pt x="3153" y="97"/>
                </a:cubicBezTo>
                <a:cubicBezTo>
                  <a:pt x="3200" y="97"/>
                  <a:pt x="3200" y="97"/>
                  <a:pt x="3200" y="97"/>
                </a:cubicBezTo>
                <a:cubicBezTo>
                  <a:pt x="3203" y="97"/>
                  <a:pt x="3208" y="102"/>
                  <a:pt x="3209" y="105"/>
                </a:cubicBezTo>
                <a:cubicBezTo>
                  <a:pt x="3209" y="75"/>
                  <a:pt x="3209" y="75"/>
                  <a:pt x="3209" y="75"/>
                </a:cubicBezTo>
                <a:cubicBezTo>
                  <a:pt x="3208" y="78"/>
                  <a:pt x="3203" y="83"/>
                  <a:pt x="3200" y="83"/>
                </a:cubicBezTo>
                <a:cubicBezTo>
                  <a:pt x="3153" y="83"/>
                  <a:pt x="3153" y="83"/>
                  <a:pt x="3153" y="83"/>
                </a:cubicBezTo>
                <a:cubicBezTo>
                  <a:pt x="3153" y="19"/>
                  <a:pt x="3153" y="19"/>
                  <a:pt x="3153" y="19"/>
                </a:cubicBezTo>
                <a:cubicBezTo>
                  <a:pt x="3153" y="19"/>
                  <a:pt x="3200" y="19"/>
                  <a:pt x="3206" y="20"/>
                </a:cubicBezTo>
                <a:cubicBezTo>
                  <a:pt x="3220" y="20"/>
                  <a:pt x="3226" y="24"/>
                  <a:pt x="3230" y="30"/>
                </a:cubicBezTo>
                <a:cubicBezTo>
                  <a:pt x="3230" y="5"/>
                  <a:pt x="3230" y="5"/>
                  <a:pt x="3230" y="5"/>
                </a:cubicBezTo>
                <a:cubicBezTo>
                  <a:pt x="3119" y="5"/>
                  <a:pt x="3119" y="5"/>
                  <a:pt x="3119" y="5"/>
                </a:cubicBezTo>
                <a:cubicBezTo>
                  <a:pt x="3123" y="7"/>
                  <a:pt x="3126" y="11"/>
                  <a:pt x="3126" y="17"/>
                </a:cubicBezTo>
                <a:cubicBezTo>
                  <a:pt x="3126" y="183"/>
                  <a:pt x="3126" y="183"/>
                  <a:pt x="3126" y="183"/>
                </a:cubicBezTo>
                <a:cubicBezTo>
                  <a:pt x="3126" y="189"/>
                  <a:pt x="3124" y="193"/>
                  <a:pt x="3119" y="195"/>
                </a:cubicBezTo>
                <a:cubicBezTo>
                  <a:pt x="3161" y="195"/>
                  <a:pt x="3161" y="195"/>
                  <a:pt x="3161" y="19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noProof="0" dirty="0"/>
          </a:p>
        </p:txBody>
      </p:sp>
      <p:sp>
        <p:nvSpPr>
          <p:cNvPr id="10" name="Text Placeholder 7"/>
          <p:cNvSpPr>
            <a:spLocks noGrp="1"/>
          </p:cNvSpPr>
          <p:nvPr>
            <p:ph type="body" sz="quarter" idx="14" hasCustomPrompt="1"/>
          </p:nvPr>
        </p:nvSpPr>
        <p:spPr bwMode="gray">
          <a:xfrm>
            <a:off x="462405" y="6228318"/>
            <a:ext cx="8208000" cy="369332"/>
          </a:xfrm>
        </p:spPr>
        <p:txBody>
          <a:bodyPr anchor="t" anchorCtr="0">
            <a:noAutofit/>
          </a:bodyPr>
          <a:lstStyle>
            <a:lvl1pPr>
              <a:defRPr sz="1200">
                <a:solidFill>
                  <a:schemeClr val="bg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GB" noProof="0" dirty="0" smtClean="0"/>
              <a:t>Click to insert source/notes text, if any</a:t>
            </a:r>
          </a:p>
        </p:txBody>
      </p:sp>
      <p:sp>
        <p:nvSpPr>
          <p:cNvPr id="9" name="Picture Placeholder 8"/>
          <p:cNvSpPr>
            <a:spLocks noGrp="1"/>
          </p:cNvSpPr>
          <p:nvPr>
            <p:ph type="pic" sz="quarter" idx="13" hasCustomPrompt="1"/>
          </p:nvPr>
        </p:nvSpPr>
        <p:spPr bwMode="gray">
          <a:xfrm>
            <a:off x="0" y="0"/>
            <a:ext cx="9144000" cy="6858000"/>
          </a:xfrm>
          <a:prstGeom prst="rect">
            <a:avLst/>
          </a:prstGeom>
          <a:solidFill>
            <a:schemeClr val="accent2">
              <a:lumMod val="20000"/>
              <a:lumOff val="80000"/>
            </a:schemeClr>
          </a:solidFill>
        </p:spPr>
        <p:txBody>
          <a:bodyPr/>
          <a:lstStyle>
            <a:lvl1pPr>
              <a:tabLst>
                <a:tab pos="3227307" algn="l"/>
              </a:tabLst>
              <a:defRPr/>
            </a:lvl1pPr>
          </a:lstStyle>
          <a:p>
            <a:r>
              <a:rPr lang="en-GB" noProof="0" dirty="0" smtClean="0"/>
              <a:t> </a:t>
            </a:r>
            <a:endParaRPr lang="en-GB" noProof="0" dirty="0"/>
          </a:p>
        </p:txBody>
      </p:sp>
      <p:grpSp>
        <p:nvGrpSpPr>
          <p:cNvPr id="11" name="Group 10"/>
          <p:cNvGrpSpPr/>
          <p:nvPr userDrawn="1"/>
        </p:nvGrpSpPr>
        <p:grpSpPr>
          <a:xfrm>
            <a:off x="-2628520" y="3"/>
            <a:ext cx="2520000" cy="2928320"/>
            <a:chOff x="-2772816" y="0"/>
            <a:chExt cx="2520000" cy="2928320"/>
          </a:xfrm>
        </p:grpSpPr>
        <p:sp>
          <p:nvSpPr>
            <p:cNvPr id="12" name="Rectangle 11"/>
            <p:cNvSpPr/>
            <p:nvPr userDrawn="1"/>
          </p:nvSpPr>
          <p:spPr>
            <a:xfrm>
              <a:off x="-2772816" y="0"/>
              <a:ext cx="2520000" cy="29283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spAutoFit/>
            </a:bodyPr>
            <a:lstStyle/>
            <a:p>
              <a:pPr algn="l"/>
              <a:r>
                <a:rPr lang="en-GB" sz="1000" b="1" dirty="0" smtClean="0">
                  <a:solidFill>
                    <a:schemeClr val="bg1"/>
                  </a:solidFill>
                  <a:latin typeface="Lucida Sans" panose="020B0602030504020204" pitchFamily="34" charset="0"/>
                </a:rPr>
                <a:t>To insert image in the picture placeholder, please follow the below instructions:</a:t>
              </a:r>
            </a:p>
            <a:p>
              <a:pPr algn="l"/>
              <a:endParaRPr lang="en-GB" sz="1000" dirty="0" smtClean="0">
                <a:solidFill>
                  <a:schemeClr val="bg1"/>
                </a:solidFill>
                <a:latin typeface="Lucida Sans" panose="020B0602030504020204" pitchFamily="34" charset="0"/>
              </a:endParaRPr>
            </a:p>
            <a:p>
              <a:pPr marL="266693" indent="-266693" algn="l">
                <a:buFont typeface="+mj-lt"/>
                <a:buAutoNum type="arabicPeriod"/>
                <a:tabLst>
                  <a:tab pos="1257269" algn="l"/>
                </a:tabLst>
              </a:pPr>
              <a:r>
                <a:rPr lang="en-GB" sz="1000" dirty="0" smtClean="0">
                  <a:solidFill>
                    <a:schemeClr val="bg1"/>
                  </a:solidFill>
                  <a:latin typeface="Lucida Sans" panose="020B0602030504020204" pitchFamily="34" charset="0"/>
                </a:rPr>
                <a:t>Click the 	icon</a:t>
              </a:r>
              <a:r>
                <a:rPr lang="en-GB" sz="1000" baseline="0" dirty="0" smtClean="0">
                  <a:solidFill>
                    <a:schemeClr val="bg1"/>
                  </a:solidFill>
                  <a:latin typeface="Lucida Sans" panose="020B0602030504020204" pitchFamily="34" charset="0"/>
                </a:rPr>
                <a:t> in the grey placeholder</a:t>
              </a:r>
            </a:p>
            <a:p>
              <a:pPr marL="266693" indent="-266693" algn="l">
                <a:buFont typeface="+mj-lt"/>
                <a:buAutoNum type="arabicPeriod"/>
                <a:tabLst>
                  <a:tab pos="1162022" algn="l"/>
                </a:tabLst>
              </a:pPr>
              <a:r>
                <a:rPr lang="en-GB" sz="1000" dirty="0" smtClean="0">
                  <a:solidFill>
                    <a:schemeClr val="bg1"/>
                  </a:solidFill>
                  <a:latin typeface="Lucida Sans" panose="020B0602030504020204" pitchFamily="34" charset="0"/>
                </a:rPr>
                <a:t>Browse</a:t>
              </a:r>
              <a:r>
                <a:rPr lang="en-GB" sz="1000" baseline="0" dirty="0" smtClean="0">
                  <a:solidFill>
                    <a:schemeClr val="bg1"/>
                  </a:solidFill>
                  <a:latin typeface="Lucida Sans" panose="020B0602030504020204" pitchFamily="34" charset="0"/>
                </a:rPr>
                <a:t> to the folder where the required image is saved.</a:t>
              </a:r>
            </a:p>
            <a:p>
              <a:pPr marL="266693" indent="-266693" algn="l">
                <a:buFont typeface="+mj-lt"/>
                <a:buAutoNum type="arabicPeriod"/>
                <a:tabLst>
                  <a:tab pos="1162022" algn="l"/>
                </a:tabLst>
              </a:pPr>
              <a:r>
                <a:rPr lang="en-GB" sz="1000" baseline="0" dirty="0" smtClean="0">
                  <a:solidFill>
                    <a:schemeClr val="bg1"/>
                  </a:solidFill>
                  <a:latin typeface="Lucida Sans" panose="020B0602030504020204" pitchFamily="34" charset="0"/>
                </a:rPr>
                <a:t>Click to select the image and insert the image.</a:t>
              </a:r>
            </a:p>
            <a:p>
              <a:pPr marL="266693" indent="-266693" algn="l">
                <a:buFont typeface="+mj-lt"/>
                <a:buAutoNum type="arabicPeriod"/>
                <a:tabLst>
                  <a:tab pos="1162022" algn="l"/>
                </a:tabLst>
              </a:pPr>
              <a:r>
                <a:rPr lang="en-GB" sz="1000" baseline="0" dirty="0" smtClean="0">
                  <a:solidFill>
                    <a:schemeClr val="bg1"/>
                  </a:solidFill>
                  <a:latin typeface="Lucida Sans" panose="020B0602030504020204" pitchFamily="34" charset="0"/>
                </a:rPr>
                <a:t>Once the image is placed, go to Drawing Tools </a:t>
              </a:r>
              <a:r>
                <a:rPr lang="en-US" sz="1000" dirty="0" smtClean="0">
                  <a:solidFill>
                    <a:schemeClr val="bg1"/>
                  </a:solidFill>
                  <a:latin typeface="Lucida Sans" panose="020B0602030504020204" pitchFamily="34" charset="0"/>
                </a:rPr>
                <a:t>|  Send Backward </a:t>
              </a:r>
              <a:r>
                <a:rPr lang="en-GB" sz="1000" baseline="0" dirty="0" smtClean="0">
                  <a:solidFill>
                    <a:schemeClr val="bg1"/>
                  </a:solidFill>
                  <a:latin typeface="Lucida Sans" panose="020B0602030504020204" pitchFamily="34" charset="0"/>
                </a:rPr>
                <a:t> </a:t>
              </a:r>
              <a:r>
                <a:rPr lang="en-US" sz="1000" dirty="0" smtClean="0">
                  <a:solidFill>
                    <a:schemeClr val="bg1"/>
                  </a:solidFill>
                  <a:latin typeface="Lucida Sans" panose="020B0602030504020204" pitchFamily="34" charset="0"/>
                </a:rPr>
                <a:t>|  Send to Back (or right mouse click Send</a:t>
              </a:r>
              <a:r>
                <a:rPr lang="en-US" sz="1000" baseline="0" dirty="0" smtClean="0">
                  <a:solidFill>
                    <a:schemeClr val="bg1"/>
                  </a:solidFill>
                  <a:latin typeface="Lucida Sans" panose="020B0602030504020204" pitchFamily="34" charset="0"/>
                </a:rPr>
                <a:t> to Back)</a:t>
              </a:r>
              <a:endParaRPr lang="en-GB" sz="1000" dirty="0" smtClean="0">
                <a:solidFill>
                  <a:schemeClr val="bg1"/>
                </a:solidFill>
                <a:latin typeface="Lucida Sans" panose="020B0602030504020204" pitchFamily="34" charset="0"/>
              </a:endParaRPr>
            </a:p>
          </p:txBody>
        </p:sp>
        <p:pic>
          <p:nvPicPr>
            <p:cNvPr id="13" name="Picture 2"/>
            <p:cNvPicPr>
              <a:picLocks noChangeAspect="1" noChangeArrowheads="1"/>
            </p:cNvPicPr>
            <p:nvPr userDrawn="1"/>
          </p:nvPicPr>
          <p:blipFill rotWithShape="1">
            <a:blip r:embed="rId2" cstate="print">
              <a:clrChange>
                <a:clrFrom>
                  <a:srgbClr val="DAE0E4"/>
                </a:clrFrom>
                <a:clrTo>
                  <a:srgbClr val="DAE0E4">
                    <a:alpha val="0"/>
                  </a:srgbClr>
                </a:clrTo>
              </a:clrChange>
              <a:extLst>
                <a:ext uri="{28A0092B-C50C-407E-A947-70E740481C1C}">
                  <a14:useLocalDpi xmlns:a14="http://schemas.microsoft.com/office/drawing/2010/main" val="0"/>
                </a:ext>
              </a:extLst>
            </a:blip>
            <a:srcRect/>
            <a:stretch/>
          </p:blipFill>
          <p:spPr bwMode="auto">
            <a:xfrm>
              <a:off x="-1747750" y="723105"/>
              <a:ext cx="304801" cy="3167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4" name="Rectangle 13"/>
          <p:cNvSpPr/>
          <p:nvPr userDrawn="1"/>
        </p:nvSpPr>
        <p:spPr>
          <a:xfrm>
            <a:off x="-2628520" y="5160788"/>
            <a:ext cx="2520000" cy="15433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spAutoFit/>
          </a:bodyPr>
          <a:lstStyle/>
          <a:p>
            <a:pPr algn="l"/>
            <a:r>
              <a:rPr lang="en-GB" sz="1000" b="0" dirty="0" smtClean="0">
                <a:solidFill>
                  <a:schemeClr val="bg1"/>
                </a:solidFill>
                <a:latin typeface="Lucida Sans" panose="020B0602030504020204" pitchFamily="34" charset="0"/>
              </a:rPr>
              <a:t>T</a:t>
            </a:r>
            <a:r>
              <a:rPr lang="en-GB" sz="1000" b="0" baseline="0" dirty="0" smtClean="0">
                <a:solidFill>
                  <a:schemeClr val="bg1"/>
                </a:solidFill>
                <a:latin typeface="Lucida Sans" panose="020B0602030504020204" pitchFamily="34" charset="0"/>
              </a:rPr>
              <a:t>ry to insert an image of </a:t>
            </a:r>
            <a:r>
              <a:rPr lang="en-GB" sz="1000" b="1" u="sng" baseline="0" dirty="0" smtClean="0">
                <a:solidFill>
                  <a:srgbClr val="FF0000"/>
                </a:solidFill>
                <a:latin typeface="Lucida Sans" panose="020B0602030504020204" pitchFamily="34" charset="0"/>
              </a:rPr>
              <a:t>25.4cm by 19.05cm</a:t>
            </a:r>
            <a:r>
              <a:rPr lang="en-GB" sz="1000" b="1" u="none" baseline="0" dirty="0" smtClean="0">
                <a:solidFill>
                  <a:srgbClr val="FF0000"/>
                </a:solidFill>
                <a:latin typeface="Lucida Sans" panose="020B0602030504020204" pitchFamily="34" charset="0"/>
              </a:rPr>
              <a:t> (1.3:1) </a:t>
            </a:r>
            <a:r>
              <a:rPr lang="en-GB" sz="1000" b="0" baseline="0" dirty="0" smtClean="0">
                <a:solidFill>
                  <a:schemeClr val="bg1"/>
                </a:solidFill>
                <a:latin typeface="Lucida Sans" panose="020B0602030504020204" pitchFamily="34" charset="0"/>
              </a:rPr>
              <a:t>on this layout to avoid distortion.</a:t>
            </a:r>
          </a:p>
          <a:p>
            <a:pPr algn="l"/>
            <a:endParaRPr lang="en-GB" sz="1000" b="0" baseline="0" dirty="0" smtClean="0">
              <a:solidFill>
                <a:schemeClr val="bg1"/>
              </a:solidFill>
              <a:latin typeface="Lucida Sans" panose="020B0602030504020204" pitchFamily="34" charset="0"/>
            </a:endParaRPr>
          </a:p>
          <a:p>
            <a:pPr algn="l"/>
            <a:r>
              <a:rPr lang="en-GB" sz="1000" b="0" baseline="0" dirty="0" smtClean="0">
                <a:solidFill>
                  <a:schemeClr val="bg1"/>
                </a:solidFill>
                <a:latin typeface="Lucida Sans" panose="020B0602030504020204" pitchFamily="34" charset="0"/>
              </a:rPr>
              <a:t>Please ensure, the image has a simple background to display the logo and text overlapping.</a:t>
            </a:r>
            <a:endParaRPr lang="en-GB" sz="1000" b="0" dirty="0" smtClean="0">
              <a:solidFill>
                <a:schemeClr val="bg1"/>
              </a:solidFill>
              <a:latin typeface="Lucida Sans" panose="020B0602030504020204" pitchFamily="34" charset="0"/>
            </a:endParaRPr>
          </a:p>
        </p:txBody>
      </p:sp>
    </p:spTree>
    <p:extLst>
      <p:ext uri="{BB962C8B-B14F-4D97-AF65-F5344CB8AC3E}">
        <p14:creationId xmlns:p14="http://schemas.microsoft.com/office/powerpoint/2010/main" val="376609963"/>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458788" y="1188000"/>
            <a:ext cx="8208000" cy="721544"/>
          </a:xfrm>
        </p:spPr>
        <p:txBody>
          <a:bodyPr anchor="t"/>
          <a:lstStyle>
            <a:lvl1pPr algn="l">
              <a:defRPr sz="5400" b="0" cap="none" baseline="0"/>
            </a:lvl1pPr>
          </a:lstStyle>
          <a:p>
            <a:r>
              <a:rPr lang="en-GB" noProof="0" dirty="0" smtClean="0"/>
              <a:t>Click to insert title</a:t>
            </a:r>
            <a:endParaRPr lang="en-GB" noProof="0" dirty="0"/>
          </a:p>
        </p:txBody>
      </p:sp>
      <p:sp>
        <p:nvSpPr>
          <p:cNvPr id="3" name="Text Placeholder 2"/>
          <p:cNvSpPr>
            <a:spLocks noGrp="1"/>
          </p:cNvSpPr>
          <p:nvPr>
            <p:ph type="body" idx="1"/>
          </p:nvPr>
        </p:nvSpPr>
        <p:spPr bwMode="gray">
          <a:xfrm>
            <a:off x="458788" y="2555130"/>
            <a:ext cx="8208000" cy="540000"/>
          </a:xfrm>
        </p:spPr>
        <p:txBody>
          <a:bodyPr anchor="t" anchorCtr="0"/>
          <a:lstStyle>
            <a:lvl1pPr marL="0" indent="0">
              <a:buNone/>
              <a:defRPr sz="3200">
                <a:solidFill>
                  <a:schemeClr val="tx1"/>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noProof="0" smtClean="0"/>
              <a:t>Click to edit Master text styles</a:t>
            </a:r>
          </a:p>
        </p:txBody>
      </p:sp>
      <p:sp>
        <p:nvSpPr>
          <p:cNvPr id="8" name="Picture Placeholder 7"/>
          <p:cNvSpPr>
            <a:spLocks noGrp="1"/>
          </p:cNvSpPr>
          <p:nvPr>
            <p:ph type="pic" sz="quarter" idx="13" hasCustomPrompt="1"/>
          </p:nvPr>
        </p:nvSpPr>
        <p:spPr bwMode="gray">
          <a:xfrm>
            <a:off x="0" y="3726000"/>
            <a:ext cx="9144000" cy="3132000"/>
          </a:xfrm>
          <a:solidFill>
            <a:schemeClr val="accent2">
              <a:lumMod val="20000"/>
              <a:lumOff val="80000"/>
            </a:schemeClr>
          </a:solidFill>
        </p:spPr>
        <p:txBody>
          <a:bodyPr/>
          <a:lstStyle>
            <a:lvl1pPr marL="0" marR="0" indent="0" algn="l" defTabSz="914377" rtl="0" eaLnBrk="1" fontAlgn="auto" latinLnBrk="0" hangingPunct="1">
              <a:lnSpc>
                <a:spcPct val="100000"/>
              </a:lnSpc>
              <a:spcBef>
                <a:spcPts val="1200"/>
              </a:spcBef>
              <a:spcAft>
                <a:spcPts val="0"/>
              </a:spcAft>
              <a:buClrTx/>
              <a:buSzTx/>
              <a:buFont typeface="Arial" panose="020B0604020202020204" pitchFamily="34" charset="0"/>
              <a:buNone/>
              <a:tabLst/>
              <a:defRPr/>
            </a:lvl1pPr>
          </a:lstStyle>
          <a:p>
            <a:r>
              <a:rPr lang="en-GB" noProof="0" dirty="0" smtClean="0"/>
              <a:t> </a:t>
            </a:r>
          </a:p>
        </p:txBody>
      </p:sp>
      <p:grpSp>
        <p:nvGrpSpPr>
          <p:cNvPr id="9" name="Group 8"/>
          <p:cNvGrpSpPr/>
          <p:nvPr userDrawn="1"/>
        </p:nvGrpSpPr>
        <p:grpSpPr>
          <a:xfrm>
            <a:off x="-2628520" y="3"/>
            <a:ext cx="2520000" cy="2928320"/>
            <a:chOff x="-2772816" y="0"/>
            <a:chExt cx="2520000" cy="2928320"/>
          </a:xfrm>
        </p:grpSpPr>
        <p:sp>
          <p:nvSpPr>
            <p:cNvPr id="10" name="Rectangle 9"/>
            <p:cNvSpPr/>
            <p:nvPr userDrawn="1"/>
          </p:nvSpPr>
          <p:spPr>
            <a:xfrm>
              <a:off x="-2772816" y="0"/>
              <a:ext cx="2520000" cy="29283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spAutoFit/>
            </a:bodyPr>
            <a:lstStyle/>
            <a:p>
              <a:pPr algn="l"/>
              <a:r>
                <a:rPr lang="en-GB" sz="1000" b="1" dirty="0" smtClean="0">
                  <a:solidFill>
                    <a:schemeClr val="bg1"/>
                  </a:solidFill>
                  <a:latin typeface="Lucida Sans" panose="020B0602030504020204" pitchFamily="34" charset="0"/>
                </a:rPr>
                <a:t>To insert image in the picture placeholder, please follow the below instructions:</a:t>
              </a:r>
            </a:p>
            <a:p>
              <a:pPr algn="l"/>
              <a:endParaRPr lang="en-GB" sz="1000" dirty="0" smtClean="0">
                <a:solidFill>
                  <a:schemeClr val="bg1"/>
                </a:solidFill>
                <a:latin typeface="Lucida Sans" panose="020B0602030504020204" pitchFamily="34" charset="0"/>
              </a:endParaRPr>
            </a:p>
            <a:p>
              <a:pPr marL="266693" indent="-266693" algn="l">
                <a:buFont typeface="+mj-lt"/>
                <a:buAutoNum type="arabicPeriod"/>
                <a:tabLst>
                  <a:tab pos="1257269" algn="l"/>
                </a:tabLst>
              </a:pPr>
              <a:r>
                <a:rPr lang="en-GB" sz="1000" dirty="0" smtClean="0">
                  <a:solidFill>
                    <a:schemeClr val="bg1"/>
                  </a:solidFill>
                  <a:latin typeface="Lucida Sans" panose="020B0602030504020204" pitchFamily="34" charset="0"/>
                </a:rPr>
                <a:t>Click the 	icon</a:t>
              </a:r>
              <a:r>
                <a:rPr lang="en-GB" sz="1000" baseline="0" dirty="0" smtClean="0">
                  <a:solidFill>
                    <a:schemeClr val="bg1"/>
                  </a:solidFill>
                  <a:latin typeface="Lucida Sans" panose="020B0602030504020204" pitchFamily="34" charset="0"/>
                </a:rPr>
                <a:t> in the grey placeholder</a:t>
              </a:r>
            </a:p>
            <a:p>
              <a:pPr marL="266693" indent="-266693" algn="l">
                <a:buFont typeface="+mj-lt"/>
                <a:buAutoNum type="arabicPeriod"/>
                <a:tabLst>
                  <a:tab pos="1162022" algn="l"/>
                </a:tabLst>
              </a:pPr>
              <a:r>
                <a:rPr lang="en-GB" sz="1000" dirty="0" smtClean="0">
                  <a:solidFill>
                    <a:schemeClr val="bg1"/>
                  </a:solidFill>
                  <a:latin typeface="Lucida Sans" panose="020B0602030504020204" pitchFamily="34" charset="0"/>
                </a:rPr>
                <a:t>Browse</a:t>
              </a:r>
              <a:r>
                <a:rPr lang="en-GB" sz="1000" baseline="0" dirty="0" smtClean="0">
                  <a:solidFill>
                    <a:schemeClr val="bg1"/>
                  </a:solidFill>
                  <a:latin typeface="Lucida Sans" panose="020B0602030504020204" pitchFamily="34" charset="0"/>
                </a:rPr>
                <a:t> to the folder where the required image is saved.</a:t>
              </a:r>
            </a:p>
            <a:p>
              <a:pPr marL="266693" indent="-266693" algn="l">
                <a:buFont typeface="+mj-lt"/>
                <a:buAutoNum type="arabicPeriod"/>
                <a:tabLst>
                  <a:tab pos="1162022" algn="l"/>
                </a:tabLst>
              </a:pPr>
              <a:r>
                <a:rPr lang="en-GB" sz="1000" baseline="0" dirty="0" smtClean="0">
                  <a:solidFill>
                    <a:schemeClr val="bg1"/>
                  </a:solidFill>
                  <a:latin typeface="Lucida Sans" panose="020B0602030504020204" pitchFamily="34" charset="0"/>
                </a:rPr>
                <a:t>Click to select the image and insert the image.</a:t>
              </a:r>
            </a:p>
            <a:p>
              <a:pPr marL="266693" indent="-266693" algn="l">
                <a:buFont typeface="+mj-lt"/>
                <a:buAutoNum type="arabicPeriod"/>
                <a:tabLst>
                  <a:tab pos="1162022" algn="l"/>
                </a:tabLst>
              </a:pPr>
              <a:r>
                <a:rPr lang="en-GB" sz="1000" baseline="0" dirty="0" smtClean="0">
                  <a:solidFill>
                    <a:schemeClr val="bg1"/>
                  </a:solidFill>
                  <a:latin typeface="Lucida Sans" panose="020B0602030504020204" pitchFamily="34" charset="0"/>
                </a:rPr>
                <a:t>Once the image is placed, go to Drawing Tools </a:t>
              </a:r>
              <a:r>
                <a:rPr lang="en-US" sz="1000" dirty="0" smtClean="0">
                  <a:solidFill>
                    <a:schemeClr val="bg1"/>
                  </a:solidFill>
                  <a:latin typeface="Lucida Sans" panose="020B0602030504020204" pitchFamily="34" charset="0"/>
                </a:rPr>
                <a:t>|  Send Backward </a:t>
              </a:r>
              <a:r>
                <a:rPr lang="en-GB" sz="1000" baseline="0" dirty="0" smtClean="0">
                  <a:solidFill>
                    <a:schemeClr val="bg1"/>
                  </a:solidFill>
                  <a:latin typeface="Lucida Sans" panose="020B0602030504020204" pitchFamily="34" charset="0"/>
                </a:rPr>
                <a:t> </a:t>
              </a:r>
              <a:r>
                <a:rPr lang="en-US" sz="1000" dirty="0" smtClean="0">
                  <a:solidFill>
                    <a:schemeClr val="bg1"/>
                  </a:solidFill>
                  <a:latin typeface="Lucida Sans" panose="020B0602030504020204" pitchFamily="34" charset="0"/>
                </a:rPr>
                <a:t>|  Send to Back (or right mouse click Send</a:t>
              </a:r>
              <a:r>
                <a:rPr lang="en-US" sz="1000" baseline="0" dirty="0" smtClean="0">
                  <a:solidFill>
                    <a:schemeClr val="bg1"/>
                  </a:solidFill>
                  <a:latin typeface="Lucida Sans" panose="020B0602030504020204" pitchFamily="34" charset="0"/>
                </a:rPr>
                <a:t> to Back)</a:t>
              </a:r>
              <a:endParaRPr lang="en-GB" sz="1000" dirty="0" smtClean="0">
                <a:solidFill>
                  <a:schemeClr val="bg1"/>
                </a:solidFill>
                <a:latin typeface="Lucida Sans" panose="020B0602030504020204" pitchFamily="34" charset="0"/>
              </a:endParaRPr>
            </a:p>
          </p:txBody>
        </p:sp>
        <p:pic>
          <p:nvPicPr>
            <p:cNvPr id="11" name="Picture 2"/>
            <p:cNvPicPr>
              <a:picLocks noChangeAspect="1" noChangeArrowheads="1"/>
            </p:cNvPicPr>
            <p:nvPr userDrawn="1"/>
          </p:nvPicPr>
          <p:blipFill rotWithShape="1">
            <a:blip r:embed="rId2" cstate="print">
              <a:clrChange>
                <a:clrFrom>
                  <a:srgbClr val="DAE0E4"/>
                </a:clrFrom>
                <a:clrTo>
                  <a:srgbClr val="DAE0E4">
                    <a:alpha val="0"/>
                  </a:srgbClr>
                </a:clrTo>
              </a:clrChange>
              <a:extLst>
                <a:ext uri="{28A0092B-C50C-407E-A947-70E740481C1C}">
                  <a14:useLocalDpi xmlns:a14="http://schemas.microsoft.com/office/drawing/2010/main" val="0"/>
                </a:ext>
              </a:extLst>
            </a:blip>
            <a:srcRect/>
            <a:stretch/>
          </p:blipFill>
          <p:spPr bwMode="auto">
            <a:xfrm>
              <a:off x="-1747750" y="723105"/>
              <a:ext cx="304801" cy="3167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2" name="Rectangle 11"/>
          <p:cNvSpPr/>
          <p:nvPr userDrawn="1"/>
        </p:nvSpPr>
        <p:spPr>
          <a:xfrm>
            <a:off x="-2628520" y="5160788"/>
            <a:ext cx="2520000" cy="15433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spAutoFit/>
          </a:bodyPr>
          <a:lstStyle/>
          <a:p>
            <a:pPr algn="l"/>
            <a:r>
              <a:rPr lang="en-GB" sz="1000" b="0" dirty="0" smtClean="0">
                <a:solidFill>
                  <a:schemeClr val="bg1"/>
                </a:solidFill>
                <a:latin typeface="Lucida Sans" panose="020B0602030504020204" pitchFamily="34" charset="0"/>
              </a:rPr>
              <a:t>T</a:t>
            </a:r>
            <a:r>
              <a:rPr lang="en-GB" sz="1000" b="0" baseline="0" dirty="0" smtClean="0">
                <a:solidFill>
                  <a:schemeClr val="bg1"/>
                </a:solidFill>
                <a:latin typeface="Lucida Sans" panose="020B0602030504020204" pitchFamily="34" charset="0"/>
              </a:rPr>
              <a:t>ry to insert an image of  </a:t>
            </a:r>
            <a:r>
              <a:rPr lang="en-GB" sz="1000" b="1" u="sng" baseline="0" dirty="0" smtClean="0">
                <a:solidFill>
                  <a:srgbClr val="FF0000"/>
                </a:solidFill>
                <a:latin typeface="Lucida Sans" panose="020B0602030504020204" pitchFamily="34" charset="0"/>
              </a:rPr>
              <a:t>25.4cm by 8.7cm (approx. 3:1)</a:t>
            </a:r>
            <a:r>
              <a:rPr lang="en-GB" sz="1000" b="1" u="none" baseline="0" dirty="0" smtClean="0">
                <a:solidFill>
                  <a:srgbClr val="FF0000"/>
                </a:solidFill>
                <a:latin typeface="Lucida Sans" panose="020B0602030504020204" pitchFamily="34" charset="0"/>
              </a:rPr>
              <a:t> </a:t>
            </a:r>
            <a:r>
              <a:rPr lang="en-GB" sz="1000" b="0" baseline="0" dirty="0" smtClean="0">
                <a:solidFill>
                  <a:schemeClr val="bg1"/>
                </a:solidFill>
                <a:latin typeface="Lucida Sans" panose="020B0602030504020204" pitchFamily="34" charset="0"/>
              </a:rPr>
              <a:t>on this layout to avoid distortion.</a:t>
            </a:r>
          </a:p>
          <a:p>
            <a:pPr algn="l"/>
            <a:endParaRPr lang="en-GB" sz="1000" b="0" baseline="0" dirty="0" smtClean="0">
              <a:solidFill>
                <a:schemeClr val="bg1"/>
              </a:solidFill>
              <a:latin typeface="Lucida Sans" panose="020B0602030504020204" pitchFamily="34" charset="0"/>
            </a:endParaRPr>
          </a:p>
          <a:p>
            <a:pPr algn="l"/>
            <a:r>
              <a:rPr lang="en-GB" sz="1000" b="0" baseline="0" dirty="0" smtClean="0">
                <a:solidFill>
                  <a:schemeClr val="bg1"/>
                </a:solidFill>
                <a:latin typeface="Lucida Sans" panose="020B0602030504020204" pitchFamily="34" charset="0"/>
              </a:rPr>
              <a:t>Please ensure, the image has a simple background to display the logo and text overlapping.</a:t>
            </a:r>
            <a:endParaRPr lang="en-GB" sz="1000" b="0" dirty="0" smtClean="0">
              <a:solidFill>
                <a:schemeClr val="bg1"/>
              </a:solidFill>
              <a:latin typeface="Lucida Sans" panose="020B0602030504020204" pitchFamily="34" charset="0"/>
            </a:endParaRPr>
          </a:p>
        </p:txBody>
      </p:sp>
    </p:spTree>
    <p:extLst>
      <p:ext uri="{BB962C8B-B14F-4D97-AF65-F5344CB8AC3E}">
        <p14:creationId xmlns:p14="http://schemas.microsoft.com/office/powerpoint/2010/main" val="725660388"/>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bwMode="gray">
          <a:xfrm>
            <a:off x="457200" y="2552399"/>
            <a:ext cx="3960000" cy="3600000"/>
          </a:xfrm>
        </p:spPr>
        <p:txBody>
          <a:bodyPr/>
          <a:lstStyle>
            <a:lvl1pPr>
              <a:defRPr sz="3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4" name="Content Placeholder 3"/>
          <p:cNvSpPr>
            <a:spLocks noGrp="1"/>
          </p:cNvSpPr>
          <p:nvPr>
            <p:ph sz="half" idx="2"/>
          </p:nvPr>
        </p:nvSpPr>
        <p:spPr bwMode="gray">
          <a:xfrm>
            <a:off x="4705200" y="2552399"/>
            <a:ext cx="3960000" cy="3600000"/>
          </a:xfrm>
        </p:spPr>
        <p:txBody>
          <a:bodyPr/>
          <a:lstStyle>
            <a:lvl1pPr>
              <a:defRPr sz="3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9" name="Title 8"/>
          <p:cNvSpPr>
            <a:spLocks noGrp="1"/>
          </p:cNvSpPr>
          <p:nvPr>
            <p:ph type="title" hasCustomPrompt="1"/>
          </p:nvPr>
        </p:nvSpPr>
        <p:spPr bwMode="gray"/>
        <p:txBody>
          <a:bodyPr/>
          <a:lstStyle/>
          <a:p>
            <a:r>
              <a:rPr lang="en-GB" noProof="0" dirty="0" smtClean="0"/>
              <a:t>Click to insert title</a:t>
            </a:r>
            <a:endParaRPr lang="en-GB" noProof="0" dirty="0"/>
          </a:p>
        </p:txBody>
      </p:sp>
      <p:sp>
        <p:nvSpPr>
          <p:cNvPr id="8" name="Text Placeholder 7"/>
          <p:cNvSpPr>
            <a:spLocks noGrp="1"/>
          </p:cNvSpPr>
          <p:nvPr>
            <p:ph type="body" sz="quarter" idx="13" hasCustomPrompt="1"/>
          </p:nvPr>
        </p:nvSpPr>
        <p:spPr bwMode="gray">
          <a:xfrm>
            <a:off x="462405" y="6228318"/>
            <a:ext cx="8208000" cy="369332"/>
          </a:xfrm>
        </p:spPr>
        <p:txBody>
          <a:bodyPr anchor="t" anchorCtr="0">
            <a:noAutofit/>
          </a:bodyPr>
          <a:lstStyle>
            <a:lvl1pPr>
              <a:defRPr sz="120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GB" noProof="0" dirty="0" smtClean="0"/>
              <a:t>Click to insert source/notes text, if any</a:t>
            </a:r>
          </a:p>
        </p:txBody>
      </p:sp>
    </p:spTree>
    <p:extLst>
      <p:ext uri="{BB962C8B-B14F-4D97-AF65-F5344CB8AC3E}">
        <p14:creationId xmlns:p14="http://schemas.microsoft.com/office/powerpoint/2010/main" val="2317220273"/>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p>
            <a:r>
              <a:rPr lang="en-GB" noProof="0" dirty="0" smtClean="0"/>
              <a:t>Click to insert title</a:t>
            </a:r>
            <a:endParaRPr lang="en-GB" noProof="0" dirty="0"/>
          </a:p>
        </p:txBody>
      </p:sp>
      <p:sp>
        <p:nvSpPr>
          <p:cNvPr id="6" name="Text Placeholder 7"/>
          <p:cNvSpPr>
            <a:spLocks noGrp="1"/>
          </p:cNvSpPr>
          <p:nvPr>
            <p:ph type="body" sz="quarter" idx="13" hasCustomPrompt="1"/>
          </p:nvPr>
        </p:nvSpPr>
        <p:spPr bwMode="gray">
          <a:xfrm>
            <a:off x="462405" y="6228318"/>
            <a:ext cx="8208000" cy="369332"/>
          </a:xfrm>
        </p:spPr>
        <p:txBody>
          <a:bodyPr anchor="t" anchorCtr="0">
            <a:noAutofit/>
          </a:bodyPr>
          <a:lstStyle>
            <a:lvl1pPr>
              <a:defRPr sz="120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GB" noProof="0" dirty="0" smtClean="0"/>
              <a:t>Click to insert source/notes text, if any</a:t>
            </a:r>
          </a:p>
        </p:txBody>
      </p:sp>
    </p:spTree>
    <p:extLst>
      <p:ext uri="{BB962C8B-B14F-4D97-AF65-F5344CB8AC3E}">
        <p14:creationId xmlns:p14="http://schemas.microsoft.com/office/powerpoint/2010/main" val="13412172"/>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457200" y="1186033"/>
            <a:ext cx="8208000" cy="719428"/>
          </a:xfrm>
          <a:prstGeom prst="rect">
            <a:avLst/>
          </a:prstGeom>
        </p:spPr>
        <p:txBody>
          <a:bodyPr vert="horz" lIns="0" tIns="0" rIns="0" bIns="0" rtlCol="0" anchor="t" anchorCtr="0">
            <a:noAutofit/>
          </a:bodyPr>
          <a:lstStyle/>
          <a:p>
            <a:r>
              <a:rPr lang="en-GB" noProof="0" dirty="0" smtClean="0"/>
              <a:t>Click to insert title</a:t>
            </a:r>
            <a:endParaRPr lang="en-GB" noProof="0" dirty="0"/>
          </a:p>
        </p:txBody>
      </p:sp>
      <p:sp>
        <p:nvSpPr>
          <p:cNvPr id="3" name="Text Placeholder 2"/>
          <p:cNvSpPr>
            <a:spLocks noGrp="1"/>
          </p:cNvSpPr>
          <p:nvPr>
            <p:ph type="body" idx="1"/>
          </p:nvPr>
        </p:nvSpPr>
        <p:spPr bwMode="gray">
          <a:xfrm>
            <a:off x="457200" y="2552203"/>
            <a:ext cx="8208000" cy="3600000"/>
          </a:xfrm>
          <a:prstGeom prst="rect">
            <a:avLst/>
          </a:prstGeom>
        </p:spPr>
        <p:txBody>
          <a:bodyPr vert="horz" lIns="0" tIns="0" rIns="0" bIns="0" rtlCol="0" anchor="t" anchorCtr="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4" name="Freeform 6"/>
          <p:cNvSpPr>
            <a:spLocks noChangeAspect="1" noEditPoints="1"/>
          </p:cNvSpPr>
          <p:nvPr/>
        </p:nvSpPr>
        <p:spPr bwMode="gray">
          <a:xfrm>
            <a:off x="6084888" y="368301"/>
            <a:ext cx="2717800" cy="592138"/>
          </a:xfrm>
          <a:custGeom>
            <a:avLst/>
            <a:gdLst>
              <a:gd name="T0" fmla="*/ 69 w 3646"/>
              <a:gd name="T1" fmla="*/ 623 h 794"/>
              <a:gd name="T2" fmla="*/ 209 w 3646"/>
              <a:gd name="T3" fmla="*/ 440 h 794"/>
              <a:gd name="T4" fmla="*/ 261 w 3646"/>
              <a:gd name="T5" fmla="*/ 248 h 794"/>
              <a:gd name="T6" fmla="*/ 488 w 3646"/>
              <a:gd name="T7" fmla="*/ 282 h 794"/>
              <a:gd name="T8" fmla="*/ 627 w 3646"/>
              <a:gd name="T9" fmla="*/ 542 h 794"/>
              <a:gd name="T10" fmla="*/ 567 w 3646"/>
              <a:gd name="T11" fmla="*/ 380 h 794"/>
              <a:gd name="T12" fmla="*/ 481 w 3646"/>
              <a:gd name="T13" fmla="*/ 308 h 794"/>
              <a:gd name="T14" fmla="*/ 1184 w 3646"/>
              <a:gd name="T15" fmla="*/ 616 h 794"/>
              <a:gd name="T16" fmla="*/ 1196 w 3646"/>
              <a:gd name="T17" fmla="*/ 290 h 794"/>
              <a:gd name="T18" fmla="*/ 1246 w 3646"/>
              <a:gd name="T19" fmla="*/ 151 h 794"/>
              <a:gd name="T20" fmla="*/ 1316 w 3646"/>
              <a:gd name="T21" fmla="*/ 362 h 794"/>
              <a:gd name="T22" fmla="*/ 1554 w 3646"/>
              <a:gd name="T23" fmla="*/ 627 h 794"/>
              <a:gd name="T24" fmla="*/ 2231 w 3646"/>
              <a:gd name="T25" fmla="*/ 300 h 794"/>
              <a:gd name="T26" fmla="*/ 1884 w 3646"/>
              <a:gd name="T27" fmla="*/ 299 h 794"/>
              <a:gd name="T28" fmla="*/ 1973 w 3646"/>
              <a:gd name="T29" fmla="*/ 599 h 794"/>
              <a:gd name="T30" fmla="*/ 2191 w 3646"/>
              <a:gd name="T31" fmla="*/ 615 h 794"/>
              <a:gd name="T32" fmla="*/ 2341 w 3646"/>
              <a:gd name="T33" fmla="*/ 599 h 794"/>
              <a:gd name="T34" fmla="*/ 2295 w 3646"/>
              <a:gd name="T35" fmla="*/ 282 h 794"/>
              <a:gd name="T36" fmla="*/ 2969 w 3646"/>
              <a:gd name="T37" fmla="*/ 616 h 794"/>
              <a:gd name="T38" fmla="*/ 2981 w 3646"/>
              <a:gd name="T39" fmla="*/ 290 h 794"/>
              <a:gd name="T40" fmla="*/ 3032 w 3646"/>
              <a:gd name="T41" fmla="*/ 580 h 794"/>
              <a:gd name="T42" fmla="*/ 3153 w 3646"/>
              <a:gd name="T43" fmla="*/ 282 h 794"/>
              <a:gd name="T44" fmla="*/ 3087 w 3646"/>
              <a:gd name="T45" fmla="*/ 565 h 794"/>
              <a:gd name="T46" fmla="*/ 3413 w 3646"/>
              <a:gd name="T47" fmla="*/ 282 h 794"/>
              <a:gd name="T48" fmla="*/ 3413 w 3646"/>
              <a:gd name="T49" fmla="*/ 599 h 794"/>
              <a:gd name="T50" fmla="*/ 3646 w 3646"/>
              <a:gd name="T51" fmla="*/ 627 h 794"/>
              <a:gd name="T52" fmla="*/ 2754 w 3646"/>
              <a:gd name="T53" fmla="*/ 378 h 794"/>
              <a:gd name="T54" fmla="*/ 2438 w 3646"/>
              <a:gd name="T55" fmla="*/ 301 h 794"/>
              <a:gd name="T56" fmla="*/ 2557 w 3646"/>
              <a:gd name="T57" fmla="*/ 332 h 794"/>
              <a:gd name="T58" fmla="*/ 2553 w 3646"/>
              <a:gd name="T59" fmla="*/ 627 h 794"/>
              <a:gd name="T60" fmla="*/ 770 w 3646"/>
              <a:gd name="T61" fmla="*/ 566 h 794"/>
              <a:gd name="T62" fmla="*/ 796 w 3646"/>
              <a:gd name="T63" fmla="*/ 633 h 794"/>
              <a:gd name="T64" fmla="*/ 894 w 3646"/>
              <a:gd name="T65" fmla="*/ 308 h 794"/>
              <a:gd name="T66" fmla="*/ 992 w 3646"/>
              <a:gd name="T67" fmla="*/ 610 h 794"/>
              <a:gd name="T68" fmla="*/ 1616 w 3646"/>
              <a:gd name="T69" fmla="*/ 318 h 794"/>
              <a:gd name="T70" fmla="*/ 1754 w 3646"/>
              <a:gd name="T71" fmla="*/ 420 h 794"/>
              <a:gd name="T72" fmla="*/ 1779 w 3646"/>
              <a:gd name="T73" fmla="*/ 560 h 794"/>
              <a:gd name="T74" fmla="*/ 1785 w 3646"/>
              <a:gd name="T75" fmla="*/ 554 h 794"/>
              <a:gd name="T76" fmla="*/ 1473 w 3646"/>
              <a:gd name="T77" fmla="*/ 5 h 794"/>
              <a:gd name="T78" fmla="*/ 1582 w 3646"/>
              <a:gd name="T79" fmla="*/ 5 h 794"/>
              <a:gd name="T80" fmla="*/ 1750 w 3646"/>
              <a:gd name="T81" fmla="*/ 17 h 794"/>
              <a:gd name="T82" fmla="*/ 1608 w 3646"/>
              <a:gd name="T83" fmla="*/ 195 h 794"/>
              <a:gd name="T84" fmla="*/ 1743 w 3646"/>
              <a:gd name="T85" fmla="*/ 5 h 794"/>
              <a:gd name="T86" fmla="*/ 1841 w 3646"/>
              <a:gd name="T87" fmla="*/ 195 h 794"/>
              <a:gd name="T88" fmla="*/ 1907 w 3646"/>
              <a:gd name="T89" fmla="*/ 5 h 794"/>
              <a:gd name="T90" fmla="*/ 2001 w 3646"/>
              <a:gd name="T91" fmla="*/ 18 h 794"/>
              <a:gd name="T92" fmla="*/ 2151 w 3646"/>
              <a:gd name="T93" fmla="*/ 195 h 794"/>
              <a:gd name="T94" fmla="*/ 2128 w 3646"/>
              <a:gd name="T95" fmla="*/ 75 h 794"/>
              <a:gd name="T96" fmla="*/ 2292 w 3646"/>
              <a:gd name="T97" fmla="*/ 52 h 794"/>
              <a:gd name="T98" fmla="*/ 2205 w 3646"/>
              <a:gd name="T99" fmla="*/ 183 h 794"/>
              <a:gd name="T100" fmla="*/ 2317 w 3646"/>
              <a:gd name="T101" fmla="*/ 184 h 794"/>
              <a:gd name="T102" fmla="*/ 2205 w 3646"/>
              <a:gd name="T103" fmla="*/ 93 h 794"/>
              <a:gd name="T104" fmla="*/ 2434 w 3646"/>
              <a:gd name="T105" fmla="*/ 13 h 794"/>
              <a:gd name="T106" fmla="*/ 2336 w 3646"/>
              <a:gd name="T107" fmla="*/ 182 h 794"/>
              <a:gd name="T108" fmla="*/ 2468 w 3646"/>
              <a:gd name="T109" fmla="*/ 195 h 794"/>
              <a:gd name="T110" fmla="*/ 2673 w 3646"/>
              <a:gd name="T111" fmla="*/ 31 h 794"/>
              <a:gd name="T112" fmla="*/ 2579 w 3646"/>
              <a:gd name="T113" fmla="*/ 195 h 794"/>
              <a:gd name="T114" fmla="*/ 2768 w 3646"/>
              <a:gd name="T115" fmla="*/ 91 h 794"/>
              <a:gd name="T116" fmla="*/ 2738 w 3646"/>
              <a:gd name="T117" fmla="*/ 195 h 794"/>
              <a:gd name="T118" fmla="*/ 3100 w 3646"/>
              <a:gd name="T119" fmla="*/ 102 h 794"/>
              <a:gd name="T120" fmla="*/ 3013 w 3646"/>
              <a:gd name="T121" fmla="*/ 185 h 794"/>
              <a:gd name="T122" fmla="*/ 3209 w 3646"/>
              <a:gd name="T123" fmla="*/ 75 h 794"/>
              <a:gd name="T124" fmla="*/ 3119 w 3646"/>
              <a:gd name="T125" fmla="*/ 5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646" h="794">
                <a:moveTo>
                  <a:pt x="161" y="328"/>
                </a:moveTo>
                <a:cubicBezTo>
                  <a:pt x="195" y="345"/>
                  <a:pt x="220" y="359"/>
                  <a:pt x="237" y="369"/>
                </a:cubicBezTo>
                <a:cubicBezTo>
                  <a:pt x="254" y="379"/>
                  <a:pt x="268" y="393"/>
                  <a:pt x="280" y="411"/>
                </a:cubicBezTo>
                <a:cubicBezTo>
                  <a:pt x="293" y="429"/>
                  <a:pt x="299" y="453"/>
                  <a:pt x="299" y="484"/>
                </a:cubicBezTo>
                <a:cubicBezTo>
                  <a:pt x="299" y="528"/>
                  <a:pt x="283" y="563"/>
                  <a:pt x="249" y="591"/>
                </a:cubicBezTo>
                <a:cubicBezTo>
                  <a:pt x="216" y="619"/>
                  <a:pt x="179" y="633"/>
                  <a:pt x="138" y="633"/>
                </a:cubicBezTo>
                <a:cubicBezTo>
                  <a:pt x="110" y="633"/>
                  <a:pt x="87" y="630"/>
                  <a:pt x="69" y="623"/>
                </a:cubicBezTo>
                <a:cubicBezTo>
                  <a:pt x="50" y="616"/>
                  <a:pt x="28" y="606"/>
                  <a:pt x="2" y="592"/>
                </a:cubicBezTo>
                <a:cubicBezTo>
                  <a:pt x="0" y="483"/>
                  <a:pt x="0" y="483"/>
                  <a:pt x="0" y="483"/>
                </a:cubicBezTo>
                <a:cubicBezTo>
                  <a:pt x="10" y="516"/>
                  <a:pt x="26" y="544"/>
                  <a:pt x="47" y="568"/>
                </a:cubicBezTo>
                <a:cubicBezTo>
                  <a:pt x="69" y="591"/>
                  <a:pt x="97" y="602"/>
                  <a:pt x="133" y="602"/>
                </a:cubicBezTo>
                <a:cubicBezTo>
                  <a:pt x="168" y="602"/>
                  <a:pt x="193" y="592"/>
                  <a:pt x="209" y="571"/>
                </a:cubicBezTo>
                <a:cubicBezTo>
                  <a:pt x="224" y="551"/>
                  <a:pt x="232" y="528"/>
                  <a:pt x="232" y="505"/>
                </a:cubicBezTo>
                <a:cubicBezTo>
                  <a:pt x="232" y="473"/>
                  <a:pt x="224" y="452"/>
                  <a:pt x="209" y="440"/>
                </a:cubicBezTo>
                <a:cubicBezTo>
                  <a:pt x="193" y="429"/>
                  <a:pt x="160" y="410"/>
                  <a:pt x="109" y="385"/>
                </a:cubicBezTo>
                <a:cubicBezTo>
                  <a:pt x="72" y="366"/>
                  <a:pt x="45" y="347"/>
                  <a:pt x="27" y="327"/>
                </a:cubicBezTo>
                <a:cubicBezTo>
                  <a:pt x="10" y="307"/>
                  <a:pt x="2" y="282"/>
                  <a:pt x="2" y="253"/>
                </a:cubicBezTo>
                <a:cubicBezTo>
                  <a:pt x="2" y="212"/>
                  <a:pt x="17" y="180"/>
                  <a:pt x="48" y="157"/>
                </a:cubicBezTo>
                <a:cubicBezTo>
                  <a:pt x="79" y="135"/>
                  <a:pt x="114" y="123"/>
                  <a:pt x="153" y="123"/>
                </a:cubicBezTo>
                <a:cubicBezTo>
                  <a:pt x="194" y="123"/>
                  <a:pt x="229" y="133"/>
                  <a:pt x="257" y="152"/>
                </a:cubicBezTo>
                <a:cubicBezTo>
                  <a:pt x="261" y="248"/>
                  <a:pt x="261" y="248"/>
                  <a:pt x="261" y="248"/>
                </a:cubicBezTo>
                <a:cubicBezTo>
                  <a:pt x="256" y="225"/>
                  <a:pt x="243" y="204"/>
                  <a:pt x="222" y="184"/>
                </a:cubicBezTo>
                <a:cubicBezTo>
                  <a:pt x="201" y="163"/>
                  <a:pt x="174" y="153"/>
                  <a:pt x="143" y="153"/>
                </a:cubicBezTo>
                <a:cubicBezTo>
                  <a:pt x="115" y="153"/>
                  <a:pt x="95" y="161"/>
                  <a:pt x="81" y="178"/>
                </a:cubicBezTo>
                <a:cubicBezTo>
                  <a:pt x="68" y="194"/>
                  <a:pt x="62" y="212"/>
                  <a:pt x="62" y="231"/>
                </a:cubicBezTo>
                <a:cubicBezTo>
                  <a:pt x="62" y="252"/>
                  <a:pt x="68" y="269"/>
                  <a:pt x="81" y="280"/>
                </a:cubicBezTo>
                <a:cubicBezTo>
                  <a:pt x="95" y="292"/>
                  <a:pt x="121" y="308"/>
                  <a:pt x="161" y="328"/>
                </a:cubicBezTo>
                <a:close/>
                <a:moveTo>
                  <a:pt x="488" y="282"/>
                </a:moveTo>
                <a:cubicBezTo>
                  <a:pt x="456" y="282"/>
                  <a:pt x="428" y="290"/>
                  <a:pt x="403" y="307"/>
                </a:cubicBezTo>
                <a:cubicBezTo>
                  <a:pt x="378" y="324"/>
                  <a:pt x="360" y="346"/>
                  <a:pt x="346" y="373"/>
                </a:cubicBezTo>
                <a:cubicBezTo>
                  <a:pt x="333" y="401"/>
                  <a:pt x="327" y="429"/>
                  <a:pt x="327" y="458"/>
                </a:cubicBezTo>
                <a:cubicBezTo>
                  <a:pt x="327" y="503"/>
                  <a:pt x="340" y="544"/>
                  <a:pt x="367" y="580"/>
                </a:cubicBezTo>
                <a:cubicBezTo>
                  <a:pt x="394" y="615"/>
                  <a:pt x="434" y="633"/>
                  <a:pt x="487" y="633"/>
                </a:cubicBezTo>
                <a:cubicBezTo>
                  <a:pt x="518" y="633"/>
                  <a:pt x="545" y="625"/>
                  <a:pt x="570" y="608"/>
                </a:cubicBezTo>
                <a:cubicBezTo>
                  <a:pt x="594" y="592"/>
                  <a:pt x="613" y="570"/>
                  <a:pt x="627" y="542"/>
                </a:cubicBezTo>
                <a:cubicBezTo>
                  <a:pt x="640" y="514"/>
                  <a:pt x="647" y="486"/>
                  <a:pt x="647" y="458"/>
                </a:cubicBezTo>
                <a:cubicBezTo>
                  <a:pt x="647" y="428"/>
                  <a:pt x="641" y="400"/>
                  <a:pt x="630" y="373"/>
                </a:cubicBezTo>
                <a:cubicBezTo>
                  <a:pt x="619" y="346"/>
                  <a:pt x="601" y="324"/>
                  <a:pt x="576" y="307"/>
                </a:cubicBezTo>
                <a:cubicBezTo>
                  <a:pt x="552" y="290"/>
                  <a:pt x="523" y="282"/>
                  <a:pt x="488" y="282"/>
                </a:cubicBezTo>
                <a:close/>
                <a:moveTo>
                  <a:pt x="481" y="308"/>
                </a:moveTo>
                <a:cubicBezTo>
                  <a:pt x="503" y="308"/>
                  <a:pt x="521" y="314"/>
                  <a:pt x="535" y="328"/>
                </a:cubicBezTo>
                <a:cubicBezTo>
                  <a:pt x="549" y="341"/>
                  <a:pt x="560" y="358"/>
                  <a:pt x="567" y="380"/>
                </a:cubicBezTo>
                <a:cubicBezTo>
                  <a:pt x="575" y="401"/>
                  <a:pt x="579" y="425"/>
                  <a:pt x="581" y="453"/>
                </a:cubicBezTo>
                <a:cubicBezTo>
                  <a:pt x="582" y="496"/>
                  <a:pt x="575" y="531"/>
                  <a:pt x="560" y="560"/>
                </a:cubicBezTo>
                <a:cubicBezTo>
                  <a:pt x="545" y="588"/>
                  <a:pt x="522" y="603"/>
                  <a:pt x="492" y="604"/>
                </a:cubicBezTo>
                <a:cubicBezTo>
                  <a:pt x="463" y="606"/>
                  <a:pt x="440" y="593"/>
                  <a:pt x="422" y="565"/>
                </a:cubicBezTo>
                <a:cubicBezTo>
                  <a:pt x="404" y="537"/>
                  <a:pt x="395" y="503"/>
                  <a:pt x="393" y="462"/>
                </a:cubicBezTo>
                <a:cubicBezTo>
                  <a:pt x="392" y="420"/>
                  <a:pt x="398" y="384"/>
                  <a:pt x="414" y="354"/>
                </a:cubicBezTo>
                <a:cubicBezTo>
                  <a:pt x="429" y="325"/>
                  <a:pt x="451" y="310"/>
                  <a:pt x="481" y="308"/>
                </a:cubicBezTo>
                <a:close/>
                <a:moveTo>
                  <a:pt x="1095" y="223"/>
                </a:moveTo>
                <a:cubicBezTo>
                  <a:pt x="1000" y="321"/>
                  <a:pt x="1000" y="321"/>
                  <a:pt x="1000" y="321"/>
                </a:cubicBezTo>
                <a:cubicBezTo>
                  <a:pt x="1031" y="321"/>
                  <a:pt x="1031" y="321"/>
                  <a:pt x="1031" y="321"/>
                </a:cubicBezTo>
                <a:cubicBezTo>
                  <a:pt x="1031" y="527"/>
                  <a:pt x="1031" y="527"/>
                  <a:pt x="1031" y="527"/>
                </a:cubicBezTo>
                <a:cubicBezTo>
                  <a:pt x="1031" y="560"/>
                  <a:pt x="1041" y="586"/>
                  <a:pt x="1059" y="605"/>
                </a:cubicBezTo>
                <a:cubicBezTo>
                  <a:pt x="1078" y="624"/>
                  <a:pt x="1103" y="633"/>
                  <a:pt x="1133" y="633"/>
                </a:cubicBezTo>
                <a:cubicBezTo>
                  <a:pt x="1152" y="633"/>
                  <a:pt x="1169" y="627"/>
                  <a:pt x="1184" y="616"/>
                </a:cubicBezTo>
                <a:cubicBezTo>
                  <a:pt x="1199" y="604"/>
                  <a:pt x="1207" y="594"/>
                  <a:pt x="1207" y="583"/>
                </a:cubicBezTo>
                <a:cubicBezTo>
                  <a:pt x="1199" y="590"/>
                  <a:pt x="1192" y="595"/>
                  <a:pt x="1187" y="598"/>
                </a:cubicBezTo>
                <a:cubicBezTo>
                  <a:pt x="1182" y="601"/>
                  <a:pt x="1173" y="602"/>
                  <a:pt x="1160" y="602"/>
                </a:cubicBezTo>
                <a:cubicBezTo>
                  <a:pt x="1116" y="602"/>
                  <a:pt x="1093" y="577"/>
                  <a:pt x="1093" y="527"/>
                </a:cubicBezTo>
                <a:cubicBezTo>
                  <a:pt x="1093" y="321"/>
                  <a:pt x="1093" y="321"/>
                  <a:pt x="1093" y="321"/>
                </a:cubicBezTo>
                <a:cubicBezTo>
                  <a:pt x="1170" y="321"/>
                  <a:pt x="1170" y="321"/>
                  <a:pt x="1170" y="321"/>
                </a:cubicBezTo>
                <a:cubicBezTo>
                  <a:pt x="1196" y="290"/>
                  <a:pt x="1196" y="290"/>
                  <a:pt x="1196" y="290"/>
                </a:cubicBezTo>
                <a:cubicBezTo>
                  <a:pt x="1095" y="290"/>
                  <a:pt x="1095" y="290"/>
                  <a:pt x="1095" y="290"/>
                </a:cubicBezTo>
                <a:cubicBezTo>
                  <a:pt x="1095" y="223"/>
                  <a:pt x="1095" y="223"/>
                  <a:pt x="1095" y="223"/>
                </a:cubicBezTo>
                <a:close/>
                <a:moveTo>
                  <a:pt x="1426" y="282"/>
                </a:moveTo>
                <a:cubicBezTo>
                  <a:pt x="1392" y="282"/>
                  <a:pt x="1356" y="299"/>
                  <a:pt x="1316" y="334"/>
                </a:cubicBezTo>
                <a:cubicBezTo>
                  <a:pt x="1316" y="123"/>
                  <a:pt x="1316" y="123"/>
                  <a:pt x="1316" y="123"/>
                </a:cubicBezTo>
                <a:cubicBezTo>
                  <a:pt x="1226" y="141"/>
                  <a:pt x="1226" y="141"/>
                  <a:pt x="1226" y="141"/>
                </a:cubicBezTo>
                <a:cubicBezTo>
                  <a:pt x="1235" y="144"/>
                  <a:pt x="1242" y="148"/>
                  <a:pt x="1246" y="151"/>
                </a:cubicBezTo>
                <a:cubicBezTo>
                  <a:pt x="1250" y="155"/>
                  <a:pt x="1252" y="161"/>
                  <a:pt x="1252" y="170"/>
                </a:cubicBezTo>
                <a:cubicBezTo>
                  <a:pt x="1252" y="599"/>
                  <a:pt x="1252" y="599"/>
                  <a:pt x="1252" y="599"/>
                </a:cubicBezTo>
                <a:cubicBezTo>
                  <a:pt x="1252" y="611"/>
                  <a:pt x="1246" y="620"/>
                  <a:pt x="1233" y="627"/>
                </a:cubicBezTo>
                <a:cubicBezTo>
                  <a:pt x="1336" y="627"/>
                  <a:pt x="1336" y="627"/>
                  <a:pt x="1336" y="627"/>
                </a:cubicBezTo>
                <a:cubicBezTo>
                  <a:pt x="1328" y="622"/>
                  <a:pt x="1323" y="618"/>
                  <a:pt x="1320" y="614"/>
                </a:cubicBezTo>
                <a:cubicBezTo>
                  <a:pt x="1317" y="610"/>
                  <a:pt x="1316" y="605"/>
                  <a:pt x="1316" y="599"/>
                </a:cubicBezTo>
                <a:cubicBezTo>
                  <a:pt x="1316" y="362"/>
                  <a:pt x="1316" y="362"/>
                  <a:pt x="1316" y="362"/>
                </a:cubicBezTo>
                <a:cubicBezTo>
                  <a:pt x="1324" y="352"/>
                  <a:pt x="1335" y="343"/>
                  <a:pt x="1349" y="335"/>
                </a:cubicBezTo>
                <a:cubicBezTo>
                  <a:pt x="1363" y="328"/>
                  <a:pt x="1379" y="324"/>
                  <a:pt x="1395" y="324"/>
                </a:cubicBezTo>
                <a:cubicBezTo>
                  <a:pt x="1424" y="324"/>
                  <a:pt x="1444" y="332"/>
                  <a:pt x="1456" y="347"/>
                </a:cubicBezTo>
                <a:cubicBezTo>
                  <a:pt x="1467" y="362"/>
                  <a:pt x="1473" y="382"/>
                  <a:pt x="1473" y="407"/>
                </a:cubicBezTo>
                <a:cubicBezTo>
                  <a:pt x="1473" y="599"/>
                  <a:pt x="1473" y="599"/>
                  <a:pt x="1473" y="599"/>
                </a:cubicBezTo>
                <a:cubicBezTo>
                  <a:pt x="1473" y="610"/>
                  <a:pt x="1467" y="619"/>
                  <a:pt x="1454" y="627"/>
                </a:cubicBezTo>
                <a:cubicBezTo>
                  <a:pt x="1554" y="627"/>
                  <a:pt x="1554" y="627"/>
                  <a:pt x="1554" y="627"/>
                </a:cubicBezTo>
                <a:cubicBezTo>
                  <a:pt x="1547" y="622"/>
                  <a:pt x="1542" y="618"/>
                  <a:pt x="1539" y="615"/>
                </a:cubicBezTo>
                <a:cubicBezTo>
                  <a:pt x="1537" y="612"/>
                  <a:pt x="1535" y="607"/>
                  <a:pt x="1535" y="599"/>
                </a:cubicBezTo>
                <a:cubicBezTo>
                  <a:pt x="1535" y="383"/>
                  <a:pt x="1535" y="383"/>
                  <a:pt x="1535" y="383"/>
                </a:cubicBezTo>
                <a:cubicBezTo>
                  <a:pt x="1535" y="351"/>
                  <a:pt x="1525" y="326"/>
                  <a:pt x="1504" y="308"/>
                </a:cubicBezTo>
                <a:cubicBezTo>
                  <a:pt x="1483" y="290"/>
                  <a:pt x="1457" y="282"/>
                  <a:pt x="1426" y="282"/>
                </a:cubicBezTo>
                <a:close/>
                <a:moveTo>
                  <a:pt x="2295" y="282"/>
                </a:moveTo>
                <a:cubicBezTo>
                  <a:pt x="2273" y="282"/>
                  <a:pt x="2252" y="288"/>
                  <a:pt x="2231" y="300"/>
                </a:cubicBezTo>
                <a:cubicBezTo>
                  <a:pt x="2210" y="312"/>
                  <a:pt x="2193" y="328"/>
                  <a:pt x="2179" y="345"/>
                </a:cubicBezTo>
                <a:cubicBezTo>
                  <a:pt x="2173" y="325"/>
                  <a:pt x="2160" y="309"/>
                  <a:pt x="2141" y="298"/>
                </a:cubicBezTo>
                <a:cubicBezTo>
                  <a:pt x="2122" y="287"/>
                  <a:pt x="2101" y="282"/>
                  <a:pt x="2080" y="282"/>
                </a:cubicBezTo>
                <a:cubicBezTo>
                  <a:pt x="2059" y="282"/>
                  <a:pt x="2039" y="287"/>
                  <a:pt x="2023" y="297"/>
                </a:cubicBezTo>
                <a:cubicBezTo>
                  <a:pt x="2006" y="306"/>
                  <a:pt x="1989" y="318"/>
                  <a:pt x="1973" y="332"/>
                </a:cubicBezTo>
                <a:cubicBezTo>
                  <a:pt x="1973" y="282"/>
                  <a:pt x="1973" y="282"/>
                  <a:pt x="1973" y="282"/>
                </a:cubicBezTo>
                <a:cubicBezTo>
                  <a:pt x="1884" y="299"/>
                  <a:pt x="1884" y="299"/>
                  <a:pt x="1884" y="299"/>
                </a:cubicBezTo>
                <a:cubicBezTo>
                  <a:pt x="1892" y="301"/>
                  <a:pt x="1898" y="304"/>
                  <a:pt x="1903" y="308"/>
                </a:cubicBezTo>
                <a:cubicBezTo>
                  <a:pt x="1908" y="312"/>
                  <a:pt x="1911" y="319"/>
                  <a:pt x="1911" y="328"/>
                </a:cubicBezTo>
                <a:cubicBezTo>
                  <a:pt x="1911" y="599"/>
                  <a:pt x="1911" y="599"/>
                  <a:pt x="1911" y="599"/>
                </a:cubicBezTo>
                <a:cubicBezTo>
                  <a:pt x="1911" y="610"/>
                  <a:pt x="1904" y="619"/>
                  <a:pt x="1892" y="627"/>
                </a:cubicBezTo>
                <a:cubicBezTo>
                  <a:pt x="1994" y="627"/>
                  <a:pt x="1994" y="627"/>
                  <a:pt x="1994" y="627"/>
                </a:cubicBezTo>
                <a:cubicBezTo>
                  <a:pt x="1986" y="622"/>
                  <a:pt x="1981" y="618"/>
                  <a:pt x="1978" y="614"/>
                </a:cubicBezTo>
                <a:cubicBezTo>
                  <a:pt x="1975" y="611"/>
                  <a:pt x="1973" y="606"/>
                  <a:pt x="1973" y="599"/>
                </a:cubicBezTo>
                <a:cubicBezTo>
                  <a:pt x="1973" y="360"/>
                  <a:pt x="1973" y="360"/>
                  <a:pt x="1973" y="360"/>
                </a:cubicBezTo>
                <a:cubicBezTo>
                  <a:pt x="1994" y="336"/>
                  <a:pt x="2018" y="323"/>
                  <a:pt x="2047" y="323"/>
                </a:cubicBezTo>
                <a:cubicBezTo>
                  <a:pt x="2098" y="323"/>
                  <a:pt x="2123" y="349"/>
                  <a:pt x="2123" y="400"/>
                </a:cubicBezTo>
                <a:cubicBezTo>
                  <a:pt x="2123" y="599"/>
                  <a:pt x="2123" y="599"/>
                  <a:pt x="2123" y="599"/>
                </a:cubicBezTo>
                <a:cubicBezTo>
                  <a:pt x="2123" y="610"/>
                  <a:pt x="2117" y="619"/>
                  <a:pt x="2104" y="627"/>
                </a:cubicBezTo>
                <a:cubicBezTo>
                  <a:pt x="2206" y="627"/>
                  <a:pt x="2206" y="627"/>
                  <a:pt x="2206" y="627"/>
                </a:cubicBezTo>
                <a:cubicBezTo>
                  <a:pt x="2199" y="623"/>
                  <a:pt x="2195" y="619"/>
                  <a:pt x="2191" y="615"/>
                </a:cubicBezTo>
                <a:cubicBezTo>
                  <a:pt x="2188" y="611"/>
                  <a:pt x="2187" y="605"/>
                  <a:pt x="2187" y="599"/>
                </a:cubicBezTo>
                <a:cubicBezTo>
                  <a:pt x="2187" y="380"/>
                  <a:pt x="2187" y="380"/>
                  <a:pt x="2187" y="380"/>
                </a:cubicBezTo>
                <a:cubicBezTo>
                  <a:pt x="2187" y="375"/>
                  <a:pt x="2186" y="372"/>
                  <a:pt x="2185" y="369"/>
                </a:cubicBezTo>
                <a:cubicBezTo>
                  <a:pt x="2207" y="338"/>
                  <a:pt x="2233" y="323"/>
                  <a:pt x="2264" y="323"/>
                </a:cubicBezTo>
                <a:cubicBezTo>
                  <a:pt x="2291" y="323"/>
                  <a:pt x="2310" y="331"/>
                  <a:pt x="2323" y="345"/>
                </a:cubicBezTo>
                <a:cubicBezTo>
                  <a:pt x="2335" y="360"/>
                  <a:pt x="2341" y="380"/>
                  <a:pt x="2341" y="403"/>
                </a:cubicBezTo>
                <a:cubicBezTo>
                  <a:pt x="2341" y="599"/>
                  <a:pt x="2341" y="599"/>
                  <a:pt x="2341" y="599"/>
                </a:cubicBezTo>
                <a:cubicBezTo>
                  <a:pt x="2341" y="609"/>
                  <a:pt x="2334" y="619"/>
                  <a:pt x="2320" y="627"/>
                </a:cubicBezTo>
                <a:cubicBezTo>
                  <a:pt x="2422" y="627"/>
                  <a:pt x="2422" y="627"/>
                  <a:pt x="2422" y="627"/>
                </a:cubicBezTo>
                <a:cubicBezTo>
                  <a:pt x="2415" y="623"/>
                  <a:pt x="2411" y="619"/>
                  <a:pt x="2408" y="615"/>
                </a:cubicBezTo>
                <a:cubicBezTo>
                  <a:pt x="2404" y="611"/>
                  <a:pt x="2403" y="605"/>
                  <a:pt x="2403" y="599"/>
                </a:cubicBezTo>
                <a:cubicBezTo>
                  <a:pt x="2403" y="382"/>
                  <a:pt x="2403" y="382"/>
                  <a:pt x="2403" y="382"/>
                </a:cubicBezTo>
                <a:cubicBezTo>
                  <a:pt x="2403" y="350"/>
                  <a:pt x="2392" y="325"/>
                  <a:pt x="2370" y="308"/>
                </a:cubicBezTo>
                <a:cubicBezTo>
                  <a:pt x="2347" y="290"/>
                  <a:pt x="2323" y="282"/>
                  <a:pt x="2295" y="282"/>
                </a:cubicBezTo>
                <a:close/>
                <a:moveTo>
                  <a:pt x="2880" y="223"/>
                </a:moveTo>
                <a:cubicBezTo>
                  <a:pt x="2785" y="321"/>
                  <a:pt x="2785" y="321"/>
                  <a:pt x="2785" y="321"/>
                </a:cubicBezTo>
                <a:cubicBezTo>
                  <a:pt x="2816" y="321"/>
                  <a:pt x="2816" y="321"/>
                  <a:pt x="2816" y="321"/>
                </a:cubicBezTo>
                <a:cubicBezTo>
                  <a:pt x="2816" y="527"/>
                  <a:pt x="2816" y="527"/>
                  <a:pt x="2816" y="527"/>
                </a:cubicBezTo>
                <a:cubicBezTo>
                  <a:pt x="2816" y="560"/>
                  <a:pt x="2826" y="586"/>
                  <a:pt x="2845" y="605"/>
                </a:cubicBezTo>
                <a:cubicBezTo>
                  <a:pt x="2863" y="624"/>
                  <a:pt x="2888" y="633"/>
                  <a:pt x="2918" y="633"/>
                </a:cubicBezTo>
                <a:cubicBezTo>
                  <a:pt x="2937" y="633"/>
                  <a:pt x="2954" y="627"/>
                  <a:pt x="2969" y="616"/>
                </a:cubicBezTo>
                <a:cubicBezTo>
                  <a:pt x="2984" y="604"/>
                  <a:pt x="2992" y="594"/>
                  <a:pt x="2992" y="583"/>
                </a:cubicBezTo>
                <a:cubicBezTo>
                  <a:pt x="2984" y="590"/>
                  <a:pt x="2977" y="595"/>
                  <a:pt x="2972" y="598"/>
                </a:cubicBezTo>
                <a:cubicBezTo>
                  <a:pt x="2967" y="601"/>
                  <a:pt x="2958" y="602"/>
                  <a:pt x="2945" y="602"/>
                </a:cubicBezTo>
                <a:cubicBezTo>
                  <a:pt x="2901" y="602"/>
                  <a:pt x="2879" y="577"/>
                  <a:pt x="2879" y="527"/>
                </a:cubicBezTo>
                <a:cubicBezTo>
                  <a:pt x="2879" y="321"/>
                  <a:pt x="2879" y="321"/>
                  <a:pt x="2879" y="321"/>
                </a:cubicBezTo>
                <a:cubicBezTo>
                  <a:pt x="2955" y="321"/>
                  <a:pt x="2955" y="321"/>
                  <a:pt x="2955" y="321"/>
                </a:cubicBezTo>
                <a:cubicBezTo>
                  <a:pt x="2981" y="290"/>
                  <a:pt x="2981" y="290"/>
                  <a:pt x="2981" y="290"/>
                </a:cubicBezTo>
                <a:cubicBezTo>
                  <a:pt x="2880" y="290"/>
                  <a:pt x="2880" y="290"/>
                  <a:pt x="2880" y="290"/>
                </a:cubicBezTo>
                <a:cubicBezTo>
                  <a:pt x="2880" y="223"/>
                  <a:pt x="2880" y="223"/>
                  <a:pt x="2880" y="223"/>
                </a:cubicBezTo>
                <a:close/>
                <a:moveTo>
                  <a:pt x="3153" y="282"/>
                </a:moveTo>
                <a:cubicBezTo>
                  <a:pt x="3121" y="282"/>
                  <a:pt x="3093" y="290"/>
                  <a:pt x="3068" y="307"/>
                </a:cubicBezTo>
                <a:cubicBezTo>
                  <a:pt x="3043" y="324"/>
                  <a:pt x="3024" y="346"/>
                  <a:pt x="3011" y="373"/>
                </a:cubicBezTo>
                <a:cubicBezTo>
                  <a:pt x="2998" y="401"/>
                  <a:pt x="2991" y="429"/>
                  <a:pt x="2991" y="458"/>
                </a:cubicBezTo>
                <a:cubicBezTo>
                  <a:pt x="2991" y="503"/>
                  <a:pt x="3005" y="544"/>
                  <a:pt x="3032" y="580"/>
                </a:cubicBezTo>
                <a:cubicBezTo>
                  <a:pt x="3059" y="615"/>
                  <a:pt x="3099" y="633"/>
                  <a:pt x="3151" y="633"/>
                </a:cubicBezTo>
                <a:cubicBezTo>
                  <a:pt x="3182" y="633"/>
                  <a:pt x="3210" y="625"/>
                  <a:pt x="3234" y="608"/>
                </a:cubicBezTo>
                <a:cubicBezTo>
                  <a:pt x="3259" y="592"/>
                  <a:pt x="3278" y="570"/>
                  <a:pt x="3291" y="542"/>
                </a:cubicBezTo>
                <a:cubicBezTo>
                  <a:pt x="3305" y="514"/>
                  <a:pt x="3312" y="486"/>
                  <a:pt x="3312" y="458"/>
                </a:cubicBezTo>
                <a:cubicBezTo>
                  <a:pt x="3312" y="428"/>
                  <a:pt x="3306" y="400"/>
                  <a:pt x="3295" y="373"/>
                </a:cubicBezTo>
                <a:cubicBezTo>
                  <a:pt x="3283" y="346"/>
                  <a:pt x="3265" y="324"/>
                  <a:pt x="3241" y="307"/>
                </a:cubicBezTo>
                <a:cubicBezTo>
                  <a:pt x="3217" y="290"/>
                  <a:pt x="3187" y="282"/>
                  <a:pt x="3153" y="282"/>
                </a:cubicBezTo>
                <a:close/>
                <a:moveTo>
                  <a:pt x="3146" y="308"/>
                </a:moveTo>
                <a:cubicBezTo>
                  <a:pt x="3168" y="308"/>
                  <a:pt x="3185" y="314"/>
                  <a:pt x="3199" y="328"/>
                </a:cubicBezTo>
                <a:cubicBezTo>
                  <a:pt x="3214" y="341"/>
                  <a:pt x="3224" y="358"/>
                  <a:pt x="3232" y="380"/>
                </a:cubicBezTo>
                <a:cubicBezTo>
                  <a:pt x="3239" y="401"/>
                  <a:pt x="3244" y="425"/>
                  <a:pt x="3245" y="453"/>
                </a:cubicBezTo>
                <a:cubicBezTo>
                  <a:pt x="3247" y="496"/>
                  <a:pt x="3240" y="531"/>
                  <a:pt x="3225" y="560"/>
                </a:cubicBezTo>
                <a:cubicBezTo>
                  <a:pt x="3209" y="588"/>
                  <a:pt x="3186" y="603"/>
                  <a:pt x="3156" y="604"/>
                </a:cubicBezTo>
                <a:cubicBezTo>
                  <a:pt x="3128" y="606"/>
                  <a:pt x="3104" y="593"/>
                  <a:pt x="3087" y="565"/>
                </a:cubicBezTo>
                <a:cubicBezTo>
                  <a:pt x="3069" y="537"/>
                  <a:pt x="3059" y="503"/>
                  <a:pt x="3058" y="462"/>
                </a:cubicBezTo>
                <a:cubicBezTo>
                  <a:pt x="3056" y="420"/>
                  <a:pt x="3063" y="384"/>
                  <a:pt x="3078" y="354"/>
                </a:cubicBezTo>
                <a:cubicBezTo>
                  <a:pt x="3093" y="325"/>
                  <a:pt x="3116" y="310"/>
                  <a:pt x="3146" y="308"/>
                </a:cubicBezTo>
                <a:close/>
                <a:moveTo>
                  <a:pt x="3519" y="282"/>
                </a:moveTo>
                <a:cubicBezTo>
                  <a:pt x="3499" y="282"/>
                  <a:pt x="3479" y="287"/>
                  <a:pt x="3460" y="298"/>
                </a:cubicBezTo>
                <a:cubicBezTo>
                  <a:pt x="3441" y="309"/>
                  <a:pt x="3425" y="321"/>
                  <a:pt x="3413" y="334"/>
                </a:cubicBezTo>
                <a:cubicBezTo>
                  <a:pt x="3413" y="282"/>
                  <a:pt x="3413" y="282"/>
                  <a:pt x="3413" y="282"/>
                </a:cubicBezTo>
                <a:cubicBezTo>
                  <a:pt x="3326" y="298"/>
                  <a:pt x="3326" y="298"/>
                  <a:pt x="3326" y="298"/>
                </a:cubicBezTo>
                <a:cubicBezTo>
                  <a:pt x="3342" y="304"/>
                  <a:pt x="3350" y="314"/>
                  <a:pt x="3350" y="328"/>
                </a:cubicBezTo>
                <a:cubicBezTo>
                  <a:pt x="3350" y="599"/>
                  <a:pt x="3350" y="599"/>
                  <a:pt x="3350" y="599"/>
                </a:cubicBezTo>
                <a:cubicBezTo>
                  <a:pt x="3350" y="611"/>
                  <a:pt x="3344" y="620"/>
                  <a:pt x="3332" y="627"/>
                </a:cubicBezTo>
                <a:cubicBezTo>
                  <a:pt x="3432" y="627"/>
                  <a:pt x="3432" y="627"/>
                  <a:pt x="3432" y="627"/>
                </a:cubicBezTo>
                <a:cubicBezTo>
                  <a:pt x="3426" y="623"/>
                  <a:pt x="3421" y="619"/>
                  <a:pt x="3418" y="615"/>
                </a:cubicBezTo>
                <a:cubicBezTo>
                  <a:pt x="3415" y="611"/>
                  <a:pt x="3413" y="605"/>
                  <a:pt x="3413" y="599"/>
                </a:cubicBezTo>
                <a:cubicBezTo>
                  <a:pt x="3413" y="362"/>
                  <a:pt x="3413" y="362"/>
                  <a:pt x="3413" y="362"/>
                </a:cubicBezTo>
                <a:cubicBezTo>
                  <a:pt x="3422" y="351"/>
                  <a:pt x="3433" y="342"/>
                  <a:pt x="3447" y="335"/>
                </a:cubicBezTo>
                <a:cubicBezTo>
                  <a:pt x="3460" y="328"/>
                  <a:pt x="3474" y="324"/>
                  <a:pt x="3487" y="324"/>
                </a:cubicBezTo>
                <a:cubicBezTo>
                  <a:pt x="3539" y="324"/>
                  <a:pt x="3565" y="352"/>
                  <a:pt x="3565" y="409"/>
                </a:cubicBezTo>
                <a:cubicBezTo>
                  <a:pt x="3565" y="599"/>
                  <a:pt x="3565" y="599"/>
                  <a:pt x="3565" y="599"/>
                </a:cubicBezTo>
                <a:cubicBezTo>
                  <a:pt x="3565" y="611"/>
                  <a:pt x="3558" y="620"/>
                  <a:pt x="3546" y="627"/>
                </a:cubicBezTo>
                <a:cubicBezTo>
                  <a:pt x="3646" y="627"/>
                  <a:pt x="3646" y="627"/>
                  <a:pt x="3646" y="627"/>
                </a:cubicBezTo>
                <a:cubicBezTo>
                  <a:pt x="3637" y="620"/>
                  <a:pt x="3632" y="616"/>
                  <a:pt x="3630" y="613"/>
                </a:cubicBezTo>
                <a:cubicBezTo>
                  <a:pt x="3628" y="610"/>
                  <a:pt x="3627" y="605"/>
                  <a:pt x="3627" y="599"/>
                </a:cubicBezTo>
                <a:cubicBezTo>
                  <a:pt x="3627" y="383"/>
                  <a:pt x="3627" y="383"/>
                  <a:pt x="3627" y="383"/>
                </a:cubicBezTo>
                <a:cubicBezTo>
                  <a:pt x="3627" y="362"/>
                  <a:pt x="3622" y="344"/>
                  <a:pt x="3612" y="329"/>
                </a:cubicBezTo>
                <a:cubicBezTo>
                  <a:pt x="3602" y="314"/>
                  <a:pt x="3588" y="302"/>
                  <a:pt x="3571" y="294"/>
                </a:cubicBezTo>
                <a:cubicBezTo>
                  <a:pt x="3554" y="286"/>
                  <a:pt x="3537" y="282"/>
                  <a:pt x="3519" y="282"/>
                </a:cubicBezTo>
                <a:close/>
                <a:moveTo>
                  <a:pt x="2754" y="378"/>
                </a:moveTo>
                <a:cubicBezTo>
                  <a:pt x="2745" y="355"/>
                  <a:pt x="2734" y="337"/>
                  <a:pt x="2720" y="323"/>
                </a:cubicBezTo>
                <a:cubicBezTo>
                  <a:pt x="2705" y="309"/>
                  <a:pt x="2690" y="299"/>
                  <a:pt x="2674" y="292"/>
                </a:cubicBezTo>
                <a:cubicBezTo>
                  <a:pt x="2658" y="285"/>
                  <a:pt x="2642" y="282"/>
                  <a:pt x="2625" y="282"/>
                </a:cubicBezTo>
                <a:cubicBezTo>
                  <a:pt x="2603" y="282"/>
                  <a:pt x="2584" y="286"/>
                  <a:pt x="2566" y="295"/>
                </a:cubicBezTo>
                <a:cubicBezTo>
                  <a:pt x="2548" y="304"/>
                  <a:pt x="2534" y="315"/>
                  <a:pt x="2525" y="326"/>
                </a:cubicBezTo>
                <a:cubicBezTo>
                  <a:pt x="2525" y="282"/>
                  <a:pt x="2525" y="282"/>
                  <a:pt x="2525" y="282"/>
                </a:cubicBezTo>
                <a:cubicBezTo>
                  <a:pt x="2438" y="301"/>
                  <a:pt x="2438" y="301"/>
                  <a:pt x="2438" y="301"/>
                </a:cubicBezTo>
                <a:cubicBezTo>
                  <a:pt x="2454" y="305"/>
                  <a:pt x="2462" y="316"/>
                  <a:pt x="2462" y="331"/>
                </a:cubicBezTo>
                <a:cubicBezTo>
                  <a:pt x="2462" y="766"/>
                  <a:pt x="2462" y="766"/>
                  <a:pt x="2462" y="766"/>
                </a:cubicBezTo>
                <a:cubicBezTo>
                  <a:pt x="2462" y="779"/>
                  <a:pt x="2455" y="788"/>
                  <a:pt x="2443" y="794"/>
                </a:cubicBezTo>
                <a:cubicBezTo>
                  <a:pt x="2544" y="794"/>
                  <a:pt x="2544" y="794"/>
                  <a:pt x="2544" y="794"/>
                </a:cubicBezTo>
                <a:cubicBezTo>
                  <a:pt x="2532" y="788"/>
                  <a:pt x="2525" y="778"/>
                  <a:pt x="2525" y="766"/>
                </a:cubicBezTo>
                <a:cubicBezTo>
                  <a:pt x="2525" y="358"/>
                  <a:pt x="2525" y="358"/>
                  <a:pt x="2525" y="358"/>
                </a:cubicBezTo>
                <a:cubicBezTo>
                  <a:pt x="2534" y="348"/>
                  <a:pt x="2544" y="339"/>
                  <a:pt x="2557" y="332"/>
                </a:cubicBezTo>
                <a:cubicBezTo>
                  <a:pt x="2569" y="325"/>
                  <a:pt x="2583" y="322"/>
                  <a:pt x="2599" y="322"/>
                </a:cubicBezTo>
                <a:cubicBezTo>
                  <a:pt x="2624" y="322"/>
                  <a:pt x="2647" y="332"/>
                  <a:pt x="2667" y="353"/>
                </a:cubicBezTo>
                <a:cubicBezTo>
                  <a:pt x="2688" y="373"/>
                  <a:pt x="2698" y="408"/>
                  <a:pt x="2698" y="458"/>
                </a:cubicBezTo>
                <a:cubicBezTo>
                  <a:pt x="2698" y="504"/>
                  <a:pt x="2689" y="540"/>
                  <a:pt x="2670" y="566"/>
                </a:cubicBezTo>
                <a:cubicBezTo>
                  <a:pt x="2650" y="592"/>
                  <a:pt x="2624" y="604"/>
                  <a:pt x="2592" y="604"/>
                </a:cubicBezTo>
                <a:cubicBezTo>
                  <a:pt x="2568" y="604"/>
                  <a:pt x="2557" y="600"/>
                  <a:pt x="2536" y="582"/>
                </a:cubicBezTo>
                <a:cubicBezTo>
                  <a:pt x="2553" y="627"/>
                  <a:pt x="2553" y="627"/>
                  <a:pt x="2553" y="627"/>
                </a:cubicBezTo>
                <a:cubicBezTo>
                  <a:pt x="2568" y="631"/>
                  <a:pt x="2584" y="633"/>
                  <a:pt x="2601" y="633"/>
                </a:cubicBezTo>
                <a:cubicBezTo>
                  <a:pt x="2652" y="633"/>
                  <a:pt x="2692" y="615"/>
                  <a:pt x="2722" y="578"/>
                </a:cubicBezTo>
                <a:cubicBezTo>
                  <a:pt x="2752" y="541"/>
                  <a:pt x="2767" y="500"/>
                  <a:pt x="2767" y="455"/>
                </a:cubicBezTo>
                <a:cubicBezTo>
                  <a:pt x="2767" y="427"/>
                  <a:pt x="2763" y="401"/>
                  <a:pt x="2754" y="378"/>
                </a:cubicBezTo>
                <a:close/>
                <a:moveTo>
                  <a:pt x="865" y="581"/>
                </a:moveTo>
                <a:cubicBezTo>
                  <a:pt x="854" y="588"/>
                  <a:pt x="840" y="591"/>
                  <a:pt x="824" y="591"/>
                </a:cubicBezTo>
                <a:cubicBezTo>
                  <a:pt x="802" y="591"/>
                  <a:pt x="784" y="582"/>
                  <a:pt x="770" y="566"/>
                </a:cubicBezTo>
                <a:cubicBezTo>
                  <a:pt x="756" y="549"/>
                  <a:pt x="748" y="526"/>
                  <a:pt x="748" y="496"/>
                </a:cubicBezTo>
                <a:cubicBezTo>
                  <a:pt x="748" y="282"/>
                  <a:pt x="748" y="282"/>
                  <a:pt x="748" y="282"/>
                </a:cubicBezTo>
                <a:cubicBezTo>
                  <a:pt x="660" y="299"/>
                  <a:pt x="660" y="299"/>
                  <a:pt x="660" y="299"/>
                </a:cubicBezTo>
                <a:cubicBezTo>
                  <a:pt x="676" y="305"/>
                  <a:pt x="685" y="314"/>
                  <a:pt x="685" y="328"/>
                </a:cubicBezTo>
                <a:cubicBezTo>
                  <a:pt x="685" y="496"/>
                  <a:pt x="685" y="496"/>
                  <a:pt x="685" y="496"/>
                </a:cubicBezTo>
                <a:cubicBezTo>
                  <a:pt x="685" y="544"/>
                  <a:pt x="696" y="579"/>
                  <a:pt x="720" y="601"/>
                </a:cubicBezTo>
                <a:cubicBezTo>
                  <a:pt x="743" y="622"/>
                  <a:pt x="769" y="633"/>
                  <a:pt x="796" y="633"/>
                </a:cubicBezTo>
                <a:cubicBezTo>
                  <a:pt x="827" y="633"/>
                  <a:pt x="856" y="623"/>
                  <a:pt x="882" y="602"/>
                </a:cubicBezTo>
                <a:cubicBezTo>
                  <a:pt x="895" y="559"/>
                  <a:pt x="895" y="559"/>
                  <a:pt x="895" y="559"/>
                </a:cubicBezTo>
                <a:cubicBezTo>
                  <a:pt x="884" y="569"/>
                  <a:pt x="876" y="575"/>
                  <a:pt x="865" y="581"/>
                </a:cubicBezTo>
                <a:close/>
                <a:moveTo>
                  <a:pt x="963" y="568"/>
                </a:moveTo>
                <a:cubicBezTo>
                  <a:pt x="963" y="282"/>
                  <a:pt x="963" y="282"/>
                  <a:pt x="963" y="282"/>
                </a:cubicBezTo>
                <a:cubicBezTo>
                  <a:pt x="875" y="299"/>
                  <a:pt x="875" y="299"/>
                  <a:pt x="875" y="299"/>
                </a:cubicBezTo>
                <a:cubicBezTo>
                  <a:pt x="883" y="301"/>
                  <a:pt x="889" y="304"/>
                  <a:pt x="894" y="308"/>
                </a:cubicBezTo>
                <a:cubicBezTo>
                  <a:pt x="899" y="312"/>
                  <a:pt x="901" y="319"/>
                  <a:pt x="901" y="328"/>
                </a:cubicBezTo>
                <a:cubicBezTo>
                  <a:pt x="901" y="551"/>
                  <a:pt x="901" y="551"/>
                  <a:pt x="901" y="551"/>
                </a:cubicBezTo>
                <a:cubicBezTo>
                  <a:pt x="902" y="583"/>
                  <a:pt x="902" y="583"/>
                  <a:pt x="902" y="583"/>
                </a:cubicBezTo>
                <a:cubicBezTo>
                  <a:pt x="902" y="582"/>
                  <a:pt x="902" y="582"/>
                  <a:pt x="902" y="582"/>
                </a:cubicBezTo>
                <a:cubicBezTo>
                  <a:pt x="902" y="597"/>
                  <a:pt x="904" y="607"/>
                  <a:pt x="908" y="614"/>
                </a:cubicBezTo>
                <a:cubicBezTo>
                  <a:pt x="912" y="621"/>
                  <a:pt x="919" y="627"/>
                  <a:pt x="929" y="633"/>
                </a:cubicBezTo>
                <a:cubicBezTo>
                  <a:pt x="992" y="610"/>
                  <a:pt x="992" y="610"/>
                  <a:pt x="992" y="610"/>
                </a:cubicBezTo>
                <a:cubicBezTo>
                  <a:pt x="973" y="607"/>
                  <a:pt x="963" y="593"/>
                  <a:pt x="963" y="568"/>
                </a:cubicBezTo>
                <a:close/>
                <a:moveTo>
                  <a:pt x="1849" y="599"/>
                </a:moveTo>
                <a:cubicBezTo>
                  <a:pt x="1847" y="594"/>
                  <a:pt x="1846" y="586"/>
                  <a:pt x="1846" y="575"/>
                </a:cubicBezTo>
                <a:cubicBezTo>
                  <a:pt x="1846" y="380"/>
                  <a:pt x="1846" y="380"/>
                  <a:pt x="1846" y="380"/>
                </a:cubicBezTo>
                <a:cubicBezTo>
                  <a:pt x="1846" y="342"/>
                  <a:pt x="1834" y="316"/>
                  <a:pt x="1811" y="302"/>
                </a:cubicBezTo>
                <a:cubicBezTo>
                  <a:pt x="1787" y="289"/>
                  <a:pt x="1761" y="282"/>
                  <a:pt x="1731" y="282"/>
                </a:cubicBezTo>
                <a:cubicBezTo>
                  <a:pt x="1692" y="282"/>
                  <a:pt x="1653" y="294"/>
                  <a:pt x="1616" y="318"/>
                </a:cubicBezTo>
                <a:cubicBezTo>
                  <a:pt x="1617" y="408"/>
                  <a:pt x="1617" y="408"/>
                  <a:pt x="1617" y="408"/>
                </a:cubicBezTo>
                <a:cubicBezTo>
                  <a:pt x="1627" y="378"/>
                  <a:pt x="1641" y="353"/>
                  <a:pt x="1657" y="336"/>
                </a:cubicBezTo>
                <a:cubicBezTo>
                  <a:pt x="1673" y="318"/>
                  <a:pt x="1695" y="309"/>
                  <a:pt x="1722" y="309"/>
                </a:cubicBezTo>
                <a:cubicBezTo>
                  <a:pt x="1744" y="309"/>
                  <a:pt x="1760" y="315"/>
                  <a:pt x="1770" y="328"/>
                </a:cubicBezTo>
                <a:cubicBezTo>
                  <a:pt x="1780" y="340"/>
                  <a:pt x="1785" y="355"/>
                  <a:pt x="1785" y="373"/>
                </a:cubicBezTo>
                <a:cubicBezTo>
                  <a:pt x="1785" y="391"/>
                  <a:pt x="1784" y="401"/>
                  <a:pt x="1782" y="403"/>
                </a:cubicBezTo>
                <a:cubicBezTo>
                  <a:pt x="1776" y="411"/>
                  <a:pt x="1767" y="416"/>
                  <a:pt x="1754" y="420"/>
                </a:cubicBezTo>
                <a:cubicBezTo>
                  <a:pt x="1742" y="424"/>
                  <a:pt x="1722" y="430"/>
                  <a:pt x="1693" y="439"/>
                </a:cubicBezTo>
                <a:cubicBezTo>
                  <a:pt x="1664" y="447"/>
                  <a:pt x="1644" y="455"/>
                  <a:pt x="1633" y="462"/>
                </a:cubicBezTo>
                <a:cubicBezTo>
                  <a:pt x="1601" y="481"/>
                  <a:pt x="1584" y="509"/>
                  <a:pt x="1584" y="544"/>
                </a:cubicBezTo>
                <a:cubicBezTo>
                  <a:pt x="1584" y="564"/>
                  <a:pt x="1592" y="584"/>
                  <a:pt x="1607" y="604"/>
                </a:cubicBezTo>
                <a:cubicBezTo>
                  <a:pt x="1621" y="623"/>
                  <a:pt x="1643" y="633"/>
                  <a:pt x="1672" y="633"/>
                </a:cubicBezTo>
                <a:cubicBezTo>
                  <a:pt x="1706" y="633"/>
                  <a:pt x="1737" y="622"/>
                  <a:pt x="1765" y="599"/>
                </a:cubicBezTo>
                <a:cubicBezTo>
                  <a:pt x="1779" y="560"/>
                  <a:pt x="1779" y="560"/>
                  <a:pt x="1779" y="560"/>
                </a:cubicBezTo>
                <a:cubicBezTo>
                  <a:pt x="1756" y="581"/>
                  <a:pt x="1730" y="592"/>
                  <a:pt x="1702" y="592"/>
                </a:cubicBezTo>
                <a:cubicBezTo>
                  <a:pt x="1685" y="592"/>
                  <a:pt x="1672" y="586"/>
                  <a:pt x="1662" y="576"/>
                </a:cubicBezTo>
                <a:cubicBezTo>
                  <a:pt x="1652" y="565"/>
                  <a:pt x="1646" y="550"/>
                  <a:pt x="1646" y="532"/>
                </a:cubicBezTo>
                <a:cubicBezTo>
                  <a:pt x="1646" y="515"/>
                  <a:pt x="1652" y="501"/>
                  <a:pt x="1662" y="491"/>
                </a:cubicBezTo>
                <a:cubicBezTo>
                  <a:pt x="1672" y="481"/>
                  <a:pt x="1687" y="472"/>
                  <a:pt x="1707" y="464"/>
                </a:cubicBezTo>
                <a:cubicBezTo>
                  <a:pt x="1749" y="451"/>
                  <a:pt x="1775" y="442"/>
                  <a:pt x="1785" y="437"/>
                </a:cubicBezTo>
                <a:cubicBezTo>
                  <a:pt x="1785" y="554"/>
                  <a:pt x="1785" y="554"/>
                  <a:pt x="1785" y="554"/>
                </a:cubicBezTo>
                <a:cubicBezTo>
                  <a:pt x="1785" y="554"/>
                  <a:pt x="1786" y="579"/>
                  <a:pt x="1786" y="579"/>
                </a:cubicBezTo>
                <a:cubicBezTo>
                  <a:pt x="1786" y="597"/>
                  <a:pt x="1788" y="608"/>
                  <a:pt x="1792" y="614"/>
                </a:cubicBezTo>
                <a:cubicBezTo>
                  <a:pt x="1795" y="620"/>
                  <a:pt x="1802" y="626"/>
                  <a:pt x="1811" y="634"/>
                </a:cubicBezTo>
                <a:cubicBezTo>
                  <a:pt x="1868" y="609"/>
                  <a:pt x="1868" y="609"/>
                  <a:pt x="1868" y="609"/>
                </a:cubicBezTo>
                <a:cubicBezTo>
                  <a:pt x="1858" y="607"/>
                  <a:pt x="1851" y="603"/>
                  <a:pt x="1849" y="599"/>
                </a:cubicBezTo>
                <a:close/>
                <a:moveTo>
                  <a:pt x="1464" y="17"/>
                </a:moveTo>
                <a:cubicBezTo>
                  <a:pt x="1464" y="11"/>
                  <a:pt x="1468" y="7"/>
                  <a:pt x="1473" y="5"/>
                </a:cubicBezTo>
                <a:cubicBezTo>
                  <a:pt x="1428" y="5"/>
                  <a:pt x="1428" y="5"/>
                  <a:pt x="1428" y="5"/>
                </a:cubicBezTo>
                <a:cubicBezTo>
                  <a:pt x="1432" y="7"/>
                  <a:pt x="1437" y="11"/>
                  <a:pt x="1437" y="17"/>
                </a:cubicBezTo>
                <a:cubicBezTo>
                  <a:pt x="1437" y="135"/>
                  <a:pt x="1437" y="135"/>
                  <a:pt x="1437" y="135"/>
                </a:cubicBezTo>
                <a:cubicBezTo>
                  <a:pt x="1437" y="183"/>
                  <a:pt x="1478" y="198"/>
                  <a:pt x="1509" y="198"/>
                </a:cubicBezTo>
                <a:cubicBezTo>
                  <a:pt x="1544" y="198"/>
                  <a:pt x="1573" y="181"/>
                  <a:pt x="1573" y="135"/>
                </a:cubicBezTo>
                <a:cubicBezTo>
                  <a:pt x="1574" y="17"/>
                  <a:pt x="1574" y="17"/>
                  <a:pt x="1574" y="17"/>
                </a:cubicBezTo>
                <a:cubicBezTo>
                  <a:pt x="1574" y="11"/>
                  <a:pt x="1577" y="7"/>
                  <a:pt x="1582" y="5"/>
                </a:cubicBezTo>
                <a:cubicBezTo>
                  <a:pt x="1551" y="5"/>
                  <a:pt x="1551" y="5"/>
                  <a:pt x="1551" y="5"/>
                </a:cubicBezTo>
                <a:cubicBezTo>
                  <a:pt x="1555" y="7"/>
                  <a:pt x="1558" y="11"/>
                  <a:pt x="1558" y="17"/>
                </a:cubicBezTo>
                <a:cubicBezTo>
                  <a:pt x="1559" y="136"/>
                  <a:pt x="1559" y="136"/>
                  <a:pt x="1559" y="136"/>
                </a:cubicBezTo>
                <a:cubicBezTo>
                  <a:pt x="1559" y="161"/>
                  <a:pt x="1547" y="185"/>
                  <a:pt x="1510" y="185"/>
                </a:cubicBezTo>
                <a:cubicBezTo>
                  <a:pt x="1470" y="185"/>
                  <a:pt x="1464" y="155"/>
                  <a:pt x="1464" y="136"/>
                </a:cubicBezTo>
                <a:cubicBezTo>
                  <a:pt x="1464" y="17"/>
                  <a:pt x="1464" y="17"/>
                  <a:pt x="1464" y="17"/>
                </a:cubicBezTo>
                <a:close/>
                <a:moveTo>
                  <a:pt x="1750" y="17"/>
                </a:moveTo>
                <a:cubicBezTo>
                  <a:pt x="1750" y="141"/>
                  <a:pt x="1750" y="141"/>
                  <a:pt x="1750" y="141"/>
                </a:cubicBezTo>
                <a:cubicBezTo>
                  <a:pt x="1639" y="5"/>
                  <a:pt x="1639" y="5"/>
                  <a:pt x="1639" y="5"/>
                </a:cubicBezTo>
                <a:cubicBezTo>
                  <a:pt x="1599" y="5"/>
                  <a:pt x="1599" y="5"/>
                  <a:pt x="1599" y="5"/>
                </a:cubicBezTo>
                <a:cubicBezTo>
                  <a:pt x="1606" y="8"/>
                  <a:pt x="1609" y="12"/>
                  <a:pt x="1612" y="15"/>
                </a:cubicBezTo>
                <a:cubicBezTo>
                  <a:pt x="1615" y="19"/>
                  <a:pt x="1615" y="20"/>
                  <a:pt x="1615" y="28"/>
                </a:cubicBezTo>
                <a:cubicBezTo>
                  <a:pt x="1615" y="183"/>
                  <a:pt x="1615" y="183"/>
                  <a:pt x="1615" y="183"/>
                </a:cubicBezTo>
                <a:cubicBezTo>
                  <a:pt x="1615" y="189"/>
                  <a:pt x="1612" y="193"/>
                  <a:pt x="1608" y="195"/>
                </a:cubicBezTo>
                <a:cubicBezTo>
                  <a:pt x="1638" y="195"/>
                  <a:pt x="1638" y="195"/>
                  <a:pt x="1638" y="195"/>
                </a:cubicBezTo>
                <a:cubicBezTo>
                  <a:pt x="1633" y="193"/>
                  <a:pt x="1630" y="189"/>
                  <a:pt x="1630" y="183"/>
                </a:cubicBezTo>
                <a:cubicBezTo>
                  <a:pt x="1630" y="36"/>
                  <a:pt x="1630" y="36"/>
                  <a:pt x="1630" y="36"/>
                </a:cubicBezTo>
                <a:cubicBezTo>
                  <a:pt x="1630" y="39"/>
                  <a:pt x="1764" y="201"/>
                  <a:pt x="1764" y="201"/>
                </a:cubicBezTo>
                <a:cubicBezTo>
                  <a:pt x="1764" y="17"/>
                  <a:pt x="1764" y="17"/>
                  <a:pt x="1764" y="17"/>
                </a:cubicBezTo>
                <a:cubicBezTo>
                  <a:pt x="1764" y="11"/>
                  <a:pt x="1767" y="7"/>
                  <a:pt x="1772" y="5"/>
                </a:cubicBezTo>
                <a:cubicBezTo>
                  <a:pt x="1743" y="5"/>
                  <a:pt x="1743" y="5"/>
                  <a:pt x="1743" y="5"/>
                </a:cubicBezTo>
                <a:cubicBezTo>
                  <a:pt x="1747" y="7"/>
                  <a:pt x="1750" y="11"/>
                  <a:pt x="1750" y="17"/>
                </a:cubicBezTo>
                <a:close/>
                <a:moveTo>
                  <a:pt x="1841" y="5"/>
                </a:moveTo>
                <a:cubicBezTo>
                  <a:pt x="1799" y="5"/>
                  <a:pt x="1799" y="5"/>
                  <a:pt x="1799" y="5"/>
                </a:cubicBezTo>
                <a:cubicBezTo>
                  <a:pt x="1804" y="7"/>
                  <a:pt x="1807" y="11"/>
                  <a:pt x="1807" y="17"/>
                </a:cubicBezTo>
                <a:cubicBezTo>
                  <a:pt x="1807" y="183"/>
                  <a:pt x="1807" y="183"/>
                  <a:pt x="1807" y="183"/>
                </a:cubicBezTo>
                <a:cubicBezTo>
                  <a:pt x="1807" y="189"/>
                  <a:pt x="1804" y="193"/>
                  <a:pt x="1799" y="195"/>
                </a:cubicBezTo>
                <a:cubicBezTo>
                  <a:pt x="1841" y="195"/>
                  <a:pt x="1841" y="195"/>
                  <a:pt x="1841" y="195"/>
                </a:cubicBezTo>
                <a:cubicBezTo>
                  <a:pt x="1837" y="193"/>
                  <a:pt x="1833" y="189"/>
                  <a:pt x="1833" y="183"/>
                </a:cubicBezTo>
                <a:cubicBezTo>
                  <a:pt x="1833" y="17"/>
                  <a:pt x="1833" y="17"/>
                  <a:pt x="1833" y="17"/>
                </a:cubicBezTo>
                <a:cubicBezTo>
                  <a:pt x="1833" y="11"/>
                  <a:pt x="1837" y="7"/>
                  <a:pt x="1841" y="5"/>
                </a:cubicBezTo>
                <a:close/>
                <a:moveTo>
                  <a:pt x="2001" y="18"/>
                </a:moveTo>
                <a:cubicBezTo>
                  <a:pt x="2001" y="19"/>
                  <a:pt x="1952" y="151"/>
                  <a:pt x="1952" y="151"/>
                </a:cubicBezTo>
                <a:cubicBezTo>
                  <a:pt x="1952" y="151"/>
                  <a:pt x="1902" y="22"/>
                  <a:pt x="1902" y="21"/>
                </a:cubicBezTo>
                <a:cubicBezTo>
                  <a:pt x="1900" y="14"/>
                  <a:pt x="1900" y="8"/>
                  <a:pt x="1907" y="5"/>
                </a:cubicBezTo>
                <a:cubicBezTo>
                  <a:pt x="1856" y="5"/>
                  <a:pt x="1856" y="5"/>
                  <a:pt x="1856" y="5"/>
                </a:cubicBezTo>
                <a:cubicBezTo>
                  <a:pt x="1865" y="8"/>
                  <a:pt x="1868" y="13"/>
                  <a:pt x="1871" y="18"/>
                </a:cubicBezTo>
                <a:cubicBezTo>
                  <a:pt x="1876" y="29"/>
                  <a:pt x="1948" y="203"/>
                  <a:pt x="1948" y="203"/>
                </a:cubicBezTo>
                <a:cubicBezTo>
                  <a:pt x="1948" y="203"/>
                  <a:pt x="2013" y="29"/>
                  <a:pt x="2017" y="18"/>
                </a:cubicBezTo>
                <a:cubicBezTo>
                  <a:pt x="2021" y="11"/>
                  <a:pt x="2020" y="10"/>
                  <a:pt x="2027" y="5"/>
                </a:cubicBezTo>
                <a:cubicBezTo>
                  <a:pt x="1997" y="5"/>
                  <a:pt x="1997" y="5"/>
                  <a:pt x="1997" y="5"/>
                </a:cubicBezTo>
                <a:cubicBezTo>
                  <a:pt x="2003" y="8"/>
                  <a:pt x="2004" y="12"/>
                  <a:pt x="2001" y="18"/>
                </a:cubicBezTo>
                <a:close/>
                <a:moveTo>
                  <a:pt x="2145" y="30"/>
                </a:moveTo>
                <a:cubicBezTo>
                  <a:pt x="2144" y="5"/>
                  <a:pt x="2144" y="5"/>
                  <a:pt x="2144" y="5"/>
                </a:cubicBezTo>
                <a:cubicBezTo>
                  <a:pt x="2039" y="5"/>
                  <a:pt x="2039" y="5"/>
                  <a:pt x="2039" y="5"/>
                </a:cubicBezTo>
                <a:cubicBezTo>
                  <a:pt x="2043" y="7"/>
                  <a:pt x="2047" y="11"/>
                  <a:pt x="2047" y="17"/>
                </a:cubicBezTo>
                <a:cubicBezTo>
                  <a:pt x="2047" y="183"/>
                  <a:pt x="2047" y="183"/>
                  <a:pt x="2047" y="183"/>
                </a:cubicBezTo>
                <a:cubicBezTo>
                  <a:pt x="2047" y="189"/>
                  <a:pt x="2043" y="193"/>
                  <a:pt x="2038" y="195"/>
                </a:cubicBezTo>
                <a:cubicBezTo>
                  <a:pt x="2151" y="195"/>
                  <a:pt x="2151" y="195"/>
                  <a:pt x="2151" y="195"/>
                </a:cubicBezTo>
                <a:cubicBezTo>
                  <a:pt x="2157" y="164"/>
                  <a:pt x="2157" y="164"/>
                  <a:pt x="2157" y="164"/>
                </a:cubicBezTo>
                <a:cubicBezTo>
                  <a:pt x="2146" y="182"/>
                  <a:pt x="2136" y="182"/>
                  <a:pt x="2105" y="182"/>
                </a:cubicBezTo>
                <a:cubicBezTo>
                  <a:pt x="2092" y="182"/>
                  <a:pt x="2079" y="181"/>
                  <a:pt x="2073" y="180"/>
                </a:cubicBezTo>
                <a:cubicBezTo>
                  <a:pt x="2073" y="97"/>
                  <a:pt x="2073" y="97"/>
                  <a:pt x="2073" y="97"/>
                </a:cubicBezTo>
                <a:cubicBezTo>
                  <a:pt x="2119" y="97"/>
                  <a:pt x="2119" y="97"/>
                  <a:pt x="2119" y="97"/>
                </a:cubicBezTo>
                <a:cubicBezTo>
                  <a:pt x="2123" y="97"/>
                  <a:pt x="2127" y="102"/>
                  <a:pt x="2128" y="105"/>
                </a:cubicBezTo>
                <a:cubicBezTo>
                  <a:pt x="2128" y="75"/>
                  <a:pt x="2128" y="75"/>
                  <a:pt x="2128" y="75"/>
                </a:cubicBezTo>
                <a:cubicBezTo>
                  <a:pt x="2127" y="78"/>
                  <a:pt x="2123" y="83"/>
                  <a:pt x="2119" y="83"/>
                </a:cubicBezTo>
                <a:cubicBezTo>
                  <a:pt x="2073" y="83"/>
                  <a:pt x="2073" y="83"/>
                  <a:pt x="2073" y="83"/>
                </a:cubicBezTo>
                <a:cubicBezTo>
                  <a:pt x="2073" y="19"/>
                  <a:pt x="2073" y="19"/>
                  <a:pt x="2073" y="19"/>
                </a:cubicBezTo>
                <a:cubicBezTo>
                  <a:pt x="2073" y="19"/>
                  <a:pt x="2116" y="20"/>
                  <a:pt x="2121" y="20"/>
                </a:cubicBezTo>
                <a:cubicBezTo>
                  <a:pt x="2133" y="20"/>
                  <a:pt x="2139" y="23"/>
                  <a:pt x="2145" y="30"/>
                </a:cubicBezTo>
                <a:close/>
                <a:moveTo>
                  <a:pt x="2248" y="99"/>
                </a:moveTo>
                <a:cubicBezTo>
                  <a:pt x="2265" y="97"/>
                  <a:pt x="2292" y="82"/>
                  <a:pt x="2292" y="52"/>
                </a:cubicBezTo>
                <a:cubicBezTo>
                  <a:pt x="2292" y="34"/>
                  <a:pt x="2280" y="5"/>
                  <a:pt x="2224" y="5"/>
                </a:cubicBezTo>
                <a:cubicBezTo>
                  <a:pt x="2171" y="5"/>
                  <a:pt x="2171" y="5"/>
                  <a:pt x="2171" y="5"/>
                </a:cubicBezTo>
                <a:cubicBezTo>
                  <a:pt x="2176" y="7"/>
                  <a:pt x="2179" y="11"/>
                  <a:pt x="2179" y="17"/>
                </a:cubicBezTo>
                <a:cubicBezTo>
                  <a:pt x="2179" y="183"/>
                  <a:pt x="2179" y="183"/>
                  <a:pt x="2179" y="183"/>
                </a:cubicBezTo>
                <a:cubicBezTo>
                  <a:pt x="2179" y="189"/>
                  <a:pt x="2176" y="193"/>
                  <a:pt x="2171" y="195"/>
                </a:cubicBezTo>
                <a:cubicBezTo>
                  <a:pt x="2213" y="195"/>
                  <a:pt x="2213" y="195"/>
                  <a:pt x="2213" y="195"/>
                </a:cubicBezTo>
                <a:cubicBezTo>
                  <a:pt x="2209" y="193"/>
                  <a:pt x="2205" y="189"/>
                  <a:pt x="2205" y="183"/>
                </a:cubicBezTo>
                <a:cubicBezTo>
                  <a:pt x="2205" y="107"/>
                  <a:pt x="2205" y="107"/>
                  <a:pt x="2205" y="107"/>
                </a:cubicBezTo>
                <a:cubicBezTo>
                  <a:pt x="2205" y="107"/>
                  <a:pt x="2216" y="107"/>
                  <a:pt x="2221" y="107"/>
                </a:cubicBezTo>
                <a:cubicBezTo>
                  <a:pt x="2236" y="107"/>
                  <a:pt x="2242" y="119"/>
                  <a:pt x="2249" y="131"/>
                </a:cubicBezTo>
                <a:cubicBezTo>
                  <a:pt x="2259" y="146"/>
                  <a:pt x="2269" y="162"/>
                  <a:pt x="2283" y="183"/>
                </a:cubicBezTo>
                <a:cubicBezTo>
                  <a:pt x="2288" y="189"/>
                  <a:pt x="2295" y="196"/>
                  <a:pt x="2306" y="196"/>
                </a:cubicBezTo>
                <a:cubicBezTo>
                  <a:pt x="2335" y="195"/>
                  <a:pt x="2335" y="195"/>
                  <a:pt x="2335" y="195"/>
                </a:cubicBezTo>
                <a:cubicBezTo>
                  <a:pt x="2335" y="195"/>
                  <a:pt x="2323" y="191"/>
                  <a:pt x="2317" y="184"/>
                </a:cubicBezTo>
                <a:cubicBezTo>
                  <a:pt x="2305" y="171"/>
                  <a:pt x="2275" y="120"/>
                  <a:pt x="2275" y="120"/>
                </a:cubicBezTo>
                <a:cubicBezTo>
                  <a:pt x="2271" y="114"/>
                  <a:pt x="2263" y="102"/>
                  <a:pt x="2248" y="99"/>
                </a:cubicBezTo>
                <a:close/>
                <a:moveTo>
                  <a:pt x="2205" y="17"/>
                </a:moveTo>
                <a:cubicBezTo>
                  <a:pt x="2205" y="17"/>
                  <a:pt x="2214" y="16"/>
                  <a:pt x="2226" y="16"/>
                </a:cubicBezTo>
                <a:cubicBezTo>
                  <a:pt x="2256" y="16"/>
                  <a:pt x="2264" y="39"/>
                  <a:pt x="2264" y="52"/>
                </a:cubicBezTo>
                <a:cubicBezTo>
                  <a:pt x="2264" y="82"/>
                  <a:pt x="2243" y="93"/>
                  <a:pt x="2221" y="93"/>
                </a:cubicBezTo>
                <a:cubicBezTo>
                  <a:pt x="2214" y="93"/>
                  <a:pt x="2205" y="93"/>
                  <a:pt x="2205" y="93"/>
                </a:cubicBezTo>
                <a:cubicBezTo>
                  <a:pt x="2205" y="17"/>
                  <a:pt x="2205" y="17"/>
                  <a:pt x="2205" y="17"/>
                </a:cubicBezTo>
                <a:close/>
                <a:moveTo>
                  <a:pt x="2450" y="141"/>
                </a:moveTo>
                <a:cubicBezTo>
                  <a:pt x="2450" y="103"/>
                  <a:pt x="2424" y="94"/>
                  <a:pt x="2397" y="81"/>
                </a:cubicBezTo>
                <a:cubicBezTo>
                  <a:pt x="2370" y="68"/>
                  <a:pt x="2359" y="61"/>
                  <a:pt x="2359" y="43"/>
                </a:cubicBezTo>
                <a:cubicBezTo>
                  <a:pt x="2359" y="31"/>
                  <a:pt x="2366" y="13"/>
                  <a:pt x="2390" y="13"/>
                </a:cubicBezTo>
                <a:cubicBezTo>
                  <a:pt x="2416" y="13"/>
                  <a:pt x="2432" y="36"/>
                  <a:pt x="2436" y="50"/>
                </a:cubicBezTo>
                <a:cubicBezTo>
                  <a:pt x="2434" y="13"/>
                  <a:pt x="2434" y="13"/>
                  <a:pt x="2434" y="13"/>
                </a:cubicBezTo>
                <a:cubicBezTo>
                  <a:pt x="2421" y="4"/>
                  <a:pt x="2404" y="2"/>
                  <a:pt x="2394" y="2"/>
                </a:cubicBezTo>
                <a:cubicBezTo>
                  <a:pt x="2367" y="2"/>
                  <a:pt x="2336" y="18"/>
                  <a:pt x="2336" y="52"/>
                </a:cubicBezTo>
                <a:cubicBezTo>
                  <a:pt x="2336" y="75"/>
                  <a:pt x="2350" y="89"/>
                  <a:pt x="2377" y="103"/>
                </a:cubicBezTo>
                <a:cubicBezTo>
                  <a:pt x="2404" y="116"/>
                  <a:pt x="2424" y="122"/>
                  <a:pt x="2424" y="149"/>
                </a:cubicBezTo>
                <a:cubicBezTo>
                  <a:pt x="2424" y="162"/>
                  <a:pt x="2416" y="186"/>
                  <a:pt x="2386" y="186"/>
                </a:cubicBezTo>
                <a:cubicBezTo>
                  <a:pt x="2356" y="186"/>
                  <a:pt x="2341" y="160"/>
                  <a:pt x="2335" y="140"/>
                </a:cubicBezTo>
                <a:cubicBezTo>
                  <a:pt x="2336" y="182"/>
                  <a:pt x="2336" y="182"/>
                  <a:pt x="2336" y="182"/>
                </a:cubicBezTo>
                <a:cubicBezTo>
                  <a:pt x="2346" y="188"/>
                  <a:pt x="2364" y="198"/>
                  <a:pt x="2388" y="198"/>
                </a:cubicBezTo>
                <a:cubicBezTo>
                  <a:pt x="2418" y="198"/>
                  <a:pt x="2450" y="176"/>
                  <a:pt x="2450" y="141"/>
                </a:cubicBezTo>
                <a:close/>
                <a:moveTo>
                  <a:pt x="2510" y="5"/>
                </a:moveTo>
                <a:cubicBezTo>
                  <a:pt x="2468" y="5"/>
                  <a:pt x="2468" y="5"/>
                  <a:pt x="2468" y="5"/>
                </a:cubicBezTo>
                <a:cubicBezTo>
                  <a:pt x="2473" y="7"/>
                  <a:pt x="2476" y="11"/>
                  <a:pt x="2476" y="17"/>
                </a:cubicBezTo>
                <a:cubicBezTo>
                  <a:pt x="2476" y="183"/>
                  <a:pt x="2476" y="183"/>
                  <a:pt x="2476" y="183"/>
                </a:cubicBezTo>
                <a:cubicBezTo>
                  <a:pt x="2476" y="189"/>
                  <a:pt x="2473" y="193"/>
                  <a:pt x="2468" y="195"/>
                </a:cubicBezTo>
                <a:cubicBezTo>
                  <a:pt x="2510" y="195"/>
                  <a:pt x="2510" y="195"/>
                  <a:pt x="2510" y="195"/>
                </a:cubicBezTo>
                <a:cubicBezTo>
                  <a:pt x="2505" y="193"/>
                  <a:pt x="2502" y="189"/>
                  <a:pt x="2502" y="183"/>
                </a:cubicBezTo>
                <a:cubicBezTo>
                  <a:pt x="2502" y="17"/>
                  <a:pt x="2502" y="17"/>
                  <a:pt x="2502" y="17"/>
                </a:cubicBezTo>
                <a:cubicBezTo>
                  <a:pt x="2502" y="11"/>
                  <a:pt x="2505" y="7"/>
                  <a:pt x="2510" y="5"/>
                </a:cubicBezTo>
                <a:close/>
                <a:moveTo>
                  <a:pt x="2613" y="18"/>
                </a:moveTo>
                <a:cubicBezTo>
                  <a:pt x="2633" y="18"/>
                  <a:pt x="2659" y="20"/>
                  <a:pt x="2659" y="20"/>
                </a:cubicBezTo>
                <a:cubicBezTo>
                  <a:pt x="2666" y="21"/>
                  <a:pt x="2670" y="27"/>
                  <a:pt x="2673" y="31"/>
                </a:cubicBezTo>
                <a:cubicBezTo>
                  <a:pt x="2673" y="5"/>
                  <a:pt x="2673" y="5"/>
                  <a:pt x="2673" y="5"/>
                </a:cubicBezTo>
                <a:cubicBezTo>
                  <a:pt x="2525" y="5"/>
                  <a:pt x="2525" y="5"/>
                  <a:pt x="2525" y="5"/>
                </a:cubicBezTo>
                <a:cubicBezTo>
                  <a:pt x="2525" y="31"/>
                  <a:pt x="2525" y="31"/>
                  <a:pt x="2525" y="31"/>
                </a:cubicBezTo>
                <a:cubicBezTo>
                  <a:pt x="2528" y="27"/>
                  <a:pt x="2533" y="20"/>
                  <a:pt x="2540" y="20"/>
                </a:cubicBezTo>
                <a:cubicBezTo>
                  <a:pt x="2540" y="20"/>
                  <a:pt x="2565" y="18"/>
                  <a:pt x="2586" y="18"/>
                </a:cubicBezTo>
                <a:cubicBezTo>
                  <a:pt x="2586" y="183"/>
                  <a:pt x="2586" y="183"/>
                  <a:pt x="2586" y="183"/>
                </a:cubicBezTo>
                <a:cubicBezTo>
                  <a:pt x="2586" y="189"/>
                  <a:pt x="2583" y="193"/>
                  <a:pt x="2579" y="195"/>
                </a:cubicBezTo>
                <a:cubicBezTo>
                  <a:pt x="2620" y="195"/>
                  <a:pt x="2620" y="195"/>
                  <a:pt x="2620" y="195"/>
                </a:cubicBezTo>
                <a:cubicBezTo>
                  <a:pt x="2616" y="193"/>
                  <a:pt x="2613" y="189"/>
                  <a:pt x="2613" y="183"/>
                </a:cubicBezTo>
                <a:cubicBezTo>
                  <a:pt x="2613" y="18"/>
                  <a:pt x="2613" y="18"/>
                  <a:pt x="2613" y="18"/>
                </a:cubicBezTo>
                <a:close/>
                <a:moveTo>
                  <a:pt x="2838" y="5"/>
                </a:moveTo>
                <a:cubicBezTo>
                  <a:pt x="2800" y="5"/>
                  <a:pt x="2800" y="5"/>
                  <a:pt x="2800" y="5"/>
                </a:cubicBezTo>
                <a:cubicBezTo>
                  <a:pt x="2808" y="7"/>
                  <a:pt x="2810" y="11"/>
                  <a:pt x="2806" y="18"/>
                </a:cubicBezTo>
                <a:cubicBezTo>
                  <a:pt x="2768" y="91"/>
                  <a:pt x="2768" y="91"/>
                  <a:pt x="2768" y="91"/>
                </a:cubicBezTo>
                <a:cubicBezTo>
                  <a:pt x="2729" y="22"/>
                  <a:pt x="2729" y="22"/>
                  <a:pt x="2729" y="22"/>
                </a:cubicBezTo>
                <a:cubicBezTo>
                  <a:pt x="2722" y="9"/>
                  <a:pt x="2727" y="8"/>
                  <a:pt x="2733" y="5"/>
                </a:cubicBezTo>
                <a:cubicBezTo>
                  <a:pt x="2679" y="5"/>
                  <a:pt x="2679" y="5"/>
                  <a:pt x="2679" y="5"/>
                </a:cubicBezTo>
                <a:cubicBezTo>
                  <a:pt x="2687" y="9"/>
                  <a:pt x="2690" y="12"/>
                  <a:pt x="2695" y="18"/>
                </a:cubicBezTo>
                <a:cubicBezTo>
                  <a:pt x="2748" y="106"/>
                  <a:pt x="2748" y="106"/>
                  <a:pt x="2748" y="106"/>
                </a:cubicBezTo>
                <a:cubicBezTo>
                  <a:pt x="2748" y="183"/>
                  <a:pt x="2748" y="183"/>
                  <a:pt x="2748" y="183"/>
                </a:cubicBezTo>
                <a:cubicBezTo>
                  <a:pt x="2748" y="189"/>
                  <a:pt x="2743" y="193"/>
                  <a:pt x="2738" y="195"/>
                </a:cubicBezTo>
                <a:cubicBezTo>
                  <a:pt x="2786" y="195"/>
                  <a:pt x="2786" y="195"/>
                  <a:pt x="2786" y="195"/>
                </a:cubicBezTo>
                <a:cubicBezTo>
                  <a:pt x="2781" y="193"/>
                  <a:pt x="2776" y="189"/>
                  <a:pt x="2776" y="183"/>
                </a:cubicBezTo>
                <a:cubicBezTo>
                  <a:pt x="2776" y="105"/>
                  <a:pt x="2776" y="105"/>
                  <a:pt x="2776" y="105"/>
                </a:cubicBezTo>
                <a:cubicBezTo>
                  <a:pt x="2821" y="20"/>
                  <a:pt x="2821" y="20"/>
                  <a:pt x="2821" y="20"/>
                </a:cubicBezTo>
                <a:cubicBezTo>
                  <a:pt x="2824" y="13"/>
                  <a:pt x="2829" y="8"/>
                  <a:pt x="2838" y="5"/>
                </a:cubicBezTo>
                <a:close/>
                <a:moveTo>
                  <a:pt x="3010" y="198"/>
                </a:moveTo>
                <a:cubicBezTo>
                  <a:pt x="3051" y="199"/>
                  <a:pt x="3099" y="166"/>
                  <a:pt x="3100" y="102"/>
                </a:cubicBezTo>
                <a:cubicBezTo>
                  <a:pt x="3102" y="38"/>
                  <a:pt x="3055" y="3"/>
                  <a:pt x="3015" y="2"/>
                </a:cubicBezTo>
                <a:cubicBezTo>
                  <a:pt x="2958" y="0"/>
                  <a:pt x="2925" y="52"/>
                  <a:pt x="2923" y="97"/>
                </a:cubicBezTo>
                <a:cubicBezTo>
                  <a:pt x="2922" y="155"/>
                  <a:pt x="2963" y="197"/>
                  <a:pt x="3010" y="198"/>
                </a:cubicBezTo>
                <a:close/>
                <a:moveTo>
                  <a:pt x="2953" y="96"/>
                </a:moveTo>
                <a:cubicBezTo>
                  <a:pt x="2953" y="45"/>
                  <a:pt x="2977" y="14"/>
                  <a:pt x="3012" y="14"/>
                </a:cubicBezTo>
                <a:cubicBezTo>
                  <a:pt x="3049" y="14"/>
                  <a:pt x="3071" y="49"/>
                  <a:pt x="3071" y="103"/>
                </a:cubicBezTo>
                <a:cubicBezTo>
                  <a:pt x="3071" y="153"/>
                  <a:pt x="3049" y="185"/>
                  <a:pt x="3013" y="185"/>
                </a:cubicBezTo>
                <a:cubicBezTo>
                  <a:pt x="2983" y="185"/>
                  <a:pt x="2953" y="157"/>
                  <a:pt x="2953" y="96"/>
                </a:cubicBezTo>
                <a:close/>
                <a:moveTo>
                  <a:pt x="3161" y="195"/>
                </a:moveTo>
                <a:cubicBezTo>
                  <a:pt x="3156" y="193"/>
                  <a:pt x="3153" y="189"/>
                  <a:pt x="3153" y="183"/>
                </a:cubicBezTo>
                <a:cubicBezTo>
                  <a:pt x="3153" y="97"/>
                  <a:pt x="3153" y="97"/>
                  <a:pt x="3153" y="97"/>
                </a:cubicBezTo>
                <a:cubicBezTo>
                  <a:pt x="3200" y="97"/>
                  <a:pt x="3200" y="97"/>
                  <a:pt x="3200" y="97"/>
                </a:cubicBezTo>
                <a:cubicBezTo>
                  <a:pt x="3203" y="97"/>
                  <a:pt x="3208" y="102"/>
                  <a:pt x="3209" y="105"/>
                </a:cubicBezTo>
                <a:cubicBezTo>
                  <a:pt x="3209" y="75"/>
                  <a:pt x="3209" y="75"/>
                  <a:pt x="3209" y="75"/>
                </a:cubicBezTo>
                <a:cubicBezTo>
                  <a:pt x="3208" y="78"/>
                  <a:pt x="3203" y="83"/>
                  <a:pt x="3200" y="83"/>
                </a:cubicBezTo>
                <a:cubicBezTo>
                  <a:pt x="3153" y="83"/>
                  <a:pt x="3153" y="83"/>
                  <a:pt x="3153" y="83"/>
                </a:cubicBezTo>
                <a:cubicBezTo>
                  <a:pt x="3153" y="19"/>
                  <a:pt x="3153" y="19"/>
                  <a:pt x="3153" y="19"/>
                </a:cubicBezTo>
                <a:cubicBezTo>
                  <a:pt x="3153" y="19"/>
                  <a:pt x="3200" y="19"/>
                  <a:pt x="3206" y="20"/>
                </a:cubicBezTo>
                <a:cubicBezTo>
                  <a:pt x="3220" y="20"/>
                  <a:pt x="3226" y="24"/>
                  <a:pt x="3230" y="30"/>
                </a:cubicBezTo>
                <a:cubicBezTo>
                  <a:pt x="3230" y="5"/>
                  <a:pt x="3230" y="5"/>
                  <a:pt x="3230" y="5"/>
                </a:cubicBezTo>
                <a:cubicBezTo>
                  <a:pt x="3119" y="5"/>
                  <a:pt x="3119" y="5"/>
                  <a:pt x="3119" y="5"/>
                </a:cubicBezTo>
                <a:cubicBezTo>
                  <a:pt x="3123" y="7"/>
                  <a:pt x="3126" y="11"/>
                  <a:pt x="3126" y="17"/>
                </a:cubicBezTo>
                <a:cubicBezTo>
                  <a:pt x="3126" y="183"/>
                  <a:pt x="3126" y="183"/>
                  <a:pt x="3126" y="183"/>
                </a:cubicBezTo>
                <a:cubicBezTo>
                  <a:pt x="3126" y="189"/>
                  <a:pt x="3124" y="193"/>
                  <a:pt x="3119" y="195"/>
                </a:cubicBezTo>
                <a:cubicBezTo>
                  <a:pt x="3161" y="195"/>
                  <a:pt x="3161" y="195"/>
                  <a:pt x="3161" y="195"/>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sz="1800" noProof="0" dirty="0"/>
          </a:p>
        </p:txBody>
      </p:sp>
      <p:sp>
        <p:nvSpPr>
          <p:cNvPr id="4" name="Footer Placeholder 3"/>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extLst>
      <p:ext uri="{BB962C8B-B14F-4D97-AF65-F5344CB8AC3E}">
        <p14:creationId xmlns:p14="http://schemas.microsoft.com/office/powerpoint/2010/main" val="1243532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61" r:id="rId4"/>
    <p:sldLayoutId id="2147483660" r:id="rId5"/>
    <p:sldLayoutId id="2147483664" r:id="rId6"/>
    <p:sldLayoutId id="2147483651" r:id="rId7"/>
    <p:sldLayoutId id="2147483652" r:id="rId8"/>
    <p:sldLayoutId id="2147483654" r:id="rId9"/>
    <p:sldLayoutId id="2147483655" r:id="rId10"/>
    <p:sldLayoutId id="2147483663" r:id="rId11"/>
    <p:sldLayoutId id="2147483666" r:id="rId12"/>
  </p:sldLayoutIdLst>
  <p:timing>
    <p:tnLst>
      <p:par>
        <p:cTn xmlns:p14="http://schemas.microsoft.com/office/powerpoint/2010/main" id="1" dur="indefinite" restart="never" nodeType="tmRoot"/>
      </p:par>
    </p:tnLst>
  </p:timing>
  <p:hf hdr="0" ftr="0" dt="0"/>
  <p:txStyles>
    <p:titleStyle>
      <a:lvl1pPr algn="l" defTabSz="914377" rtl="0" eaLnBrk="1" latinLnBrk="0" hangingPunct="1">
        <a:lnSpc>
          <a:spcPct val="85000"/>
        </a:lnSpc>
        <a:spcBef>
          <a:spcPct val="0"/>
        </a:spcBef>
        <a:buNone/>
        <a:defRPr sz="5400" kern="1200" baseline="0">
          <a:solidFill>
            <a:schemeClr val="accent1"/>
          </a:solidFill>
          <a:latin typeface="+mj-lt"/>
          <a:ea typeface="+mj-ea"/>
          <a:cs typeface="+mj-cs"/>
        </a:defRPr>
      </a:lvl1pPr>
    </p:titleStyle>
    <p:bodyStyle>
      <a:lvl1pPr marL="0" indent="0" algn="l" defTabSz="914377" rtl="0" eaLnBrk="1" latinLnBrk="0" hangingPunct="1">
        <a:spcBef>
          <a:spcPts val="1200"/>
        </a:spcBef>
        <a:buFont typeface="Arial" panose="020B0604020202020204" pitchFamily="34" charset="0"/>
        <a:buNone/>
        <a:defRPr sz="3000" kern="1200">
          <a:solidFill>
            <a:schemeClr val="accent1"/>
          </a:solidFill>
          <a:latin typeface="+mj-lt"/>
          <a:ea typeface="+mn-ea"/>
          <a:cs typeface="+mn-cs"/>
        </a:defRPr>
      </a:lvl1pPr>
      <a:lvl2pPr marL="0" indent="0" algn="l" defTabSz="914377" rtl="0" eaLnBrk="1" latinLnBrk="0" hangingPunct="1">
        <a:spcBef>
          <a:spcPts val="600"/>
        </a:spcBef>
        <a:buFont typeface="Arial" panose="020B0604020202020204" pitchFamily="34" charset="0"/>
        <a:buNone/>
        <a:defRPr sz="2000" kern="1200">
          <a:solidFill>
            <a:schemeClr val="tx1"/>
          </a:solidFill>
          <a:latin typeface="+mj-lt"/>
          <a:ea typeface="+mn-ea"/>
          <a:cs typeface="+mn-cs"/>
        </a:defRPr>
      </a:lvl2pPr>
      <a:lvl3pPr marL="269993" indent="-269993" algn="l" defTabSz="914377" rtl="0" eaLnBrk="1" latinLnBrk="0" hangingPunct="1">
        <a:lnSpc>
          <a:spcPct val="100000"/>
        </a:lnSpc>
        <a:spcBef>
          <a:spcPts val="600"/>
        </a:spcBef>
        <a:buClr>
          <a:schemeClr val="accent1"/>
        </a:buClr>
        <a:buFont typeface="Arial" panose="020B0604020202020204" pitchFamily="34" charset="0"/>
        <a:buChar char="•"/>
        <a:defRPr sz="2000" kern="1200">
          <a:solidFill>
            <a:schemeClr val="tx1"/>
          </a:solidFill>
          <a:latin typeface="+mj-lt"/>
          <a:ea typeface="+mn-ea"/>
          <a:cs typeface="+mn-cs"/>
        </a:defRPr>
      </a:lvl3pPr>
      <a:lvl4pPr marL="539987" indent="-269993" algn="l" defTabSz="914377" rtl="0" eaLnBrk="1" latinLnBrk="0" hangingPunct="1">
        <a:spcBef>
          <a:spcPts val="300"/>
        </a:spcBef>
        <a:buClr>
          <a:schemeClr val="tx1"/>
        </a:buClr>
        <a:buFont typeface="Verdana" panose="020B0604030504040204" pitchFamily="34" charset="0"/>
        <a:buChar char="–"/>
        <a:defRPr sz="2000" kern="1200">
          <a:solidFill>
            <a:schemeClr val="tx1"/>
          </a:solidFill>
          <a:latin typeface="+mj-lt"/>
          <a:ea typeface="+mn-ea"/>
          <a:cs typeface="+mn-cs"/>
        </a:defRPr>
      </a:lvl4pPr>
      <a:lvl5pPr marL="809980" indent="-269993" algn="l" defTabSz="914377" rtl="0" eaLnBrk="1" latinLnBrk="0" hangingPunct="1">
        <a:spcBef>
          <a:spcPts val="300"/>
        </a:spcBef>
        <a:buClr>
          <a:schemeClr val="tx1"/>
        </a:buClr>
        <a:buFont typeface="Verdana" panose="020B0604030504040204" pitchFamily="34" charset="0"/>
        <a:buChar char="–"/>
        <a:defRPr sz="2000" kern="1200" baseline="0">
          <a:solidFill>
            <a:schemeClr val="tx1"/>
          </a:solidFill>
          <a:latin typeface="+mj-lt"/>
          <a:ea typeface="+mn-ea"/>
          <a:cs typeface="+mn-cs"/>
        </a:defRPr>
      </a:lvl5pPr>
      <a:lvl6pPr marL="1079973" indent="-269993" algn="l" defTabSz="914377" rtl="0" eaLnBrk="1" latinLnBrk="0" hangingPunct="1">
        <a:spcBef>
          <a:spcPts val="300"/>
        </a:spcBef>
        <a:buClr>
          <a:schemeClr val="tx1"/>
        </a:buClr>
        <a:buFont typeface="Verdana" panose="020B0604030504040204" pitchFamily="34" charset="0"/>
        <a:buChar char="–"/>
        <a:defRPr sz="2000" kern="1200">
          <a:solidFill>
            <a:schemeClr val="tx1"/>
          </a:solidFill>
          <a:latin typeface="+mj-lt"/>
          <a:ea typeface="+mn-ea"/>
          <a:cs typeface="+mn-cs"/>
        </a:defRPr>
      </a:lvl6pPr>
      <a:lvl7pPr marL="1349966" indent="-269993" algn="l" defTabSz="914377" rtl="0" eaLnBrk="1" latinLnBrk="0" hangingPunct="1">
        <a:spcBef>
          <a:spcPts val="300"/>
        </a:spcBef>
        <a:buClr>
          <a:schemeClr val="tx1"/>
        </a:buClr>
        <a:buFont typeface="Verdana" panose="020B0604030504040204" pitchFamily="34" charset="0"/>
        <a:buChar char="–"/>
        <a:defRPr sz="2000" kern="1200">
          <a:solidFill>
            <a:schemeClr val="tx1"/>
          </a:solidFill>
          <a:latin typeface="+mj-lt"/>
          <a:ea typeface="+mn-ea"/>
          <a:cs typeface="+mn-cs"/>
        </a:defRPr>
      </a:lvl7pPr>
      <a:lvl8pPr marL="1619960" indent="-269993" algn="l" defTabSz="914377" rtl="0" eaLnBrk="1" latinLnBrk="0" hangingPunct="1">
        <a:spcBef>
          <a:spcPts val="300"/>
        </a:spcBef>
        <a:buClr>
          <a:schemeClr val="tx1"/>
        </a:buClr>
        <a:buFont typeface="Verdana" panose="020B0604030504040204" pitchFamily="34" charset="0"/>
        <a:buChar char="–"/>
        <a:defRPr sz="2000" kern="1200">
          <a:solidFill>
            <a:schemeClr val="tx1"/>
          </a:solidFill>
          <a:latin typeface="+mj-lt"/>
          <a:ea typeface="+mn-ea"/>
          <a:cs typeface="+mn-cs"/>
        </a:defRPr>
      </a:lvl8pPr>
      <a:lvl9pPr marL="1889953" indent="-269868" algn="l" defTabSz="914377" rtl="0" eaLnBrk="1" latinLnBrk="0" hangingPunct="1">
        <a:spcBef>
          <a:spcPts val="300"/>
        </a:spcBef>
        <a:buClr>
          <a:schemeClr val="tx1"/>
        </a:buClr>
        <a:buFont typeface="Verdana" panose="020B0604030504040204" pitchFamily="34" charset="0"/>
        <a:buChar char="–"/>
        <a:defRPr sz="2000" kern="1200">
          <a:solidFill>
            <a:schemeClr val="tx1"/>
          </a:solidFill>
          <a:latin typeface="+mj-lt"/>
          <a:ea typeface="+mn-ea"/>
          <a:cs typeface="+mn-cs"/>
        </a:defRPr>
      </a:lvl9pPr>
    </p:bodyStyle>
    <p:otherStyle>
      <a:defPPr>
        <a:defRPr lang="en-GB"/>
      </a:defPPr>
      <a:lvl1pPr marL="0" indent="0" algn="l" defTabSz="914377" rtl="0" eaLnBrk="1" latinLnBrk="0" hangingPunct="1">
        <a:spcBef>
          <a:spcPts val="400"/>
        </a:spcBef>
        <a:buFont typeface="Arial" panose="020B0604020202020204" pitchFamily="34" charset="0"/>
        <a:buNone/>
        <a:defRPr sz="1800" kern="1200">
          <a:solidFill>
            <a:schemeClr val="tx1"/>
          </a:solidFill>
          <a:latin typeface="+mn-lt"/>
          <a:ea typeface="+mn-ea"/>
          <a:cs typeface="+mn-cs"/>
        </a:defRPr>
      </a:lvl1pPr>
      <a:lvl2pPr marL="269993" indent="-269993" algn="l" defTabSz="914377" rtl="0" eaLnBrk="1" latinLnBrk="0" hangingPunct="1">
        <a:lnSpc>
          <a:spcPct val="100000"/>
        </a:lnSpc>
        <a:spcBef>
          <a:spcPts val="4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539987" indent="-269993" algn="l" defTabSz="914377" rtl="0" eaLnBrk="1" latinLnBrk="0" hangingPunct="1">
        <a:spcBef>
          <a:spcPts val="200"/>
        </a:spcBef>
        <a:buClr>
          <a:schemeClr val="tx1"/>
        </a:buClr>
        <a:buFont typeface="Verdana" panose="020B0604030504040204" pitchFamily="34" charset="0"/>
        <a:buChar char="–"/>
        <a:defRPr sz="1800" kern="1200">
          <a:solidFill>
            <a:schemeClr val="tx1"/>
          </a:solidFill>
          <a:latin typeface="+mn-lt"/>
          <a:ea typeface="+mn-ea"/>
          <a:cs typeface="+mn-cs"/>
        </a:defRPr>
      </a:lvl3pPr>
      <a:lvl4pPr marL="809980" indent="-269993" algn="l" defTabSz="914377" rtl="0" eaLnBrk="1" latinLnBrk="0" hangingPunct="1">
        <a:spcBef>
          <a:spcPts val="200"/>
        </a:spcBef>
        <a:buClr>
          <a:schemeClr val="tx1"/>
        </a:buClr>
        <a:buFont typeface="Verdana" panose="020B0604030504040204" pitchFamily="34" charset="0"/>
        <a:buChar char="–"/>
        <a:defRPr sz="1800" kern="1200" baseline="0">
          <a:solidFill>
            <a:schemeClr val="tx1"/>
          </a:solidFill>
          <a:latin typeface="+mn-lt"/>
          <a:ea typeface="+mn-ea"/>
          <a:cs typeface="+mn-cs"/>
        </a:defRPr>
      </a:lvl4pPr>
      <a:lvl5pPr marL="1079973" indent="-269993" algn="l" defTabSz="914377" rtl="0" eaLnBrk="1" latinLnBrk="0" hangingPunct="1">
        <a:spcBef>
          <a:spcPts val="200"/>
        </a:spcBef>
        <a:buClr>
          <a:schemeClr val="tx1"/>
        </a:buClr>
        <a:buFont typeface="Verdana" panose="020B0604030504040204" pitchFamily="34" charset="0"/>
        <a:buChar char="–"/>
        <a:defRPr sz="1800" kern="1200">
          <a:solidFill>
            <a:schemeClr val="tx1"/>
          </a:solidFill>
          <a:latin typeface="+mn-lt"/>
          <a:ea typeface="+mn-ea"/>
          <a:cs typeface="+mn-cs"/>
        </a:defRPr>
      </a:lvl5pPr>
      <a:lvl6pPr marL="1349966" indent="-269993" algn="l" defTabSz="914377" rtl="0" eaLnBrk="1" latinLnBrk="0" hangingPunct="1">
        <a:spcBef>
          <a:spcPts val="200"/>
        </a:spcBef>
        <a:buClr>
          <a:schemeClr val="tx1"/>
        </a:buClr>
        <a:buFont typeface="Verdana" panose="020B0604030504040204" pitchFamily="34" charset="0"/>
        <a:buChar char="–"/>
        <a:defRPr sz="1800" kern="1200">
          <a:solidFill>
            <a:schemeClr val="tx1"/>
          </a:solidFill>
          <a:latin typeface="+mn-lt"/>
          <a:ea typeface="+mn-ea"/>
          <a:cs typeface="+mn-cs"/>
        </a:defRPr>
      </a:lvl6pPr>
      <a:lvl7pPr marL="1619960" indent="-269993" algn="l" defTabSz="914377" rtl="0" eaLnBrk="1" latinLnBrk="0" hangingPunct="1">
        <a:spcBef>
          <a:spcPts val="200"/>
        </a:spcBef>
        <a:buClr>
          <a:schemeClr val="tx1"/>
        </a:buClr>
        <a:buFont typeface="Verdana" panose="020B0604030504040204" pitchFamily="34" charset="0"/>
        <a:buChar char="–"/>
        <a:defRPr sz="1800" kern="1200">
          <a:solidFill>
            <a:schemeClr val="tx1"/>
          </a:solidFill>
          <a:latin typeface="+mn-lt"/>
          <a:ea typeface="+mn-ea"/>
          <a:cs typeface="+mn-cs"/>
        </a:defRPr>
      </a:lvl7pPr>
      <a:lvl8pPr marL="1889953" indent="-269868" algn="l" defTabSz="914377" rtl="0" eaLnBrk="1" latinLnBrk="0" hangingPunct="1">
        <a:spcBef>
          <a:spcPts val="200"/>
        </a:spcBef>
        <a:buClr>
          <a:schemeClr val="tx1"/>
        </a:buClr>
        <a:buFont typeface="Verdana" panose="020B0604030504040204" pitchFamily="34" charset="0"/>
        <a:buChar char="–"/>
        <a:defRPr sz="1800" kern="1200">
          <a:solidFill>
            <a:schemeClr val="tx1"/>
          </a:solidFill>
          <a:latin typeface="+mn-lt"/>
          <a:ea typeface="+mn-ea"/>
          <a:cs typeface="+mn-cs"/>
        </a:defRPr>
      </a:lvl8pPr>
      <a:lvl9pPr marL="2159946" indent="-269868" algn="l" defTabSz="914377" rtl="0" eaLnBrk="1" latinLnBrk="0" hangingPunct="1">
        <a:spcBef>
          <a:spcPts val="200"/>
        </a:spcBef>
        <a:buClr>
          <a:schemeClr val="tx1"/>
        </a:buClr>
        <a:buFont typeface="Verdana" panose="020B0604030504040204" pitchFamily="34" charset="0"/>
        <a:buChar char="–"/>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4"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4.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5.emf"/></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4" Type="http://schemas.openxmlformats.org/officeDocument/2006/relationships/image" Target="../media/image17.jp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png"/><Relationship Id="rId1" Type="http://schemas.openxmlformats.org/officeDocument/2006/relationships/slideLayout" Target="../slideLayouts/slideLayout8.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7C92"/>
        </a:solid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369906" y="2204864"/>
            <a:ext cx="8090526" cy="1619848"/>
          </a:xfrm>
        </p:spPr>
        <p:txBody>
          <a:bodyPr/>
          <a:lstStyle/>
          <a:p>
            <a:pPr>
              <a:lnSpc>
                <a:spcPct val="100000"/>
              </a:lnSpc>
            </a:pPr>
            <a:r>
              <a:rPr lang="en-GB" sz="4800" i="1" dirty="0"/>
              <a:t>How should we </a:t>
            </a:r>
            <a:r>
              <a:rPr lang="en-GB" sz="4800" i="1" dirty="0" smtClean="0"/>
              <a:t>measure </a:t>
            </a:r>
            <a:br>
              <a:rPr lang="en-GB" sz="4800" i="1" dirty="0" smtClean="0"/>
            </a:br>
            <a:r>
              <a:rPr lang="en-GB" sz="4800" i="1" dirty="0" smtClean="0"/>
              <a:t>&amp; show online learning? </a:t>
            </a:r>
            <a:endParaRPr lang="en-GB" sz="4800" i="1" dirty="0"/>
          </a:p>
        </p:txBody>
      </p:sp>
      <p:sp>
        <p:nvSpPr>
          <p:cNvPr id="5" name="Subtitle 4"/>
          <p:cNvSpPr>
            <a:spLocks noGrp="1"/>
          </p:cNvSpPr>
          <p:nvPr>
            <p:ph type="subTitle" idx="1"/>
          </p:nvPr>
        </p:nvSpPr>
        <p:spPr>
          <a:xfrm>
            <a:off x="459400" y="4581128"/>
            <a:ext cx="8208000" cy="507831"/>
          </a:xfrm>
        </p:spPr>
        <p:txBody>
          <a:bodyPr/>
          <a:lstStyle/>
          <a:p>
            <a:r>
              <a:rPr lang="en-GB" dirty="0" smtClean="0"/>
              <a:t>Tim </a:t>
            </a:r>
            <a:r>
              <a:rPr lang="en-GB" dirty="0" err="1" smtClean="0"/>
              <a:t>O’Riordan</a:t>
            </a:r>
            <a:endParaRPr lang="en-GB" dirty="0"/>
          </a:p>
        </p:txBody>
      </p:sp>
      <p:sp>
        <p:nvSpPr>
          <p:cNvPr id="6" name="Rectangle 5"/>
          <p:cNvSpPr/>
          <p:nvPr/>
        </p:nvSpPr>
        <p:spPr>
          <a:xfrm>
            <a:off x="387392" y="5262106"/>
            <a:ext cx="7208944" cy="759182"/>
          </a:xfrm>
          <a:prstGeom prst="rect">
            <a:avLst/>
          </a:prstGeom>
        </p:spPr>
        <p:txBody>
          <a:bodyPr wrap="square">
            <a:spAutoFit/>
          </a:bodyPr>
          <a:lstStyle/>
          <a:p>
            <a:r>
              <a:rPr lang="en-GB" sz="2000" dirty="0" smtClean="0">
                <a:solidFill>
                  <a:srgbClr val="FFFFFF"/>
                </a:solidFill>
                <a:latin typeface="+mj-lt"/>
              </a:rPr>
              <a:t>Web and Internet Science (WAIS)</a:t>
            </a:r>
            <a:endParaRPr lang="en-GB" sz="2000" dirty="0">
              <a:solidFill>
                <a:srgbClr val="FFFFFF"/>
              </a:solidFill>
              <a:latin typeface="+mj-lt"/>
            </a:endParaRPr>
          </a:p>
          <a:p>
            <a:r>
              <a:rPr lang="en-GB" sz="2000" dirty="0" err="1">
                <a:solidFill>
                  <a:srgbClr val="FFFFFF"/>
                </a:solidFill>
                <a:latin typeface="+mj-lt"/>
              </a:rPr>
              <a:t>www.ecs.soton.ac.uk</a:t>
            </a:r>
            <a:r>
              <a:rPr lang="en-GB" sz="2000" dirty="0">
                <a:solidFill>
                  <a:srgbClr val="FFFFFF"/>
                </a:solidFill>
                <a:latin typeface="+mj-lt"/>
              </a:rPr>
              <a:t>/people/tor1w07</a:t>
            </a:r>
          </a:p>
        </p:txBody>
      </p:sp>
    </p:spTree>
    <p:extLst>
      <p:ext uri="{BB962C8B-B14F-4D97-AF65-F5344CB8AC3E}">
        <p14:creationId xmlns:p14="http://schemas.microsoft.com/office/powerpoint/2010/main" val="1494546479"/>
      </p:ext>
    </p:extLst>
  </p:cSld>
  <p:clrMapOvr>
    <a:masterClrMapping/>
  </p:clrMapOvr>
  <mc:AlternateContent xmlns:mc="http://schemas.openxmlformats.org/markup-compatibility/2006" xmlns:p14="http://schemas.microsoft.com/office/powerpoint/2010/main">
    <mc:Choice Requires="p14">
      <p:transition spd="slow" p14:dur="2000" advTm="3104"/>
    </mc:Choice>
    <mc:Fallback xmlns="">
      <p:transition spd="slow" advTm="3104"/>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title"/>
          </p:nvPr>
        </p:nvSpPr>
        <p:spPr>
          <a:xfrm>
            <a:off x="309117" y="1052736"/>
            <a:ext cx="7770812" cy="788649"/>
          </a:xfrm>
        </p:spPr>
        <p:txBody>
          <a:bodyPr/>
          <a:lstStyle/>
          <a:p>
            <a:r>
              <a:rPr lang="en-US" sz="5000" dirty="0" err="1" smtClean="0">
                <a:solidFill>
                  <a:schemeClr val="bg2"/>
                </a:solidFill>
                <a:latin typeface="Georgia" panose="02040502050405020303" pitchFamily="18" charset="0"/>
              </a:rPr>
              <a:t>DiAL</a:t>
            </a:r>
            <a:r>
              <a:rPr lang="en-US" sz="5000" dirty="0" smtClean="0">
                <a:solidFill>
                  <a:schemeClr val="bg2"/>
                </a:solidFill>
                <a:latin typeface="Georgia" panose="02040502050405020303" pitchFamily="18" charset="0"/>
              </a:rPr>
              <a:t>-e Framework</a:t>
            </a:r>
            <a:endParaRPr lang="en-US" sz="5000" dirty="0">
              <a:solidFill>
                <a:schemeClr val="bg2"/>
              </a:solidFill>
              <a:latin typeface="Georgia" panose="02040502050405020303" pitchFamily="18" charset="0"/>
            </a:endParaRPr>
          </a:p>
        </p:txBody>
      </p:sp>
      <p:sp>
        <p:nvSpPr>
          <p:cNvPr id="10" name="Text Placeholder 3"/>
          <p:cNvSpPr>
            <a:spLocks noGrp="1"/>
          </p:cNvSpPr>
          <p:nvPr>
            <p:ph type="body" sz="quarter" idx="13"/>
          </p:nvPr>
        </p:nvSpPr>
        <p:spPr>
          <a:xfrm>
            <a:off x="462405" y="5661248"/>
            <a:ext cx="5621763" cy="1008112"/>
          </a:xfrm>
        </p:spPr>
        <p:txBody>
          <a:bodyPr/>
          <a:lstStyle/>
          <a:p>
            <a:pPr defTabSz="914400">
              <a:spcBef>
                <a:spcPts val="0"/>
              </a:spcBef>
              <a:defRPr/>
            </a:pPr>
            <a:r>
              <a:rPr lang="en-US" dirty="0"/>
              <a:t> </a:t>
            </a:r>
            <a:r>
              <a:rPr lang="en-US" dirty="0" smtClean="0"/>
              <a:t>S. Atkinson, “What is the </a:t>
            </a:r>
            <a:r>
              <a:rPr lang="en-US" dirty="0" err="1" smtClean="0"/>
              <a:t>DiAL</a:t>
            </a:r>
            <a:r>
              <a:rPr lang="en-US" dirty="0" smtClean="0"/>
              <a:t>-e Framework?,” 2009; http://dial-e.net/what-is-the-dial-e/.</a:t>
            </a:r>
          </a:p>
          <a:p>
            <a:pPr defTabSz="914400">
              <a:spcBef>
                <a:spcPts val="0"/>
              </a:spcBef>
              <a:defRPr/>
            </a:pPr>
            <a:endParaRPr lang="en-US" dirty="0"/>
          </a:p>
          <a:p>
            <a:pPr defTabSz="914400">
              <a:spcBef>
                <a:spcPts val="0"/>
              </a:spcBef>
              <a:defRPr/>
            </a:pPr>
            <a:r>
              <a:rPr lang="en-US" dirty="0" smtClean="0"/>
              <a:t>Image</a:t>
            </a:r>
            <a:r>
              <a:rPr lang="en-US" dirty="0"/>
              <a:t>: A demonstration television studio. ITN/British Universities Film &amp; Video Council, 2007.</a:t>
            </a:r>
            <a:endParaRPr lang="en-GB" dirty="0"/>
          </a:p>
        </p:txBody>
      </p:sp>
      <p:sp>
        <p:nvSpPr>
          <p:cNvPr id="8" name="Content Placeholder 2"/>
          <p:cNvSpPr txBox="1">
            <a:spLocks/>
          </p:cNvSpPr>
          <p:nvPr/>
        </p:nvSpPr>
        <p:spPr bwMode="gray">
          <a:xfrm>
            <a:off x="462404" y="2348880"/>
            <a:ext cx="5261723" cy="2664296"/>
          </a:xfrm>
          <a:prstGeom prst="rect">
            <a:avLst/>
          </a:prstGeom>
        </p:spPr>
        <p:txBody>
          <a:bodyPr vert="horz" lIns="0" tIns="0" rIns="0" bIns="0" rtlCol="0" anchor="t" anchorCtr="0">
            <a:noAutofit/>
          </a:bodyPr>
          <a:lstStyle>
            <a:lvl1pPr marL="0" indent="0" algn="l" defTabSz="914377" rtl="0" eaLnBrk="1" latinLnBrk="0" hangingPunct="1">
              <a:spcBef>
                <a:spcPts val="1200"/>
              </a:spcBef>
              <a:buFont typeface="Arial" panose="020B0604020202020204" pitchFamily="34" charset="0"/>
              <a:buNone/>
              <a:defRPr sz="3000" kern="1200">
                <a:solidFill>
                  <a:schemeClr val="accent1"/>
                </a:solidFill>
                <a:latin typeface="+mj-lt"/>
                <a:ea typeface="+mn-ea"/>
                <a:cs typeface="+mn-cs"/>
              </a:defRPr>
            </a:lvl1pPr>
            <a:lvl2pPr marL="0" indent="0" algn="l" defTabSz="914377" rtl="0" eaLnBrk="1" latinLnBrk="0" hangingPunct="1">
              <a:spcBef>
                <a:spcPts val="600"/>
              </a:spcBef>
              <a:buFont typeface="Arial" panose="020B0604020202020204" pitchFamily="34" charset="0"/>
              <a:buNone/>
              <a:defRPr sz="2000" kern="1200">
                <a:solidFill>
                  <a:schemeClr val="tx1"/>
                </a:solidFill>
                <a:latin typeface="+mj-lt"/>
                <a:ea typeface="+mn-ea"/>
                <a:cs typeface="+mn-cs"/>
              </a:defRPr>
            </a:lvl2pPr>
            <a:lvl3pPr marL="269993" indent="-269993" algn="l" defTabSz="914377" rtl="0" eaLnBrk="1" latinLnBrk="0" hangingPunct="1">
              <a:lnSpc>
                <a:spcPct val="100000"/>
              </a:lnSpc>
              <a:spcBef>
                <a:spcPts val="600"/>
              </a:spcBef>
              <a:buClr>
                <a:schemeClr val="accent1"/>
              </a:buClr>
              <a:buFont typeface="Arial" panose="020B0604020202020204" pitchFamily="34" charset="0"/>
              <a:buChar char="•"/>
              <a:defRPr sz="2000" kern="1200">
                <a:solidFill>
                  <a:schemeClr val="tx1"/>
                </a:solidFill>
                <a:latin typeface="+mj-lt"/>
                <a:ea typeface="+mn-ea"/>
                <a:cs typeface="+mn-cs"/>
              </a:defRPr>
            </a:lvl3pPr>
            <a:lvl4pPr marL="539987" indent="-269993" algn="l" defTabSz="914377" rtl="0" eaLnBrk="1" latinLnBrk="0" hangingPunct="1">
              <a:spcBef>
                <a:spcPts val="300"/>
              </a:spcBef>
              <a:buClr>
                <a:schemeClr val="tx1"/>
              </a:buClr>
              <a:buFont typeface="Verdana" panose="020B0604030504040204" pitchFamily="34" charset="0"/>
              <a:buChar char="–"/>
              <a:defRPr sz="2000" kern="1200">
                <a:solidFill>
                  <a:schemeClr val="tx1"/>
                </a:solidFill>
                <a:latin typeface="+mj-lt"/>
                <a:ea typeface="+mn-ea"/>
                <a:cs typeface="+mn-cs"/>
              </a:defRPr>
            </a:lvl4pPr>
            <a:lvl5pPr marL="809980" indent="-269993" algn="l" defTabSz="914377" rtl="0" eaLnBrk="1" latinLnBrk="0" hangingPunct="1">
              <a:spcBef>
                <a:spcPts val="300"/>
              </a:spcBef>
              <a:buClr>
                <a:schemeClr val="tx1"/>
              </a:buClr>
              <a:buFont typeface="Verdana" panose="020B0604030504040204" pitchFamily="34" charset="0"/>
              <a:buChar char="–"/>
              <a:defRPr sz="2000" kern="1200" baseline="0">
                <a:solidFill>
                  <a:schemeClr val="tx1"/>
                </a:solidFill>
                <a:latin typeface="+mj-lt"/>
                <a:ea typeface="+mn-ea"/>
                <a:cs typeface="+mn-cs"/>
              </a:defRPr>
            </a:lvl5pPr>
            <a:lvl6pPr marL="1079973" indent="-269993" algn="l" defTabSz="914377" rtl="0" eaLnBrk="1" latinLnBrk="0" hangingPunct="1">
              <a:spcBef>
                <a:spcPts val="300"/>
              </a:spcBef>
              <a:buClr>
                <a:schemeClr val="tx1"/>
              </a:buClr>
              <a:buFont typeface="Verdana" panose="020B0604030504040204" pitchFamily="34" charset="0"/>
              <a:buChar char="–"/>
              <a:defRPr sz="2000" kern="1200">
                <a:solidFill>
                  <a:schemeClr val="tx1"/>
                </a:solidFill>
                <a:latin typeface="+mj-lt"/>
                <a:ea typeface="+mn-ea"/>
                <a:cs typeface="+mn-cs"/>
              </a:defRPr>
            </a:lvl6pPr>
            <a:lvl7pPr marL="1349966" indent="-269993" algn="l" defTabSz="914377" rtl="0" eaLnBrk="1" latinLnBrk="0" hangingPunct="1">
              <a:spcBef>
                <a:spcPts val="300"/>
              </a:spcBef>
              <a:buClr>
                <a:schemeClr val="tx1"/>
              </a:buClr>
              <a:buFont typeface="Verdana" panose="020B0604030504040204" pitchFamily="34" charset="0"/>
              <a:buChar char="–"/>
              <a:defRPr sz="2000" kern="1200">
                <a:solidFill>
                  <a:schemeClr val="tx1"/>
                </a:solidFill>
                <a:latin typeface="+mj-lt"/>
                <a:ea typeface="+mn-ea"/>
                <a:cs typeface="+mn-cs"/>
              </a:defRPr>
            </a:lvl7pPr>
            <a:lvl8pPr marL="1619960" indent="-269993" algn="l" defTabSz="914377" rtl="0" eaLnBrk="1" latinLnBrk="0" hangingPunct="1">
              <a:spcBef>
                <a:spcPts val="300"/>
              </a:spcBef>
              <a:buClr>
                <a:schemeClr val="tx1"/>
              </a:buClr>
              <a:buFont typeface="Verdana" panose="020B0604030504040204" pitchFamily="34" charset="0"/>
              <a:buChar char="–"/>
              <a:defRPr sz="2000" kern="1200">
                <a:solidFill>
                  <a:schemeClr val="tx1"/>
                </a:solidFill>
                <a:latin typeface="+mj-lt"/>
                <a:ea typeface="+mn-ea"/>
                <a:cs typeface="+mn-cs"/>
              </a:defRPr>
            </a:lvl8pPr>
            <a:lvl9pPr marL="1889953" indent="-269868" algn="l" defTabSz="914377" rtl="0" eaLnBrk="1" latinLnBrk="0" hangingPunct="1">
              <a:spcBef>
                <a:spcPts val="300"/>
              </a:spcBef>
              <a:buClr>
                <a:schemeClr val="tx1"/>
              </a:buClr>
              <a:buFont typeface="Verdana" panose="020B0604030504040204" pitchFamily="34" charset="0"/>
              <a:buChar char="–"/>
              <a:defRPr sz="2000" kern="1200">
                <a:solidFill>
                  <a:schemeClr val="tx1"/>
                </a:solidFill>
                <a:latin typeface="+mj-lt"/>
                <a:ea typeface="+mn-ea"/>
                <a:cs typeface="+mn-cs"/>
              </a:defRPr>
            </a:lvl9pPr>
          </a:lstStyle>
          <a:p>
            <a:r>
              <a:rPr lang="en-GB" sz="2400" dirty="0" smtClean="0">
                <a:solidFill>
                  <a:schemeClr val="tx1"/>
                </a:solidFill>
              </a:rPr>
              <a:t>Narrative, Author, </a:t>
            </a:r>
          </a:p>
          <a:p>
            <a:r>
              <a:rPr lang="en-GB" sz="2400" dirty="0" smtClean="0">
                <a:solidFill>
                  <a:schemeClr val="tx1"/>
                </a:solidFill>
              </a:rPr>
              <a:t>Empathise, Collaborate, </a:t>
            </a:r>
          </a:p>
          <a:p>
            <a:r>
              <a:rPr lang="en-GB" sz="2400" dirty="0" smtClean="0">
                <a:solidFill>
                  <a:schemeClr val="tx1"/>
                </a:solidFill>
              </a:rPr>
              <a:t>Conceptualise, Inquiry, </a:t>
            </a:r>
          </a:p>
          <a:p>
            <a:r>
              <a:rPr lang="en-GB" sz="2400" dirty="0" smtClean="0">
                <a:solidFill>
                  <a:schemeClr val="tx1"/>
                </a:solidFill>
              </a:rPr>
              <a:t>Research, Representation, </a:t>
            </a:r>
          </a:p>
          <a:p>
            <a:r>
              <a:rPr lang="en-GB" sz="2400" dirty="0" smtClean="0">
                <a:solidFill>
                  <a:schemeClr val="tx1"/>
                </a:solidFill>
              </a:rPr>
              <a:t>Figurative</a:t>
            </a:r>
            <a:endParaRPr lang="en-GB" sz="2400" dirty="0">
              <a:solidFill>
                <a:schemeClr val="tx1"/>
              </a:solidFill>
            </a:endParaRPr>
          </a:p>
        </p:txBody>
      </p:sp>
      <p:pic>
        <p:nvPicPr>
          <p:cNvPr id="6" name="Picture 5"/>
          <p:cNvPicPr>
            <a:picLocks/>
          </p:cNvPicPr>
          <p:nvPr/>
        </p:nvPicPr>
        <p:blipFill rotWithShape="1">
          <a:blip r:embed="rId3" cstate="print">
            <a:extLst>
              <a:ext uri="{BEBA8EAE-BF5A-486C-A8C5-ECC9F3942E4B}">
                <a14:imgProps xmlns:a14="http://schemas.microsoft.com/office/drawing/2010/main">
                  <a14:imgLayer r:embed="rId4">
                    <a14:imgEffect>
                      <a14:saturation sat="0"/>
                    </a14:imgEffect>
                    <a14:imgEffect>
                      <a14:brightnessContrast bright="20000"/>
                    </a14:imgEffect>
                  </a14:imgLayer>
                </a14:imgProps>
              </a:ext>
              <a:ext uri="{28A0092B-C50C-407E-A947-70E740481C1C}">
                <a14:useLocalDpi xmlns:a14="http://schemas.microsoft.com/office/drawing/2010/main" val="0"/>
              </a:ext>
            </a:extLst>
          </a:blip>
          <a:srcRect l="1691" t="2261" r="872" b="1090"/>
          <a:stretch/>
        </p:blipFill>
        <p:spPr>
          <a:xfrm>
            <a:off x="4499992" y="2077200"/>
            <a:ext cx="4355976" cy="3296016"/>
          </a:xfrm>
          <a:prstGeom prst="rect">
            <a:avLst/>
          </a:prstGeom>
        </p:spPr>
      </p:pic>
      <p:sp>
        <p:nvSpPr>
          <p:cNvPr id="7" name="Title 3"/>
          <p:cNvSpPr txBox="1">
            <a:spLocks/>
          </p:cNvSpPr>
          <p:nvPr/>
        </p:nvSpPr>
        <p:spPr bwMode="gray">
          <a:xfrm>
            <a:off x="6084168" y="6132123"/>
            <a:ext cx="2843808" cy="393221"/>
          </a:xfrm>
          <a:prstGeom prst="rect">
            <a:avLst/>
          </a:prstGeom>
        </p:spPr>
        <p:txBody>
          <a:bodyPr vert="horz" lIns="0" tIns="0" rIns="0" bIns="0" rtlCol="0" anchor="t" anchorCtr="0">
            <a:noAutofit/>
          </a:bodyPr>
          <a:lstStyle>
            <a:lvl1pPr algn="l" defTabSz="914377" rtl="0" eaLnBrk="1" latinLnBrk="0" hangingPunct="1">
              <a:lnSpc>
                <a:spcPct val="85000"/>
              </a:lnSpc>
              <a:spcBef>
                <a:spcPct val="0"/>
              </a:spcBef>
              <a:buNone/>
              <a:defRPr sz="5400" kern="1200" baseline="0">
                <a:solidFill>
                  <a:schemeClr val="accent1"/>
                </a:solidFill>
                <a:latin typeface="+mj-lt"/>
                <a:ea typeface="+mj-ea"/>
                <a:cs typeface="+mj-cs"/>
              </a:defRPr>
            </a:lvl1pPr>
          </a:lstStyle>
          <a:p>
            <a:pPr algn="r">
              <a:buFontTx/>
            </a:pPr>
            <a:r>
              <a:rPr lang="en-US" sz="1800" dirty="0" smtClean="0"/>
              <a:t>How should we measure online learning?</a:t>
            </a:r>
            <a:endParaRPr lang="en-GB" sz="1800" dirty="0"/>
          </a:p>
        </p:txBody>
      </p:sp>
    </p:spTree>
    <p:extLst>
      <p:ext uri="{BB962C8B-B14F-4D97-AF65-F5344CB8AC3E}">
        <p14:creationId xmlns:p14="http://schemas.microsoft.com/office/powerpoint/2010/main" val="178278878"/>
      </p:ext>
    </p:extLst>
  </p:cSld>
  <p:clrMapOvr>
    <a:masterClrMapping/>
  </p:clrMapOvr>
  <mc:AlternateContent xmlns:mc="http://schemas.openxmlformats.org/markup-compatibility/2006" xmlns:p14="http://schemas.microsoft.com/office/powerpoint/2010/main">
    <mc:Choice Requires="p14">
      <p:transition spd="slow" p14:dur="2000" advTm="1586"/>
    </mc:Choice>
    <mc:Fallback xmlns="">
      <p:transition spd="slow" advTm="1586"/>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title"/>
          </p:nvPr>
        </p:nvSpPr>
        <p:spPr>
          <a:xfrm>
            <a:off x="309117" y="1052736"/>
            <a:ext cx="7770812" cy="788649"/>
          </a:xfrm>
        </p:spPr>
        <p:txBody>
          <a:bodyPr/>
          <a:lstStyle/>
          <a:p>
            <a:r>
              <a:rPr lang="en-US" sz="5000" dirty="0" smtClean="0">
                <a:solidFill>
                  <a:schemeClr val="bg2"/>
                </a:solidFill>
                <a:latin typeface="Georgia" panose="02040502050405020303" pitchFamily="18" charset="0"/>
              </a:rPr>
              <a:t>Bloom</a:t>
            </a:r>
            <a:endParaRPr lang="en-US" sz="5000" dirty="0">
              <a:solidFill>
                <a:schemeClr val="bg2"/>
              </a:solidFill>
              <a:latin typeface="Georgia" panose="02040502050405020303" pitchFamily="18" charset="0"/>
            </a:endParaRPr>
          </a:p>
        </p:txBody>
      </p:sp>
      <p:sp>
        <p:nvSpPr>
          <p:cNvPr id="10" name="Text Placeholder 3"/>
          <p:cNvSpPr>
            <a:spLocks noGrp="1"/>
          </p:cNvSpPr>
          <p:nvPr>
            <p:ph type="body" sz="quarter" idx="13"/>
          </p:nvPr>
        </p:nvSpPr>
        <p:spPr>
          <a:xfrm>
            <a:off x="462405" y="5877272"/>
            <a:ext cx="5261723" cy="980728"/>
          </a:xfrm>
        </p:spPr>
        <p:txBody>
          <a:bodyPr/>
          <a:lstStyle/>
          <a:p>
            <a:pPr defTabSz="914400">
              <a:spcBef>
                <a:spcPts val="0"/>
              </a:spcBef>
              <a:defRPr/>
            </a:pPr>
            <a:r>
              <a:rPr lang="en-US" dirty="0" err="1"/>
              <a:t>Krathwohl</a:t>
            </a:r>
            <a:r>
              <a:rPr lang="en-US" dirty="0"/>
              <a:t>, D. R. (2002) ‘A Revision of Bloom’s Taxonomy: An Overview’, Theory Into Practice, 41(4), pp. 212–218</a:t>
            </a:r>
            <a:r>
              <a:rPr lang="en-US" dirty="0" smtClean="0"/>
              <a:t>.</a:t>
            </a:r>
          </a:p>
          <a:p>
            <a:pPr defTabSz="914400">
              <a:spcBef>
                <a:spcPts val="0"/>
              </a:spcBef>
              <a:defRPr/>
            </a:pPr>
            <a:endParaRPr lang="en-US" dirty="0" smtClean="0"/>
          </a:p>
          <a:p>
            <a:pPr defTabSz="914400">
              <a:spcBef>
                <a:spcPts val="0"/>
              </a:spcBef>
              <a:defRPr/>
            </a:pPr>
            <a:r>
              <a:rPr lang="en-US" dirty="0"/>
              <a:t>Image: Blind athletes at Overbrook, Pa</a:t>
            </a:r>
            <a:r>
              <a:rPr lang="en-US" dirty="0" smtClean="0"/>
              <a:t>. Library of Congress, NKCR</a:t>
            </a:r>
            <a:endParaRPr lang="en-GB" dirty="0"/>
          </a:p>
        </p:txBody>
      </p:sp>
      <p:sp>
        <p:nvSpPr>
          <p:cNvPr id="8" name="Content Placeholder 2"/>
          <p:cNvSpPr txBox="1">
            <a:spLocks/>
          </p:cNvSpPr>
          <p:nvPr/>
        </p:nvSpPr>
        <p:spPr bwMode="gray">
          <a:xfrm>
            <a:off x="462404" y="1988840"/>
            <a:ext cx="5261723" cy="3024336"/>
          </a:xfrm>
          <a:prstGeom prst="rect">
            <a:avLst/>
          </a:prstGeom>
        </p:spPr>
        <p:txBody>
          <a:bodyPr vert="horz" lIns="0" tIns="0" rIns="0" bIns="0" rtlCol="0" anchor="t" anchorCtr="0">
            <a:noAutofit/>
          </a:bodyPr>
          <a:lstStyle>
            <a:lvl1pPr marL="0" indent="0" algn="l" defTabSz="914377" rtl="0" eaLnBrk="1" latinLnBrk="0" hangingPunct="1">
              <a:spcBef>
                <a:spcPts val="1200"/>
              </a:spcBef>
              <a:buFont typeface="Arial" panose="020B0604020202020204" pitchFamily="34" charset="0"/>
              <a:buNone/>
              <a:defRPr sz="3000" kern="1200">
                <a:solidFill>
                  <a:schemeClr val="accent1"/>
                </a:solidFill>
                <a:latin typeface="+mj-lt"/>
                <a:ea typeface="+mn-ea"/>
                <a:cs typeface="+mn-cs"/>
              </a:defRPr>
            </a:lvl1pPr>
            <a:lvl2pPr marL="0" indent="0" algn="l" defTabSz="914377" rtl="0" eaLnBrk="1" latinLnBrk="0" hangingPunct="1">
              <a:spcBef>
                <a:spcPts val="600"/>
              </a:spcBef>
              <a:buFont typeface="Arial" panose="020B0604020202020204" pitchFamily="34" charset="0"/>
              <a:buNone/>
              <a:defRPr sz="2000" kern="1200">
                <a:solidFill>
                  <a:schemeClr val="tx1"/>
                </a:solidFill>
                <a:latin typeface="+mj-lt"/>
                <a:ea typeface="+mn-ea"/>
                <a:cs typeface="+mn-cs"/>
              </a:defRPr>
            </a:lvl2pPr>
            <a:lvl3pPr marL="269993" indent="-269993" algn="l" defTabSz="914377" rtl="0" eaLnBrk="1" latinLnBrk="0" hangingPunct="1">
              <a:lnSpc>
                <a:spcPct val="100000"/>
              </a:lnSpc>
              <a:spcBef>
                <a:spcPts val="600"/>
              </a:spcBef>
              <a:buClr>
                <a:schemeClr val="accent1"/>
              </a:buClr>
              <a:buFont typeface="Arial" panose="020B0604020202020204" pitchFamily="34" charset="0"/>
              <a:buChar char="•"/>
              <a:defRPr sz="2000" kern="1200">
                <a:solidFill>
                  <a:schemeClr val="tx1"/>
                </a:solidFill>
                <a:latin typeface="+mj-lt"/>
                <a:ea typeface="+mn-ea"/>
                <a:cs typeface="+mn-cs"/>
              </a:defRPr>
            </a:lvl3pPr>
            <a:lvl4pPr marL="539987" indent="-269993" algn="l" defTabSz="914377" rtl="0" eaLnBrk="1" latinLnBrk="0" hangingPunct="1">
              <a:spcBef>
                <a:spcPts val="300"/>
              </a:spcBef>
              <a:buClr>
                <a:schemeClr val="tx1"/>
              </a:buClr>
              <a:buFont typeface="Verdana" panose="020B0604030504040204" pitchFamily="34" charset="0"/>
              <a:buChar char="–"/>
              <a:defRPr sz="2000" kern="1200">
                <a:solidFill>
                  <a:schemeClr val="tx1"/>
                </a:solidFill>
                <a:latin typeface="+mj-lt"/>
                <a:ea typeface="+mn-ea"/>
                <a:cs typeface="+mn-cs"/>
              </a:defRPr>
            </a:lvl4pPr>
            <a:lvl5pPr marL="809980" indent="-269993" algn="l" defTabSz="914377" rtl="0" eaLnBrk="1" latinLnBrk="0" hangingPunct="1">
              <a:spcBef>
                <a:spcPts val="300"/>
              </a:spcBef>
              <a:buClr>
                <a:schemeClr val="tx1"/>
              </a:buClr>
              <a:buFont typeface="Verdana" panose="020B0604030504040204" pitchFamily="34" charset="0"/>
              <a:buChar char="–"/>
              <a:defRPr sz="2000" kern="1200" baseline="0">
                <a:solidFill>
                  <a:schemeClr val="tx1"/>
                </a:solidFill>
                <a:latin typeface="+mj-lt"/>
                <a:ea typeface="+mn-ea"/>
                <a:cs typeface="+mn-cs"/>
              </a:defRPr>
            </a:lvl5pPr>
            <a:lvl6pPr marL="1079973" indent="-269993" algn="l" defTabSz="914377" rtl="0" eaLnBrk="1" latinLnBrk="0" hangingPunct="1">
              <a:spcBef>
                <a:spcPts val="300"/>
              </a:spcBef>
              <a:buClr>
                <a:schemeClr val="tx1"/>
              </a:buClr>
              <a:buFont typeface="Verdana" panose="020B0604030504040204" pitchFamily="34" charset="0"/>
              <a:buChar char="–"/>
              <a:defRPr sz="2000" kern="1200">
                <a:solidFill>
                  <a:schemeClr val="tx1"/>
                </a:solidFill>
                <a:latin typeface="+mj-lt"/>
                <a:ea typeface="+mn-ea"/>
                <a:cs typeface="+mn-cs"/>
              </a:defRPr>
            </a:lvl6pPr>
            <a:lvl7pPr marL="1349966" indent="-269993" algn="l" defTabSz="914377" rtl="0" eaLnBrk="1" latinLnBrk="0" hangingPunct="1">
              <a:spcBef>
                <a:spcPts val="300"/>
              </a:spcBef>
              <a:buClr>
                <a:schemeClr val="tx1"/>
              </a:buClr>
              <a:buFont typeface="Verdana" panose="020B0604030504040204" pitchFamily="34" charset="0"/>
              <a:buChar char="–"/>
              <a:defRPr sz="2000" kern="1200">
                <a:solidFill>
                  <a:schemeClr val="tx1"/>
                </a:solidFill>
                <a:latin typeface="+mj-lt"/>
                <a:ea typeface="+mn-ea"/>
                <a:cs typeface="+mn-cs"/>
              </a:defRPr>
            </a:lvl7pPr>
            <a:lvl8pPr marL="1619960" indent="-269993" algn="l" defTabSz="914377" rtl="0" eaLnBrk="1" latinLnBrk="0" hangingPunct="1">
              <a:spcBef>
                <a:spcPts val="300"/>
              </a:spcBef>
              <a:buClr>
                <a:schemeClr val="tx1"/>
              </a:buClr>
              <a:buFont typeface="Verdana" panose="020B0604030504040204" pitchFamily="34" charset="0"/>
              <a:buChar char="–"/>
              <a:defRPr sz="2000" kern="1200">
                <a:solidFill>
                  <a:schemeClr val="tx1"/>
                </a:solidFill>
                <a:latin typeface="+mj-lt"/>
                <a:ea typeface="+mn-ea"/>
                <a:cs typeface="+mn-cs"/>
              </a:defRPr>
            </a:lvl8pPr>
            <a:lvl9pPr marL="1889953" indent="-269868" algn="l" defTabSz="914377" rtl="0" eaLnBrk="1" latinLnBrk="0" hangingPunct="1">
              <a:spcBef>
                <a:spcPts val="300"/>
              </a:spcBef>
              <a:buClr>
                <a:schemeClr val="tx1"/>
              </a:buClr>
              <a:buFont typeface="Verdana" panose="020B0604030504040204" pitchFamily="34" charset="0"/>
              <a:buChar char="–"/>
              <a:defRPr sz="2000" kern="1200">
                <a:solidFill>
                  <a:schemeClr val="tx1"/>
                </a:solidFill>
                <a:latin typeface="+mj-lt"/>
                <a:ea typeface="+mn-ea"/>
                <a:cs typeface="+mn-cs"/>
              </a:defRPr>
            </a:lvl9pPr>
          </a:lstStyle>
          <a:p>
            <a:r>
              <a:rPr lang="en-GB" sz="2400" dirty="0" smtClean="0">
                <a:solidFill>
                  <a:srgbClr val="706F6F"/>
                </a:solidFill>
              </a:rPr>
              <a:t>Remember</a:t>
            </a:r>
            <a:endParaRPr lang="en-GB" sz="2400" dirty="0">
              <a:solidFill>
                <a:srgbClr val="706F6F"/>
              </a:solidFill>
            </a:endParaRPr>
          </a:p>
          <a:p>
            <a:r>
              <a:rPr lang="en-GB" sz="2400" dirty="0" smtClean="0">
                <a:solidFill>
                  <a:srgbClr val="706F6F"/>
                </a:solidFill>
              </a:rPr>
              <a:t>Understand</a:t>
            </a:r>
            <a:endParaRPr lang="en-GB" sz="2400" dirty="0">
              <a:solidFill>
                <a:srgbClr val="706F6F"/>
              </a:solidFill>
            </a:endParaRPr>
          </a:p>
          <a:p>
            <a:r>
              <a:rPr lang="en-GB" sz="2400" dirty="0" smtClean="0">
                <a:solidFill>
                  <a:srgbClr val="706F6F"/>
                </a:solidFill>
              </a:rPr>
              <a:t>Apply</a:t>
            </a:r>
            <a:endParaRPr lang="en-GB" sz="2400" dirty="0">
              <a:solidFill>
                <a:srgbClr val="706F6F"/>
              </a:solidFill>
            </a:endParaRPr>
          </a:p>
          <a:p>
            <a:r>
              <a:rPr lang="en-GB" sz="2400" dirty="0" smtClean="0">
                <a:solidFill>
                  <a:srgbClr val="706F6F"/>
                </a:solidFill>
              </a:rPr>
              <a:t>Analyse</a:t>
            </a:r>
            <a:endParaRPr lang="en-GB" sz="2400" dirty="0">
              <a:solidFill>
                <a:srgbClr val="706F6F"/>
              </a:solidFill>
            </a:endParaRPr>
          </a:p>
          <a:p>
            <a:r>
              <a:rPr lang="en-GB" sz="2400" dirty="0" smtClean="0">
                <a:solidFill>
                  <a:srgbClr val="706F6F"/>
                </a:solidFill>
              </a:rPr>
              <a:t>Evaluate</a:t>
            </a:r>
            <a:endParaRPr lang="en-GB" sz="2400" dirty="0">
              <a:solidFill>
                <a:srgbClr val="706F6F"/>
              </a:solidFill>
            </a:endParaRPr>
          </a:p>
          <a:p>
            <a:r>
              <a:rPr lang="en-GB" sz="2400" dirty="0" smtClean="0">
                <a:solidFill>
                  <a:srgbClr val="706F6F"/>
                </a:solidFill>
              </a:rPr>
              <a:t>Create</a:t>
            </a:r>
            <a:endParaRPr lang="en-GB" sz="2400" dirty="0">
              <a:solidFill>
                <a:srgbClr val="706F6F"/>
              </a:solidFill>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11872" t="21177" r="14564" b="7619"/>
          <a:stretch/>
        </p:blipFill>
        <p:spPr>
          <a:xfrm>
            <a:off x="3291698" y="1700809"/>
            <a:ext cx="5229510" cy="3672408"/>
          </a:xfrm>
          <a:prstGeom prst="rect">
            <a:avLst/>
          </a:prstGeom>
        </p:spPr>
      </p:pic>
      <p:sp>
        <p:nvSpPr>
          <p:cNvPr id="7" name="Title 3"/>
          <p:cNvSpPr txBox="1">
            <a:spLocks/>
          </p:cNvSpPr>
          <p:nvPr/>
        </p:nvSpPr>
        <p:spPr bwMode="gray">
          <a:xfrm>
            <a:off x="6084168" y="6132123"/>
            <a:ext cx="2843808" cy="393221"/>
          </a:xfrm>
          <a:prstGeom prst="rect">
            <a:avLst/>
          </a:prstGeom>
        </p:spPr>
        <p:txBody>
          <a:bodyPr vert="horz" lIns="0" tIns="0" rIns="0" bIns="0" rtlCol="0" anchor="t" anchorCtr="0">
            <a:noAutofit/>
          </a:bodyPr>
          <a:lstStyle>
            <a:lvl1pPr algn="l" defTabSz="914377" rtl="0" eaLnBrk="1" latinLnBrk="0" hangingPunct="1">
              <a:lnSpc>
                <a:spcPct val="85000"/>
              </a:lnSpc>
              <a:spcBef>
                <a:spcPct val="0"/>
              </a:spcBef>
              <a:buNone/>
              <a:defRPr sz="5400" kern="1200" baseline="0">
                <a:solidFill>
                  <a:schemeClr val="accent1"/>
                </a:solidFill>
                <a:latin typeface="+mj-lt"/>
                <a:ea typeface="+mj-ea"/>
                <a:cs typeface="+mj-cs"/>
              </a:defRPr>
            </a:lvl1pPr>
          </a:lstStyle>
          <a:p>
            <a:pPr algn="r">
              <a:buFontTx/>
            </a:pPr>
            <a:r>
              <a:rPr lang="en-US" sz="1800" dirty="0" smtClean="0"/>
              <a:t>How should we measure online learning?</a:t>
            </a:r>
            <a:endParaRPr lang="en-GB" sz="1800" dirty="0"/>
          </a:p>
        </p:txBody>
      </p:sp>
    </p:spTree>
    <p:extLst>
      <p:ext uri="{BB962C8B-B14F-4D97-AF65-F5344CB8AC3E}">
        <p14:creationId xmlns:p14="http://schemas.microsoft.com/office/powerpoint/2010/main" val="889625660"/>
      </p:ext>
    </p:extLst>
  </p:cSld>
  <p:clrMapOvr>
    <a:masterClrMapping/>
  </p:clrMapOvr>
  <mc:AlternateContent xmlns:mc="http://schemas.openxmlformats.org/markup-compatibility/2006" xmlns:p14="http://schemas.microsoft.com/office/powerpoint/2010/main">
    <mc:Choice Requires="p14">
      <p:transition spd="slow" p14:dur="2000" advTm="1586"/>
    </mc:Choice>
    <mc:Fallback xmlns="">
      <p:transition spd="slow" advTm="1586"/>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title"/>
          </p:nvPr>
        </p:nvSpPr>
        <p:spPr>
          <a:xfrm>
            <a:off x="309117" y="1052736"/>
            <a:ext cx="7770812" cy="788649"/>
          </a:xfrm>
        </p:spPr>
        <p:txBody>
          <a:bodyPr/>
          <a:lstStyle/>
          <a:p>
            <a:r>
              <a:rPr lang="en-US" sz="5000" dirty="0" smtClean="0">
                <a:solidFill>
                  <a:schemeClr val="bg2"/>
                </a:solidFill>
                <a:latin typeface="Georgia" panose="02040502050405020303" pitchFamily="18" charset="0"/>
              </a:rPr>
              <a:t>SOLO</a:t>
            </a:r>
            <a:endParaRPr lang="en-US" sz="5000" dirty="0">
              <a:solidFill>
                <a:schemeClr val="bg2"/>
              </a:solidFill>
              <a:latin typeface="Georgia" panose="02040502050405020303" pitchFamily="18" charset="0"/>
            </a:endParaRPr>
          </a:p>
        </p:txBody>
      </p:sp>
      <p:sp>
        <p:nvSpPr>
          <p:cNvPr id="10" name="Text Placeholder 3"/>
          <p:cNvSpPr>
            <a:spLocks noGrp="1"/>
          </p:cNvSpPr>
          <p:nvPr>
            <p:ph type="body" sz="quarter" idx="13"/>
          </p:nvPr>
        </p:nvSpPr>
        <p:spPr>
          <a:xfrm>
            <a:off x="462405" y="5733256"/>
            <a:ext cx="5765779" cy="1008112"/>
          </a:xfrm>
        </p:spPr>
        <p:txBody>
          <a:bodyPr/>
          <a:lstStyle/>
          <a:p>
            <a:pPr defTabSz="914400">
              <a:spcBef>
                <a:spcPts val="0"/>
              </a:spcBef>
              <a:defRPr/>
            </a:pPr>
            <a:r>
              <a:rPr lang="en-US" dirty="0"/>
              <a:t>Biggs, J. B., Wales, N. S. and Collis, K. F. (1982) Evaluating the Quality of Learning: Structure of the Observed Learning Outcome Taxonomy. New York, NY: Academic </a:t>
            </a:r>
            <a:r>
              <a:rPr lang="en-US" dirty="0" smtClean="0"/>
              <a:t>Press</a:t>
            </a:r>
          </a:p>
          <a:p>
            <a:pPr defTabSz="914400">
              <a:spcBef>
                <a:spcPts val="0"/>
              </a:spcBef>
              <a:defRPr/>
            </a:pPr>
            <a:endParaRPr lang="en-US" dirty="0"/>
          </a:p>
          <a:p>
            <a:pPr defTabSz="914400">
              <a:spcBef>
                <a:spcPts val="0"/>
              </a:spcBef>
              <a:defRPr/>
            </a:pPr>
            <a:r>
              <a:rPr lang="en-US" dirty="0"/>
              <a:t>Image: </a:t>
            </a:r>
            <a:r>
              <a:rPr lang="en-US" dirty="0" smtClean="0"/>
              <a:t>Jewish </a:t>
            </a:r>
            <a:r>
              <a:rPr lang="en-US" dirty="0"/>
              <a:t>children with </a:t>
            </a:r>
            <a:r>
              <a:rPr lang="en-US" dirty="0" smtClean="0"/>
              <a:t>teacher</a:t>
            </a:r>
            <a:r>
              <a:rPr lang="en-US" dirty="0"/>
              <a:t>. </a:t>
            </a:r>
            <a:r>
              <a:rPr lang="en-US" dirty="0" smtClean="0"/>
              <a:t>Samarkand, Library of Congress, NKCR</a:t>
            </a:r>
            <a:endParaRPr lang="en-GB" dirty="0"/>
          </a:p>
        </p:txBody>
      </p:sp>
      <p:sp>
        <p:nvSpPr>
          <p:cNvPr id="8" name="Content Placeholder 2"/>
          <p:cNvSpPr txBox="1">
            <a:spLocks/>
          </p:cNvSpPr>
          <p:nvPr/>
        </p:nvSpPr>
        <p:spPr bwMode="gray">
          <a:xfrm>
            <a:off x="467544" y="1988840"/>
            <a:ext cx="5261723" cy="2520280"/>
          </a:xfrm>
          <a:prstGeom prst="rect">
            <a:avLst/>
          </a:prstGeom>
        </p:spPr>
        <p:txBody>
          <a:bodyPr vert="horz" lIns="0" tIns="0" rIns="0" bIns="0" rtlCol="0" anchor="t" anchorCtr="0">
            <a:noAutofit/>
          </a:bodyPr>
          <a:lstStyle>
            <a:lvl1pPr marL="0" indent="0" algn="l" defTabSz="914377" rtl="0" eaLnBrk="1" latinLnBrk="0" hangingPunct="1">
              <a:spcBef>
                <a:spcPts val="1200"/>
              </a:spcBef>
              <a:buFont typeface="Arial" panose="020B0604020202020204" pitchFamily="34" charset="0"/>
              <a:buNone/>
              <a:defRPr sz="3000" kern="1200">
                <a:solidFill>
                  <a:schemeClr val="accent1"/>
                </a:solidFill>
                <a:latin typeface="+mj-lt"/>
                <a:ea typeface="+mn-ea"/>
                <a:cs typeface="+mn-cs"/>
              </a:defRPr>
            </a:lvl1pPr>
            <a:lvl2pPr marL="0" indent="0" algn="l" defTabSz="914377" rtl="0" eaLnBrk="1" latinLnBrk="0" hangingPunct="1">
              <a:spcBef>
                <a:spcPts val="600"/>
              </a:spcBef>
              <a:buFont typeface="Arial" panose="020B0604020202020204" pitchFamily="34" charset="0"/>
              <a:buNone/>
              <a:defRPr sz="2000" kern="1200">
                <a:solidFill>
                  <a:schemeClr val="tx1"/>
                </a:solidFill>
                <a:latin typeface="+mj-lt"/>
                <a:ea typeface="+mn-ea"/>
                <a:cs typeface="+mn-cs"/>
              </a:defRPr>
            </a:lvl2pPr>
            <a:lvl3pPr marL="269993" indent="-269993" algn="l" defTabSz="914377" rtl="0" eaLnBrk="1" latinLnBrk="0" hangingPunct="1">
              <a:lnSpc>
                <a:spcPct val="100000"/>
              </a:lnSpc>
              <a:spcBef>
                <a:spcPts val="600"/>
              </a:spcBef>
              <a:buClr>
                <a:schemeClr val="accent1"/>
              </a:buClr>
              <a:buFont typeface="Arial" panose="020B0604020202020204" pitchFamily="34" charset="0"/>
              <a:buChar char="•"/>
              <a:defRPr sz="2000" kern="1200">
                <a:solidFill>
                  <a:schemeClr val="tx1"/>
                </a:solidFill>
                <a:latin typeface="+mj-lt"/>
                <a:ea typeface="+mn-ea"/>
                <a:cs typeface="+mn-cs"/>
              </a:defRPr>
            </a:lvl3pPr>
            <a:lvl4pPr marL="539987" indent="-269993" algn="l" defTabSz="914377" rtl="0" eaLnBrk="1" latinLnBrk="0" hangingPunct="1">
              <a:spcBef>
                <a:spcPts val="300"/>
              </a:spcBef>
              <a:buClr>
                <a:schemeClr val="tx1"/>
              </a:buClr>
              <a:buFont typeface="Verdana" panose="020B0604030504040204" pitchFamily="34" charset="0"/>
              <a:buChar char="–"/>
              <a:defRPr sz="2000" kern="1200">
                <a:solidFill>
                  <a:schemeClr val="tx1"/>
                </a:solidFill>
                <a:latin typeface="+mj-lt"/>
                <a:ea typeface="+mn-ea"/>
                <a:cs typeface="+mn-cs"/>
              </a:defRPr>
            </a:lvl4pPr>
            <a:lvl5pPr marL="809980" indent="-269993" algn="l" defTabSz="914377" rtl="0" eaLnBrk="1" latinLnBrk="0" hangingPunct="1">
              <a:spcBef>
                <a:spcPts val="300"/>
              </a:spcBef>
              <a:buClr>
                <a:schemeClr val="tx1"/>
              </a:buClr>
              <a:buFont typeface="Verdana" panose="020B0604030504040204" pitchFamily="34" charset="0"/>
              <a:buChar char="–"/>
              <a:defRPr sz="2000" kern="1200" baseline="0">
                <a:solidFill>
                  <a:schemeClr val="tx1"/>
                </a:solidFill>
                <a:latin typeface="+mj-lt"/>
                <a:ea typeface="+mn-ea"/>
                <a:cs typeface="+mn-cs"/>
              </a:defRPr>
            </a:lvl5pPr>
            <a:lvl6pPr marL="1079973" indent="-269993" algn="l" defTabSz="914377" rtl="0" eaLnBrk="1" latinLnBrk="0" hangingPunct="1">
              <a:spcBef>
                <a:spcPts val="300"/>
              </a:spcBef>
              <a:buClr>
                <a:schemeClr val="tx1"/>
              </a:buClr>
              <a:buFont typeface="Verdana" panose="020B0604030504040204" pitchFamily="34" charset="0"/>
              <a:buChar char="–"/>
              <a:defRPr sz="2000" kern="1200">
                <a:solidFill>
                  <a:schemeClr val="tx1"/>
                </a:solidFill>
                <a:latin typeface="+mj-lt"/>
                <a:ea typeface="+mn-ea"/>
                <a:cs typeface="+mn-cs"/>
              </a:defRPr>
            </a:lvl6pPr>
            <a:lvl7pPr marL="1349966" indent="-269993" algn="l" defTabSz="914377" rtl="0" eaLnBrk="1" latinLnBrk="0" hangingPunct="1">
              <a:spcBef>
                <a:spcPts val="300"/>
              </a:spcBef>
              <a:buClr>
                <a:schemeClr val="tx1"/>
              </a:buClr>
              <a:buFont typeface="Verdana" panose="020B0604030504040204" pitchFamily="34" charset="0"/>
              <a:buChar char="–"/>
              <a:defRPr sz="2000" kern="1200">
                <a:solidFill>
                  <a:schemeClr val="tx1"/>
                </a:solidFill>
                <a:latin typeface="+mj-lt"/>
                <a:ea typeface="+mn-ea"/>
                <a:cs typeface="+mn-cs"/>
              </a:defRPr>
            </a:lvl7pPr>
            <a:lvl8pPr marL="1619960" indent="-269993" algn="l" defTabSz="914377" rtl="0" eaLnBrk="1" latinLnBrk="0" hangingPunct="1">
              <a:spcBef>
                <a:spcPts val="300"/>
              </a:spcBef>
              <a:buClr>
                <a:schemeClr val="tx1"/>
              </a:buClr>
              <a:buFont typeface="Verdana" panose="020B0604030504040204" pitchFamily="34" charset="0"/>
              <a:buChar char="–"/>
              <a:defRPr sz="2000" kern="1200">
                <a:solidFill>
                  <a:schemeClr val="tx1"/>
                </a:solidFill>
                <a:latin typeface="+mj-lt"/>
                <a:ea typeface="+mn-ea"/>
                <a:cs typeface="+mn-cs"/>
              </a:defRPr>
            </a:lvl8pPr>
            <a:lvl9pPr marL="1889953" indent="-269868" algn="l" defTabSz="914377" rtl="0" eaLnBrk="1" latinLnBrk="0" hangingPunct="1">
              <a:spcBef>
                <a:spcPts val="300"/>
              </a:spcBef>
              <a:buClr>
                <a:schemeClr val="tx1"/>
              </a:buClr>
              <a:buFont typeface="Verdana" panose="020B0604030504040204" pitchFamily="34" charset="0"/>
              <a:buChar char="–"/>
              <a:defRPr sz="2000" kern="1200">
                <a:solidFill>
                  <a:schemeClr val="tx1"/>
                </a:solidFill>
                <a:latin typeface="+mj-lt"/>
                <a:ea typeface="+mn-ea"/>
                <a:cs typeface="+mn-cs"/>
              </a:defRPr>
            </a:lvl9pPr>
          </a:lstStyle>
          <a:p>
            <a:r>
              <a:rPr lang="en-GB" sz="2400" dirty="0" err="1" smtClean="0">
                <a:solidFill>
                  <a:srgbClr val="706F6F"/>
                </a:solidFill>
              </a:rPr>
              <a:t>Prestructural</a:t>
            </a:r>
            <a:endParaRPr lang="en-GB" sz="2400" dirty="0">
              <a:solidFill>
                <a:srgbClr val="706F6F"/>
              </a:solidFill>
            </a:endParaRPr>
          </a:p>
          <a:p>
            <a:r>
              <a:rPr lang="en-GB" sz="2400" dirty="0" err="1" smtClean="0">
                <a:solidFill>
                  <a:srgbClr val="706F6F"/>
                </a:solidFill>
              </a:rPr>
              <a:t>Unistructural</a:t>
            </a:r>
            <a:endParaRPr lang="en-GB" sz="2400" dirty="0">
              <a:solidFill>
                <a:srgbClr val="706F6F"/>
              </a:solidFill>
            </a:endParaRPr>
          </a:p>
          <a:p>
            <a:r>
              <a:rPr lang="en-GB" sz="2400" dirty="0" err="1" smtClean="0">
                <a:solidFill>
                  <a:srgbClr val="706F6F"/>
                </a:solidFill>
              </a:rPr>
              <a:t>Multistructural</a:t>
            </a:r>
            <a:endParaRPr lang="en-GB" sz="2400" dirty="0" smtClean="0">
              <a:solidFill>
                <a:srgbClr val="706F6F"/>
              </a:solidFill>
            </a:endParaRPr>
          </a:p>
          <a:p>
            <a:r>
              <a:rPr lang="en-GB" sz="2400" dirty="0" smtClean="0">
                <a:solidFill>
                  <a:srgbClr val="706F6F"/>
                </a:solidFill>
              </a:rPr>
              <a:t>Relational</a:t>
            </a:r>
            <a:endParaRPr lang="en-GB" sz="2400" dirty="0">
              <a:solidFill>
                <a:srgbClr val="706F6F"/>
              </a:solidFill>
            </a:endParaRPr>
          </a:p>
          <a:p>
            <a:r>
              <a:rPr lang="en-GB" sz="2400" dirty="0">
                <a:solidFill>
                  <a:srgbClr val="706F6F"/>
                </a:solidFill>
              </a:rPr>
              <a:t>Extended abstract</a:t>
            </a: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13304" t="14240" r="15716" b="24030"/>
          <a:stretch/>
        </p:blipFill>
        <p:spPr>
          <a:xfrm>
            <a:off x="3635896" y="1198800"/>
            <a:ext cx="4853124" cy="4187387"/>
          </a:xfrm>
          <a:prstGeom prst="rect">
            <a:avLst/>
          </a:prstGeom>
        </p:spPr>
      </p:pic>
      <p:sp>
        <p:nvSpPr>
          <p:cNvPr id="7" name="Title 3"/>
          <p:cNvSpPr txBox="1">
            <a:spLocks/>
          </p:cNvSpPr>
          <p:nvPr/>
        </p:nvSpPr>
        <p:spPr bwMode="gray">
          <a:xfrm>
            <a:off x="6084168" y="6132123"/>
            <a:ext cx="2843808" cy="393221"/>
          </a:xfrm>
          <a:prstGeom prst="rect">
            <a:avLst/>
          </a:prstGeom>
        </p:spPr>
        <p:txBody>
          <a:bodyPr vert="horz" lIns="0" tIns="0" rIns="0" bIns="0" rtlCol="0" anchor="t" anchorCtr="0">
            <a:noAutofit/>
          </a:bodyPr>
          <a:lstStyle>
            <a:lvl1pPr algn="l" defTabSz="914377" rtl="0" eaLnBrk="1" latinLnBrk="0" hangingPunct="1">
              <a:lnSpc>
                <a:spcPct val="85000"/>
              </a:lnSpc>
              <a:spcBef>
                <a:spcPct val="0"/>
              </a:spcBef>
              <a:buNone/>
              <a:defRPr sz="5400" kern="1200" baseline="0">
                <a:solidFill>
                  <a:schemeClr val="accent1"/>
                </a:solidFill>
                <a:latin typeface="+mj-lt"/>
                <a:ea typeface="+mj-ea"/>
                <a:cs typeface="+mj-cs"/>
              </a:defRPr>
            </a:lvl1pPr>
          </a:lstStyle>
          <a:p>
            <a:pPr algn="r">
              <a:buFontTx/>
            </a:pPr>
            <a:r>
              <a:rPr lang="en-US" sz="1800" dirty="0" smtClean="0"/>
              <a:t>How should we measure online learning?</a:t>
            </a:r>
            <a:endParaRPr lang="en-GB" sz="1800" dirty="0"/>
          </a:p>
        </p:txBody>
      </p:sp>
    </p:spTree>
    <p:extLst>
      <p:ext uri="{BB962C8B-B14F-4D97-AF65-F5344CB8AC3E}">
        <p14:creationId xmlns:p14="http://schemas.microsoft.com/office/powerpoint/2010/main" val="1174482836"/>
      </p:ext>
    </p:extLst>
  </p:cSld>
  <p:clrMapOvr>
    <a:masterClrMapping/>
  </p:clrMapOvr>
  <mc:AlternateContent xmlns:mc="http://schemas.openxmlformats.org/markup-compatibility/2006" xmlns:p14="http://schemas.microsoft.com/office/powerpoint/2010/main">
    <mc:Choice Requires="p14">
      <p:transition spd="slow" p14:dur="2000" advTm="1586"/>
    </mc:Choice>
    <mc:Fallback xmlns="">
      <p:transition spd="slow" advTm="1586"/>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title"/>
          </p:nvPr>
        </p:nvSpPr>
        <p:spPr>
          <a:xfrm>
            <a:off x="309117" y="1052736"/>
            <a:ext cx="7770812" cy="788649"/>
          </a:xfrm>
        </p:spPr>
        <p:txBody>
          <a:bodyPr/>
          <a:lstStyle/>
          <a:p>
            <a:r>
              <a:rPr lang="en-US" sz="5000" dirty="0" smtClean="0">
                <a:solidFill>
                  <a:schemeClr val="bg2"/>
                </a:solidFill>
                <a:latin typeface="Georgia" panose="02040502050405020303" pitchFamily="18" charset="0"/>
              </a:rPr>
              <a:t>Community of Inquiry</a:t>
            </a:r>
            <a:endParaRPr lang="en-US" sz="5000" dirty="0">
              <a:solidFill>
                <a:schemeClr val="bg2"/>
              </a:solidFill>
              <a:latin typeface="Georgia" panose="02040502050405020303" pitchFamily="18" charset="0"/>
            </a:endParaRPr>
          </a:p>
        </p:txBody>
      </p:sp>
      <p:sp>
        <p:nvSpPr>
          <p:cNvPr id="10" name="Text Placeholder 3"/>
          <p:cNvSpPr>
            <a:spLocks noGrp="1"/>
          </p:cNvSpPr>
          <p:nvPr>
            <p:ph type="body" sz="quarter" idx="13"/>
          </p:nvPr>
        </p:nvSpPr>
        <p:spPr>
          <a:xfrm>
            <a:off x="462405" y="5589240"/>
            <a:ext cx="5261723" cy="1008112"/>
          </a:xfrm>
        </p:spPr>
        <p:txBody>
          <a:bodyPr/>
          <a:lstStyle/>
          <a:p>
            <a:pPr defTabSz="914400">
              <a:spcBef>
                <a:spcPts val="0"/>
              </a:spcBef>
              <a:defRPr/>
            </a:pPr>
            <a:r>
              <a:rPr lang="en-US" dirty="0" smtClean="0"/>
              <a:t>Garrison</a:t>
            </a:r>
            <a:r>
              <a:rPr lang="en-US" dirty="0"/>
              <a:t>, D. R., Anderson, T. and Archer, W. (2001) ‘Critical thinking, cognitive presence, and computer conferencing in distance education’, American Journal of Distance Education, 15(1), pp. 7–</a:t>
            </a:r>
            <a:r>
              <a:rPr lang="en-US" dirty="0" smtClean="0"/>
              <a:t>23.</a:t>
            </a:r>
          </a:p>
          <a:p>
            <a:pPr defTabSz="914400">
              <a:spcBef>
                <a:spcPts val="0"/>
              </a:spcBef>
              <a:defRPr/>
            </a:pPr>
            <a:endParaRPr lang="en-US" dirty="0"/>
          </a:p>
          <a:p>
            <a:pPr defTabSz="914400">
              <a:spcBef>
                <a:spcPts val="0"/>
              </a:spcBef>
              <a:defRPr/>
            </a:pPr>
            <a:r>
              <a:rPr lang="en-US" dirty="0"/>
              <a:t>Image: Business Management </a:t>
            </a:r>
            <a:r>
              <a:rPr lang="en-US" dirty="0" smtClean="0"/>
              <a:t>Training. BBC World </a:t>
            </a:r>
            <a:r>
              <a:rPr lang="en-US" dirty="0"/>
              <a:t>Service, CC BY-NC 2.0 </a:t>
            </a:r>
          </a:p>
          <a:p>
            <a:pPr defTabSz="914400">
              <a:spcBef>
                <a:spcPts val="0"/>
              </a:spcBef>
              <a:defRPr/>
            </a:pPr>
            <a:endParaRPr lang="en-US" dirty="0"/>
          </a:p>
          <a:p>
            <a:pPr defTabSz="914400">
              <a:spcBef>
                <a:spcPts val="0"/>
              </a:spcBef>
              <a:defRPr/>
            </a:pPr>
            <a:endParaRPr lang="en-GB" dirty="0"/>
          </a:p>
        </p:txBody>
      </p:sp>
      <p:sp>
        <p:nvSpPr>
          <p:cNvPr id="8" name="Content Placeholder 2"/>
          <p:cNvSpPr txBox="1">
            <a:spLocks/>
          </p:cNvSpPr>
          <p:nvPr/>
        </p:nvSpPr>
        <p:spPr bwMode="gray">
          <a:xfrm>
            <a:off x="462404" y="1988840"/>
            <a:ext cx="5261723" cy="2592288"/>
          </a:xfrm>
          <a:prstGeom prst="rect">
            <a:avLst/>
          </a:prstGeom>
        </p:spPr>
        <p:txBody>
          <a:bodyPr vert="horz" lIns="0" tIns="0" rIns="0" bIns="0" rtlCol="0" anchor="t" anchorCtr="0">
            <a:noAutofit/>
          </a:bodyPr>
          <a:lstStyle>
            <a:lvl1pPr marL="0" indent="0" algn="l" defTabSz="914377" rtl="0" eaLnBrk="1" latinLnBrk="0" hangingPunct="1">
              <a:spcBef>
                <a:spcPts val="1200"/>
              </a:spcBef>
              <a:buFont typeface="Arial" panose="020B0604020202020204" pitchFamily="34" charset="0"/>
              <a:buNone/>
              <a:defRPr sz="3000" kern="1200">
                <a:solidFill>
                  <a:schemeClr val="accent1"/>
                </a:solidFill>
                <a:latin typeface="+mj-lt"/>
                <a:ea typeface="+mn-ea"/>
                <a:cs typeface="+mn-cs"/>
              </a:defRPr>
            </a:lvl1pPr>
            <a:lvl2pPr marL="0" indent="0" algn="l" defTabSz="914377" rtl="0" eaLnBrk="1" latinLnBrk="0" hangingPunct="1">
              <a:spcBef>
                <a:spcPts val="600"/>
              </a:spcBef>
              <a:buFont typeface="Arial" panose="020B0604020202020204" pitchFamily="34" charset="0"/>
              <a:buNone/>
              <a:defRPr sz="2000" kern="1200">
                <a:solidFill>
                  <a:schemeClr val="tx1"/>
                </a:solidFill>
                <a:latin typeface="+mj-lt"/>
                <a:ea typeface="+mn-ea"/>
                <a:cs typeface="+mn-cs"/>
              </a:defRPr>
            </a:lvl2pPr>
            <a:lvl3pPr marL="269993" indent="-269993" algn="l" defTabSz="914377" rtl="0" eaLnBrk="1" latinLnBrk="0" hangingPunct="1">
              <a:lnSpc>
                <a:spcPct val="100000"/>
              </a:lnSpc>
              <a:spcBef>
                <a:spcPts val="600"/>
              </a:spcBef>
              <a:buClr>
                <a:schemeClr val="accent1"/>
              </a:buClr>
              <a:buFont typeface="Arial" panose="020B0604020202020204" pitchFamily="34" charset="0"/>
              <a:buChar char="•"/>
              <a:defRPr sz="2000" kern="1200">
                <a:solidFill>
                  <a:schemeClr val="tx1"/>
                </a:solidFill>
                <a:latin typeface="+mj-lt"/>
                <a:ea typeface="+mn-ea"/>
                <a:cs typeface="+mn-cs"/>
              </a:defRPr>
            </a:lvl3pPr>
            <a:lvl4pPr marL="539987" indent="-269993" algn="l" defTabSz="914377" rtl="0" eaLnBrk="1" latinLnBrk="0" hangingPunct="1">
              <a:spcBef>
                <a:spcPts val="300"/>
              </a:spcBef>
              <a:buClr>
                <a:schemeClr val="tx1"/>
              </a:buClr>
              <a:buFont typeface="Verdana" panose="020B0604030504040204" pitchFamily="34" charset="0"/>
              <a:buChar char="–"/>
              <a:defRPr sz="2000" kern="1200">
                <a:solidFill>
                  <a:schemeClr val="tx1"/>
                </a:solidFill>
                <a:latin typeface="+mj-lt"/>
                <a:ea typeface="+mn-ea"/>
                <a:cs typeface="+mn-cs"/>
              </a:defRPr>
            </a:lvl4pPr>
            <a:lvl5pPr marL="809980" indent="-269993" algn="l" defTabSz="914377" rtl="0" eaLnBrk="1" latinLnBrk="0" hangingPunct="1">
              <a:spcBef>
                <a:spcPts val="300"/>
              </a:spcBef>
              <a:buClr>
                <a:schemeClr val="tx1"/>
              </a:buClr>
              <a:buFont typeface="Verdana" panose="020B0604030504040204" pitchFamily="34" charset="0"/>
              <a:buChar char="–"/>
              <a:defRPr sz="2000" kern="1200" baseline="0">
                <a:solidFill>
                  <a:schemeClr val="tx1"/>
                </a:solidFill>
                <a:latin typeface="+mj-lt"/>
                <a:ea typeface="+mn-ea"/>
                <a:cs typeface="+mn-cs"/>
              </a:defRPr>
            </a:lvl5pPr>
            <a:lvl6pPr marL="1079973" indent="-269993" algn="l" defTabSz="914377" rtl="0" eaLnBrk="1" latinLnBrk="0" hangingPunct="1">
              <a:spcBef>
                <a:spcPts val="300"/>
              </a:spcBef>
              <a:buClr>
                <a:schemeClr val="tx1"/>
              </a:buClr>
              <a:buFont typeface="Verdana" panose="020B0604030504040204" pitchFamily="34" charset="0"/>
              <a:buChar char="–"/>
              <a:defRPr sz="2000" kern="1200">
                <a:solidFill>
                  <a:schemeClr val="tx1"/>
                </a:solidFill>
                <a:latin typeface="+mj-lt"/>
                <a:ea typeface="+mn-ea"/>
                <a:cs typeface="+mn-cs"/>
              </a:defRPr>
            </a:lvl6pPr>
            <a:lvl7pPr marL="1349966" indent="-269993" algn="l" defTabSz="914377" rtl="0" eaLnBrk="1" latinLnBrk="0" hangingPunct="1">
              <a:spcBef>
                <a:spcPts val="300"/>
              </a:spcBef>
              <a:buClr>
                <a:schemeClr val="tx1"/>
              </a:buClr>
              <a:buFont typeface="Verdana" panose="020B0604030504040204" pitchFamily="34" charset="0"/>
              <a:buChar char="–"/>
              <a:defRPr sz="2000" kern="1200">
                <a:solidFill>
                  <a:schemeClr val="tx1"/>
                </a:solidFill>
                <a:latin typeface="+mj-lt"/>
                <a:ea typeface="+mn-ea"/>
                <a:cs typeface="+mn-cs"/>
              </a:defRPr>
            </a:lvl7pPr>
            <a:lvl8pPr marL="1619960" indent="-269993" algn="l" defTabSz="914377" rtl="0" eaLnBrk="1" latinLnBrk="0" hangingPunct="1">
              <a:spcBef>
                <a:spcPts val="300"/>
              </a:spcBef>
              <a:buClr>
                <a:schemeClr val="tx1"/>
              </a:buClr>
              <a:buFont typeface="Verdana" panose="020B0604030504040204" pitchFamily="34" charset="0"/>
              <a:buChar char="–"/>
              <a:defRPr sz="2000" kern="1200">
                <a:solidFill>
                  <a:schemeClr val="tx1"/>
                </a:solidFill>
                <a:latin typeface="+mj-lt"/>
                <a:ea typeface="+mn-ea"/>
                <a:cs typeface="+mn-cs"/>
              </a:defRPr>
            </a:lvl8pPr>
            <a:lvl9pPr marL="1889953" indent="-269868" algn="l" defTabSz="914377" rtl="0" eaLnBrk="1" latinLnBrk="0" hangingPunct="1">
              <a:spcBef>
                <a:spcPts val="300"/>
              </a:spcBef>
              <a:buClr>
                <a:schemeClr val="tx1"/>
              </a:buClr>
              <a:buFont typeface="Verdana" panose="020B0604030504040204" pitchFamily="34" charset="0"/>
              <a:buChar char="–"/>
              <a:defRPr sz="2000" kern="1200">
                <a:solidFill>
                  <a:schemeClr val="tx1"/>
                </a:solidFill>
                <a:latin typeface="+mj-lt"/>
                <a:ea typeface="+mn-ea"/>
                <a:cs typeface="+mn-cs"/>
              </a:defRPr>
            </a:lvl9pPr>
          </a:lstStyle>
          <a:p>
            <a:r>
              <a:rPr lang="en-GB" sz="2400" i="1" dirty="0" smtClean="0"/>
              <a:t>Cognitive presence</a:t>
            </a:r>
            <a:r>
              <a:rPr lang="en-GB" sz="2400" dirty="0" smtClean="0"/>
              <a:t>:</a:t>
            </a:r>
          </a:p>
          <a:p>
            <a:r>
              <a:rPr lang="en-GB" sz="2400" dirty="0" smtClean="0">
                <a:solidFill>
                  <a:schemeClr val="tx1"/>
                </a:solidFill>
              </a:rPr>
              <a:t>Trigger</a:t>
            </a:r>
            <a:endParaRPr lang="en-GB" sz="2400" dirty="0">
              <a:solidFill>
                <a:schemeClr val="tx1"/>
              </a:solidFill>
            </a:endParaRPr>
          </a:p>
          <a:p>
            <a:r>
              <a:rPr lang="en-GB" sz="2400" dirty="0" smtClean="0">
                <a:solidFill>
                  <a:schemeClr val="tx1"/>
                </a:solidFill>
              </a:rPr>
              <a:t>Explore</a:t>
            </a:r>
            <a:endParaRPr lang="en-GB" sz="2400" dirty="0">
              <a:solidFill>
                <a:schemeClr val="tx1"/>
              </a:solidFill>
            </a:endParaRPr>
          </a:p>
          <a:p>
            <a:r>
              <a:rPr lang="en-GB" sz="2400" dirty="0" smtClean="0">
                <a:solidFill>
                  <a:schemeClr val="tx1"/>
                </a:solidFill>
              </a:rPr>
              <a:t>Integrate</a:t>
            </a:r>
            <a:endParaRPr lang="en-GB" sz="2400" dirty="0">
              <a:solidFill>
                <a:schemeClr val="tx1"/>
              </a:solidFill>
            </a:endParaRPr>
          </a:p>
          <a:p>
            <a:r>
              <a:rPr lang="en-GB" sz="2400" dirty="0" smtClean="0">
                <a:solidFill>
                  <a:schemeClr val="tx1"/>
                </a:solidFill>
              </a:rPr>
              <a:t>Resolve</a:t>
            </a:r>
            <a:endParaRPr lang="en-GB" sz="2400" dirty="0">
              <a:solidFill>
                <a:schemeClr val="tx1"/>
              </a:solidFill>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1" t="9746" r="11580" b="2176"/>
          <a:stretch/>
        </p:blipFill>
        <p:spPr>
          <a:xfrm>
            <a:off x="3491879" y="1881674"/>
            <a:ext cx="5169455" cy="3419533"/>
          </a:xfrm>
          <a:prstGeom prst="rect">
            <a:avLst/>
          </a:prstGeom>
        </p:spPr>
      </p:pic>
      <p:sp>
        <p:nvSpPr>
          <p:cNvPr id="7" name="Title 3"/>
          <p:cNvSpPr txBox="1">
            <a:spLocks/>
          </p:cNvSpPr>
          <p:nvPr/>
        </p:nvSpPr>
        <p:spPr bwMode="gray">
          <a:xfrm>
            <a:off x="6084168" y="6132123"/>
            <a:ext cx="2843808" cy="393221"/>
          </a:xfrm>
          <a:prstGeom prst="rect">
            <a:avLst/>
          </a:prstGeom>
        </p:spPr>
        <p:txBody>
          <a:bodyPr vert="horz" lIns="0" tIns="0" rIns="0" bIns="0" rtlCol="0" anchor="t" anchorCtr="0">
            <a:noAutofit/>
          </a:bodyPr>
          <a:lstStyle>
            <a:lvl1pPr algn="l" defTabSz="914377" rtl="0" eaLnBrk="1" latinLnBrk="0" hangingPunct="1">
              <a:lnSpc>
                <a:spcPct val="85000"/>
              </a:lnSpc>
              <a:spcBef>
                <a:spcPct val="0"/>
              </a:spcBef>
              <a:buNone/>
              <a:defRPr sz="5400" kern="1200" baseline="0">
                <a:solidFill>
                  <a:schemeClr val="accent1"/>
                </a:solidFill>
                <a:latin typeface="+mj-lt"/>
                <a:ea typeface="+mj-ea"/>
                <a:cs typeface="+mj-cs"/>
              </a:defRPr>
            </a:lvl1pPr>
          </a:lstStyle>
          <a:p>
            <a:pPr algn="r">
              <a:buFontTx/>
            </a:pPr>
            <a:r>
              <a:rPr lang="en-US" sz="1800" dirty="0" smtClean="0"/>
              <a:t>How should we measure online learning?</a:t>
            </a:r>
            <a:endParaRPr lang="en-GB" sz="1800" dirty="0"/>
          </a:p>
        </p:txBody>
      </p:sp>
    </p:spTree>
    <p:extLst>
      <p:ext uri="{BB962C8B-B14F-4D97-AF65-F5344CB8AC3E}">
        <p14:creationId xmlns:p14="http://schemas.microsoft.com/office/powerpoint/2010/main" val="903915155"/>
      </p:ext>
    </p:extLst>
  </p:cSld>
  <p:clrMapOvr>
    <a:masterClrMapping/>
  </p:clrMapOvr>
  <mc:AlternateContent xmlns:mc="http://schemas.openxmlformats.org/markup-compatibility/2006" xmlns:p14="http://schemas.microsoft.com/office/powerpoint/2010/main">
    <mc:Choice Requires="p14">
      <p:transition spd="slow" p14:dur="2000" advTm="1586"/>
    </mc:Choice>
    <mc:Fallback xmlns="">
      <p:transition spd="slow" advTm="1586"/>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9503" y="1117054"/>
            <a:ext cx="5818921" cy="5048250"/>
          </a:xfrm>
          <a:prstGeom prst="rect">
            <a:avLst/>
          </a:prstGeom>
        </p:spPr>
      </p:pic>
      <p:sp>
        <p:nvSpPr>
          <p:cNvPr id="9" name="Title 4"/>
          <p:cNvSpPr>
            <a:spLocks noGrp="1"/>
          </p:cNvSpPr>
          <p:nvPr>
            <p:ph type="title"/>
          </p:nvPr>
        </p:nvSpPr>
        <p:spPr>
          <a:xfrm>
            <a:off x="309117" y="1052736"/>
            <a:ext cx="7770812" cy="788649"/>
          </a:xfrm>
        </p:spPr>
        <p:txBody>
          <a:bodyPr/>
          <a:lstStyle/>
          <a:p>
            <a:r>
              <a:rPr lang="en-US" sz="5000" dirty="0" smtClean="0">
                <a:solidFill>
                  <a:schemeClr val="bg2"/>
                </a:solidFill>
                <a:latin typeface="Georgia" panose="02040502050405020303" pitchFamily="18" charset="0"/>
              </a:rPr>
              <a:t>Data</a:t>
            </a:r>
            <a:endParaRPr lang="en-US" sz="5000" dirty="0">
              <a:solidFill>
                <a:schemeClr val="bg2"/>
              </a:solidFill>
              <a:latin typeface="Georgia" panose="02040502050405020303" pitchFamily="18" charset="0"/>
            </a:endParaRPr>
          </a:p>
        </p:txBody>
      </p:sp>
      <p:sp>
        <p:nvSpPr>
          <p:cNvPr id="13" name="Text Placeholder 3"/>
          <p:cNvSpPr>
            <a:spLocks noGrp="1"/>
          </p:cNvSpPr>
          <p:nvPr>
            <p:ph type="body" idx="1"/>
          </p:nvPr>
        </p:nvSpPr>
        <p:spPr>
          <a:xfrm>
            <a:off x="323529" y="6043652"/>
            <a:ext cx="5328592" cy="625708"/>
          </a:xfrm>
          <a:prstGeom prst="rect">
            <a:avLst/>
          </a:prstGeom>
        </p:spPr>
        <p:txBody>
          <a:bodyPr/>
          <a:lstStyle/>
          <a:p>
            <a:pPr marL="4763" indent="-4763"/>
            <a:r>
              <a:rPr lang="en-GB" sz="1200" dirty="0" smtClean="0">
                <a:solidFill>
                  <a:srgbClr val="706F6F"/>
                </a:solidFill>
              </a:rPr>
              <a:t>Image: University of Southampton ,Archaeology </a:t>
            </a:r>
            <a:r>
              <a:rPr lang="en-GB" sz="1200" dirty="0">
                <a:solidFill>
                  <a:srgbClr val="706F6F"/>
                </a:solidFill>
              </a:rPr>
              <a:t>of </a:t>
            </a:r>
            <a:r>
              <a:rPr lang="en-GB" sz="1200" dirty="0" err="1" smtClean="0">
                <a:solidFill>
                  <a:srgbClr val="706F6F"/>
                </a:solidFill>
              </a:rPr>
              <a:t>Portus</a:t>
            </a:r>
            <a:r>
              <a:rPr lang="en-GB" sz="1200" dirty="0" smtClean="0">
                <a:solidFill>
                  <a:srgbClr val="706F6F"/>
                </a:solidFill>
              </a:rPr>
              <a:t> MOOC</a:t>
            </a:r>
            <a:r>
              <a:rPr lang="en-GB" sz="1200" dirty="0">
                <a:solidFill>
                  <a:srgbClr val="706F6F"/>
                </a:solidFill>
              </a:rPr>
              <a:t>. </a:t>
            </a:r>
            <a:r>
              <a:rPr lang="en-GB" sz="1200" dirty="0" smtClean="0">
                <a:solidFill>
                  <a:srgbClr val="706F6F"/>
                </a:solidFill>
              </a:rPr>
              <a:t/>
            </a:r>
            <a:br>
              <a:rPr lang="en-GB" sz="1200" dirty="0" smtClean="0">
                <a:solidFill>
                  <a:srgbClr val="706F6F"/>
                </a:solidFill>
              </a:rPr>
            </a:br>
            <a:r>
              <a:rPr lang="en-GB" sz="1200" dirty="0" err="1" smtClean="0">
                <a:solidFill>
                  <a:srgbClr val="706F6F"/>
                </a:solidFill>
              </a:rPr>
              <a:t>FutureLearn</a:t>
            </a:r>
            <a:r>
              <a:rPr lang="en-GB" sz="1200" dirty="0" smtClean="0">
                <a:solidFill>
                  <a:srgbClr val="706F6F"/>
                </a:solidFill>
              </a:rPr>
              <a:t> Ltd 2014.. https</a:t>
            </a:r>
            <a:r>
              <a:rPr lang="en-GB" sz="1200" dirty="0">
                <a:solidFill>
                  <a:srgbClr val="706F6F"/>
                </a:solidFill>
              </a:rPr>
              <a:t>://</a:t>
            </a:r>
            <a:r>
              <a:rPr lang="en-GB" sz="1200" dirty="0" err="1">
                <a:solidFill>
                  <a:srgbClr val="706F6F"/>
                </a:solidFill>
              </a:rPr>
              <a:t>www.futurelearn.com</a:t>
            </a:r>
            <a:r>
              <a:rPr lang="en-GB" sz="1200" dirty="0">
                <a:solidFill>
                  <a:srgbClr val="706F6F"/>
                </a:solidFill>
              </a:rPr>
              <a:t>/courses/</a:t>
            </a:r>
            <a:r>
              <a:rPr lang="en-GB" sz="1200" dirty="0" err="1">
                <a:solidFill>
                  <a:srgbClr val="706F6F"/>
                </a:solidFill>
              </a:rPr>
              <a:t>portus</a:t>
            </a:r>
            <a:r>
              <a:rPr lang="en-GB" sz="1200" dirty="0">
                <a:solidFill>
                  <a:srgbClr val="706F6F"/>
                </a:solidFill>
              </a:rPr>
              <a:t>/details</a:t>
            </a:r>
          </a:p>
        </p:txBody>
      </p:sp>
      <p:sp>
        <p:nvSpPr>
          <p:cNvPr id="6" name="Title 3"/>
          <p:cNvSpPr txBox="1">
            <a:spLocks/>
          </p:cNvSpPr>
          <p:nvPr/>
        </p:nvSpPr>
        <p:spPr bwMode="gray">
          <a:xfrm>
            <a:off x="6084168" y="6132123"/>
            <a:ext cx="2843808" cy="393221"/>
          </a:xfrm>
          <a:prstGeom prst="rect">
            <a:avLst/>
          </a:prstGeom>
        </p:spPr>
        <p:txBody>
          <a:bodyPr vert="horz" lIns="0" tIns="0" rIns="0" bIns="0" rtlCol="0" anchor="t" anchorCtr="0">
            <a:noAutofit/>
          </a:bodyPr>
          <a:lstStyle>
            <a:lvl1pPr algn="l" defTabSz="914377" rtl="0" eaLnBrk="1" latinLnBrk="0" hangingPunct="1">
              <a:lnSpc>
                <a:spcPct val="85000"/>
              </a:lnSpc>
              <a:spcBef>
                <a:spcPct val="0"/>
              </a:spcBef>
              <a:buNone/>
              <a:defRPr sz="5400" kern="1200" baseline="0">
                <a:solidFill>
                  <a:schemeClr val="accent1"/>
                </a:solidFill>
                <a:latin typeface="+mj-lt"/>
                <a:ea typeface="+mj-ea"/>
                <a:cs typeface="+mj-cs"/>
              </a:defRPr>
            </a:lvl1pPr>
          </a:lstStyle>
          <a:p>
            <a:pPr algn="r">
              <a:buFontTx/>
            </a:pPr>
            <a:r>
              <a:rPr lang="en-US" sz="1800" dirty="0" smtClean="0"/>
              <a:t>How should we measure online learning?</a:t>
            </a:r>
            <a:endParaRPr lang="en-GB" sz="1800" dirty="0"/>
          </a:p>
        </p:txBody>
      </p:sp>
    </p:spTree>
    <p:extLst>
      <p:ext uri="{BB962C8B-B14F-4D97-AF65-F5344CB8AC3E}">
        <p14:creationId xmlns:p14="http://schemas.microsoft.com/office/powerpoint/2010/main" val="246945870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bwMode="gray">
          <a:xfrm>
            <a:off x="755575" y="2204864"/>
            <a:ext cx="7324353" cy="3024336"/>
          </a:xfrm>
          <a:prstGeom prst="rect">
            <a:avLst/>
          </a:prstGeom>
        </p:spPr>
        <p:txBody>
          <a:bodyPr vert="horz" lIns="0" tIns="0" rIns="0" bIns="0" rtlCol="0" anchor="t" anchorCtr="0">
            <a:noAutofit/>
          </a:bodyPr>
          <a:lstStyle>
            <a:lvl1pPr marL="0" indent="0" algn="l" defTabSz="914377" rtl="0" eaLnBrk="1" latinLnBrk="0" hangingPunct="1">
              <a:spcBef>
                <a:spcPts val="1200"/>
              </a:spcBef>
              <a:buFont typeface="Arial" panose="020B0604020202020204" pitchFamily="34" charset="0"/>
              <a:buNone/>
              <a:defRPr sz="3000" kern="1200">
                <a:solidFill>
                  <a:schemeClr val="accent1"/>
                </a:solidFill>
                <a:latin typeface="+mj-lt"/>
                <a:ea typeface="+mn-ea"/>
                <a:cs typeface="+mn-cs"/>
              </a:defRPr>
            </a:lvl1pPr>
            <a:lvl2pPr marL="0" indent="0" algn="l" defTabSz="914377" rtl="0" eaLnBrk="1" latinLnBrk="0" hangingPunct="1">
              <a:spcBef>
                <a:spcPts val="600"/>
              </a:spcBef>
              <a:buFont typeface="Arial" panose="020B0604020202020204" pitchFamily="34" charset="0"/>
              <a:buNone/>
              <a:defRPr sz="2000" kern="1200">
                <a:solidFill>
                  <a:schemeClr val="tx1"/>
                </a:solidFill>
                <a:latin typeface="+mj-lt"/>
                <a:ea typeface="+mn-ea"/>
                <a:cs typeface="+mn-cs"/>
              </a:defRPr>
            </a:lvl2pPr>
            <a:lvl3pPr marL="269993" indent="-269993" algn="l" defTabSz="914377" rtl="0" eaLnBrk="1" latinLnBrk="0" hangingPunct="1">
              <a:lnSpc>
                <a:spcPct val="100000"/>
              </a:lnSpc>
              <a:spcBef>
                <a:spcPts val="600"/>
              </a:spcBef>
              <a:buClr>
                <a:schemeClr val="accent1"/>
              </a:buClr>
              <a:buFont typeface="Arial" panose="020B0604020202020204" pitchFamily="34" charset="0"/>
              <a:buChar char="•"/>
              <a:defRPr sz="2000" kern="1200">
                <a:solidFill>
                  <a:schemeClr val="tx1"/>
                </a:solidFill>
                <a:latin typeface="+mj-lt"/>
                <a:ea typeface="+mn-ea"/>
                <a:cs typeface="+mn-cs"/>
              </a:defRPr>
            </a:lvl3pPr>
            <a:lvl4pPr marL="539987" indent="-269993" algn="l" defTabSz="914377" rtl="0" eaLnBrk="1" latinLnBrk="0" hangingPunct="1">
              <a:spcBef>
                <a:spcPts val="300"/>
              </a:spcBef>
              <a:buClr>
                <a:schemeClr val="tx1"/>
              </a:buClr>
              <a:buFont typeface="Verdana" panose="020B0604030504040204" pitchFamily="34" charset="0"/>
              <a:buChar char="–"/>
              <a:defRPr sz="2000" kern="1200">
                <a:solidFill>
                  <a:schemeClr val="tx1"/>
                </a:solidFill>
                <a:latin typeface="+mj-lt"/>
                <a:ea typeface="+mn-ea"/>
                <a:cs typeface="+mn-cs"/>
              </a:defRPr>
            </a:lvl4pPr>
            <a:lvl5pPr marL="809980" indent="-269993" algn="l" defTabSz="914377" rtl="0" eaLnBrk="1" latinLnBrk="0" hangingPunct="1">
              <a:spcBef>
                <a:spcPts val="300"/>
              </a:spcBef>
              <a:buClr>
                <a:schemeClr val="tx1"/>
              </a:buClr>
              <a:buFont typeface="Verdana" panose="020B0604030504040204" pitchFamily="34" charset="0"/>
              <a:buChar char="–"/>
              <a:defRPr sz="2000" kern="1200" baseline="0">
                <a:solidFill>
                  <a:schemeClr val="tx1"/>
                </a:solidFill>
                <a:latin typeface="+mj-lt"/>
                <a:ea typeface="+mn-ea"/>
                <a:cs typeface="+mn-cs"/>
              </a:defRPr>
            </a:lvl5pPr>
            <a:lvl6pPr marL="1079973" indent="-269993" algn="l" defTabSz="914377" rtl="0" eaLnBrk="1" latinLnBrk="0" hangingPunct="1">
              <a:spcBef>
                <a:spcPts val="300"/>
              </a:spcBef>
              <a:buClr>
                <a:schemeClr val="tx1"/>
              </a:buClr>
              <a:buFont typeface="Verdana" panose="020B0604030504040204" pitchFamily="34" charset="0"/>
              <a:buChar char="–"/>
              <a:defRPr sz="2000" kern="1200">
                <a:solidFill>
                  <a:schemeClr val="tx1"/>
                </a:solidFill>
                <a:latin typeface="+mj-lt"/>
                <a:ea typeface="+mn-ea"/>
                <a:cs typeface="+mn-cs"/>
              </a:defRPr>
            </a:lvl6pPr>
            <a:lvl7pPr marL="1349966" indent="-269993" algn="l" defTabSz="914377" rtl="0" eaLnBrk="1" latinLnBrk="0" hangingPunct="1">
              <a:spcBef>
                <a:spcPts val="300"/>
              </a:spcBef>
              <a:buClr>
                <a:schemeClr val="tx1"/>
              </a:buClr>
              <a:buFont typeface="Verdana" panose="020B0604030504040204" pitchFamily="34" charset="0"/>
              <a:buChar char="–"/>
              <a:defRPr sz="2000" kern="1200">
                <a:solidFill>
                  <a:schemeClr val="tx1"/>
                </a:solidFill>
                <a:latin typeface="+mj-lt"/>
                <a:ea typeface="+mn-ea"/>
                <a:cs typeface="+mn-cs"/>
              </a:defRPr>
            </a:lvl7pPr>
            <a:lvl8pPr marL="1619960" indent="-269993" algn="l" defTabSz="914377" rtl="0" eaLnBrk="1" latinLnBrk="0" hangingPunct="1">
              <a:spcBef>
                <a:spcPts val="300"/>
              </a:spcBef>
              <a:buClr>
                <a:schemeClr val="tx1"/>
              </a:buClr>
              <a:buFont typeface="Verdana" panose="020B0604030504040204" pitchFamily="34" charset="0"/>
              <a:buChar char="–"/>
              <a:defRPr sz="2000" kern="1200">
                <a:solidFill>
                  <a:schemeClr val="tx1"/>
                </a:solidFill>
                <a:latin typeface="+mj-lt"/>
                <a:ea typeface="+mn-ea"/>
                <a:cs typeface="+mn-cs"/>
              </a:defRPr>
            </a:lvl8pPr>
            <a:lvl9pPr marL="1889953" indent="-269868" algn="l" defTabSz="914377" rtl="0" eaLnBrk="1" latinLnBrk="0" hangingPunct="1">
              <a:spcBef>
                <a:spcPts val="300"/>
              </a:spcBef>
              <a:buClr>
                <a:schemeClr val="tx1"/>
              </a:buClr>
              <a:buFont typeface="Verdana" panose="020B0604030504040204" pitchFamily="34" charset="0"/>
              <a:buChar char="–"/>
              <a:defRPr sz="2000" kern="1200">
                <a:solidFill>
                  <a:schemeClr val="tx1"/>
                </a:solidFill>
                <a:latin typeface="+mj-lt"/>
                <a:ea typeface="+mn-ea"/>
                <a:cs typeface="+mn-cs"/>
              </a:defRPr>
            </a:lvl9pPr>
          </a:lstStyle>
          <a:p>
            <a:pPr marL="342900" indent="-342900">
              <a:buFont typeface="Arial"/>
              <a:buChar char="•"/>
            </a:pPr>
            <a:endParaRPr lang="en-GB" sz="2400" dirty="0"/>
          </a:p>
        </p:txBody>
      </p:sp>
      <p:sp>
        <p:nvSpPr>
          <p:cNvPr id="4" name="Title 4"/>
          <p:cNvSpPr>
            <a:spLocks noGrp="1"/>
          </p:cNvSpPr>
          <p:nvPr>
            <p:ph type="title"/>
          </p:nvPr>
        </p:nvSpPr>
        <p:spPr>
          <a:xfrm>
            <a:off x="309117" y="1128183"/>
            <a:ext cx="7770812" cy="788649"/>
          </a:xfrm>
        </p:spPr>
        <p:txBody>
          <a:bodyPr/>
          <a:lstStyle/>
          <a:p>
            <a:r>
              <a:rPr lang="en-US" sz="5000" dirty="0" smtClean="0">
                <a:solidFill>
                  <a:schemeClr val="bg2"/>
                </a:solidFill>
                <a:latin typeface="Georgia" panose="02040502050405020303" pitchFamily="18" charset="0"/>
              </a:rPr>
              <a:t>Method</a:t>
            </a:r>
            <a:endParaRPr lang="en-US" sz="5000" dirty="0">
              <a:solidFill>
                <a:schemeClr val="bg2"/>
              </a:solidFill>
              <a:latin typeface="Georgia" panose="02040502050405020303" pitchFamily="18" charset="0"/>
            </a:endParaRPr>
          </a:p>
        </p:txBody>
      </p:sp>
      <p:sp>
        <p:nvSpPr>
          <p:cNvPr id="5" name="Content Placeholder 2"/>
          <p:cNvSpPr txBox="1">
            <a:spLocks/>
          </p:cNvSpPr>
          <p:nvPr/>
        </p:nvSpPr>
        <p:spPr bwMode="gray">
          <a:xfrm>
            <a:off x="539553" y="3501008"/>
            <a:ext cx="8064896" cy="2232248"/>
          </a:xfrm>
          <a:prstGeom prst="rect">
            <a:avLst/>
          </a:prstGeom>
        </p:spPr>
        <p:txBody>
          <a:bodyPr vert="horz" lIns="0" tIns="0" rIns="0" bIns="0" rtlCol="0" anchor="t" anchorCtr="0">
            <a:noAutofit/>
          </a:bodyPr>
          <a:lstStyle>
            <a:lvl1pPr marL="0" indent="0" algn="l" defTabSz="914377" rtl="0" eaLnBrk="1" latinLnBrk="0" hangingPunct="1">
              <a:spcBef>
                <a:spcPts val="1200"/>
              </a:spcBef>
              <a:buFont typeface="Arial" panose="020B0604020202020204" pitchFamily="34" charset="0"/>
              <a:buNone/>
              <a:defRPr sz="3000" kern="1200">
                <a:solidFill>
                  <a:schemeClr val="accent1"/>
                </a:solidFill>
                <a:latin typeface="+mj-lt"/>
                <a:ea typeface="+mn-ea"/>
                <a:cs typeface="+mn-cs"/>
              </a:defRPr>
            </a:lvl1pPr>
            <a:lvl2pPr marL="0" indent="0" algn="l" defTabSz="914377" rtl="0" eaLnBrk="1" latinLnBrk="0" hangingPunct="1">
              <a:spcBef>
                <a:spcPts val="600"/>
              </a:spcBef>
              <a:buFont typeface="Arial" panose="020B0604020202020204" pitchFamily="34" charset="0"/>
              <a:buNone/>
              <a:defRPr sz="2000" kern="1200">
                <a:solidFill>
                  <a:schemeClr val="tx1"/>
                </a:solidFill>
                <a:latin typeface="+mj-lt"/>
                <a:ea typeface="+mn-ea"/>
                <a:cs typeface="+mn-cs"/>
              </a:defRPr>
            </a:lvl2pPr>
            <a:lvl3pPr marL="269993" indent="-269993" algn="l" defTabSz="914377" rtl="0" eaLnBrk="1" latinLnBrk="0" hangingPunct="1">
              <a:lnSpc>
                <a:spcPct val="100000"/>
              </a:lnSpc>
              <a:spcBef>
                <a:spcPts val="600"/>
              </a:spcBef>
              <a:buClr>
                <a:schemeClr val="accent1"/>
              </a:buClr>
              <a:buFont typeface="Arial" panose="020B0604020202020204" pitchFamily="34" charset="0"/>
              <a:buChar char="•"/>
              <a:defRPr sz="2000" kern="1200">
                <a:solidFill>
                  <a:schemeClr val="tx1"/>
                </a:solidFill>
                <a:latin typeface="+mj-lt"/>
                <a:ea typeface="+mn-ea"/>
                <a:cs typeface="+mn-cs"/>
              </a:defRPr>
            </a:lvl3pPr>
            <a:lvl4pPr marL="539987" indent="-269993" algn="l" defTabSz="914377" rtl="0" eaLnBrk="1" latinLnBrk="0" hangingPunct="1">
              <a:spcBef>
                <a:spcPts val="300"/>
              </a:spcBef>
              <a:buClr>
                <a:schemeClr val="tx1"/>
              </a:buClr>
              <a:buFont typeface="Verdana" panose="020B0604030504040204" pitchFamily="34" charset="0"/>
              <a:buChar char="–"/>
              <a:defRPr sz="2000" kern="1200">
                <a:solidFill>
                  <a:schemeClr val="tx1"/>
                </a:solidFill>
                <a:latin typeface="+mj-lt"/>
                <a:ea typeface="+mn-ea"/>
                <a:cs typeface="+mn-cs"/>
              </a:defRPr>
            </a:lvl4pPr>
            <a:lvl5pPr marL="809980" indent="-269993" algn="l" defTabSz="914377" rtl="0" eaLnBrk="1" latinLnBrk="0" hangingPunct="1">
              <a:spcBef>
                <a:spcPts val="300"/>
              </a:spcBef>
              <a:buClr>
                <a:schemeClr val="tx1"/>
              </a:buClr>
              <a:buFont typeface="Verdana" panose="020B0604030504040204" pitchFamily="34" charset="0"/>
              <a:buChar char="–"/>
              <a:defRPr sz="2000" kern="1200" baseline="0">
                <a:solidFill>
                  <a:schemeClr val="tx1"/>
                </a:solidFill>
                <a:latin typeface="+mj-lt"/>
                <a:ea typeface="+mn-ea"/>
                <a:cs typeface="+mn-cs"/>
              </a:defRPr>
            </a:lvl5pPr>
            <a:lvl6pPr marL="1079973" indent="-269993" algn="l" defTabSz="914377" rtl="0" eaLnBrk="1" latinLnBrk="0" hangingPunct="1">
              <a:spcBef>
                <a:spcPts val="300"/>
              </a:spcBef>
              <a:buClr>
                <a:schemeClr val="tx1"/>
              </a:buClr>
              <a:buFont typeface="Verdana" panose="020B0604030504040204" pitchFamily="34" charset="0"/>
              <a:buChar char="–"/>
              <a:defRPr sz="2000" kern="1200">
                <a:solidFill>
                  <a:schemeClr val="tx1"/>
                </a:solidFill>
                <a:latin typeface="+mj-lt"/>
                <a:ea typeface="+mn-ea"/>
                <a:cs typeface="+mn-cs"/>
              </a:defRPr>
            </a:lvl6pPr>
            <a:lvl7pPr marL="1349966" indent="-269993" algn="l" defTabSz="914377" rtl="0" eaLnBrk="1" latinLnBrk="0" hangingPunct="1">
              <a:spcBef>
                <a:spcPts val="300"/>
              </a:spcBef>
              <a:buClr>
                <a:schemeClr val="tx1"/>
              </a:buClr>
              <a:buFont typeface="Verdana" panose="020B0604030504040204" pitchFamily="34" charset="0"/>
              <a:buChar char="–"/>
              <a:defRPr sz="2000" kern="1200">
                <a:solidFill>
                  <a:schemeClr val="tx1"/>
                </a:solidFill>
                <a:latin typeface="+mj-lt"/>
                <a:ea typeface="+mn-ea"/>
                <a:cs typeface="+mn-cs"/>
              </a:defRPr>
            </a:lvl7pPr>
            <a:lvl8pPr marL="1619960" indent="-269993" algn="l" defTabSz="914377" rtl="0" eaLnBrk="1" latinLnBrk="0" hangingPunct="1">
              <a:spcBef>
                <a:spcPts val="300"/>
              </a:spcBef>
              <a:buClr>
                <a:schemeClr val="tx1"/>
              </a:buClr>
              <a:buFont typeface="Verdana" panose="020B0604030504040204" pitchFamily="34" charset="0"/>
              <a:buChar char="–"/>
              <a:defRPr sz="2000" kern="1200">
                <a:solidFill>
                  <a:schemeClr val="tx1"/>
                </a:solidFill>
                <a:latin typeface="+mj-lt"/>
                <a:ea typeface="+mn-ea"/>
                <a:cs typeface="+mn-cs"/>
              </a:defRPr>
            </a:lvl8pPr>
            <a:lvl9pPr marL="1889953" indent="-269868" algn="l" defTabSz="914377" rtl="0" eaLnBrk="1" latinLnBrk="0" hangingPunct="1">
              <a:spcBef>
                <a:spcPts val="300"/>
              </a:spcBef>
              <a:buClr>
                <a:schemeClr val="tx1"/>
              </a:buClr>
              <a:buFont typeface="Verdana" panose="020B0604030504040204" pitchFamily="34" charset="0"/>
              <a:buChar char="–"/>
              <a:defRPr sz="2000" kern="1200">
                <a:solidFill>
                  <a:schemeClr val="tx1"/>
                </a:solidFill>
                <a:latin typeface="+mj-lt"/>
                <a:ea typeface="+mn-ea"/>
                <a:cs typeface="+mn-cs"/>
              </a:defRPr>
            </a:lvl9pPr>
          </a:lstStyle>
          <a:p>
            <a:pPr marL="342900" indent="-342900">
              <a:buFont typeface="Arial"/>
              <a:buChar char="•"/>
            </a:pPr>
            <a:r>
              <a:rPr lang="en-US" sz="2400" dirty="0" smtClean="0">
                <a:solidFill>
                  <a:schemeClr val="tx1"/>
                </a:solidFill>
              </a:rPr>
              <a:t>600 </a:t>
            </a:r>
            <a:r>
              <a:rPr lang="en-US" sz="2400" dirty="0">
                <a:solidFill>
                  <a:schemeClr val="tx1"/>
                </a:solidFill>
              </a:rPr>
              <a:t>comments </a:t>
            </a:r>
            <a:r>
              <a:rPr lang="en-US" sz="2400" dirty="0" smtClean="0">
                <a:solidFill>
                  <a:schemeClr val="tx1"/>
                </a:solidFill>
              </a:rPr>
              <a:t>from 12 steps to 4 rating methods.</a:t>
            </a:r>
          </a:p>
          <a:p>
            <a:pPr marL="342900" indent="-342900">
              <a:buFont typeface="Arial"/>
              <a:buChar char="•"/>
            </a:pPr>
            <a:r>
              <a:rPr lang="en-US" sz="2400" dirty="0" err="1" smtClean="0">
                <a:solidFill>
                  <a:schemeClr val="tx1"/>
                </a:solidFill>
              </a:rPr>
              <a:t>Categorised</a:t>
            </a:r>
            <a:r>
              <a:rPr lang="en-US" sz="2400" dirty="0" smtClean="0">
                <a:solidFill>
                  <a:schemeClr val="tx1"/>
                </a:solidFill>
              </a:rPr>
              <a:t> and scored learning activity.</a:t>
            </a:r>
            <a:endParaRPr lang="en-US" sz="2400" dirty="0">
              <a:solidFill>
                <a:schemeClr val="tx1"/>
              </a:solidFill>
            </a:endParaRPr>
          </a:p>
          <a:p>
            <a:pPr marL="342900" indent="-342900">
              <a:buFont typeface="Arial"/>
              <a:buChar char="•"/>
            </a:pPr>
            <a:r>
              <a:rPr lang="en-GB" sz="2400" dirty="0" smtClean="0">
                <a:solidFill>
                  <a:schemeClr val="tx1"/>
                </a:solidFill>
              </a:rPr>
              <a:t>Calculate average rating per step (PV).</a:t>
            </a:r>
          </a:p>
          <a:p>
            <a:pPr marL="342900" indent="-342900">
              <a:buFont typeface="Arial"/>
              <a:buChar char="•"/>
            </a:pPr>
            <a:r>
              <a:rPr lang="en-GB" sz="2400" dirty="0" smtClean="0">
                <a:solidFill>
                  <a:schemeClr val="tx1"/>
                </a:solidFill>
              </a:rPr>
              <a:t>Correlate per step and per comment ratings.</a:t>
            </a:r>
          </a:p>
          <a:p>
            <a:pPr marL="342900" indent="-342900">
              <a:buFont typeface="Arial"/>
              <a:buChar char="•"/>
            </a:pPr>
            <a:endParaRPr lang="en-GB" sz="2400" dirty="0" smtClean="0">
              <a:solidFill>
                <a:schemeClr val="tx1"/>
              </a:solidFill>
            </a:endParaRP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691" b="58517"/>
          <a:stretch/>
        </p:blipFill>
        <p:spPr>
          <a:xfrm>
            <a:off x="2569503" y="1152000"/>
            <a:ext cx="5818921" cy="2059200"/>
          </a:xfrm>
          <a:prstGeom prst="rect">
            <a:avLst/>
          </a:prstGeom>
        </p:spPr>
      </p:pic>
      <p:sp>
        <p:nvSpPr>
          <p:cNvPr id="8" name="Title 3"/>
          <p:cNvSpPr txBox="1">
            <a:spLocks/>
          </p:cNvSpPr>
          <p:nvPr/>
        </p:nvSpPr>
        <p:spPr bwMode="gray">
          <a:xfrm>
            <a:off x="6084168" y="6132123"/>
            <a:ext cx="2843808" cy="393221"/>
          </a:xfrm>
          <a:prstGeom prst="rect">
            <a:avLst/>
          </a:prstGeom>
        </p:spPr>
        <p:txBody>
          <a:bodyPr vert="horz" lIns="0" tIns="0" rIns="0" bIns="0" rtlCol="0" anchor="t" anchorCtr="0">
            <a:noAutofit/>
          </a:bodyPr>
          <a:lstStyle>
            <a:lvl1pPr algn="l" defTabSz="914377" rtl="0" eaLnBrk="1" latinLnBrk="0" hangingPunct="1">
              <a:lnSpc>
                <a:spcPct val="85000"/>
              </a:lnSpc>
              <a:spcBef>
                <a:spcPct val="0"/>
              </a:spcBef>
              <a:buNone/>
              <a:defRPr sz="5400" kern="1200" baseline="0">
                <a:solidFill>
                  <a:schemeClr val="accent1"/>
                </a:solidFill>
                <a:latin typeface="+mj-lt"/>
                <a:ea typeface="+mj-ea"/>
                <a:cs typeface="+mj-cs"/>
              </a:defRPr>
            </a:lvl1pPr>
          </a:lstStyle>
          <a:p>
            <a:pPr algn="r">
              <a:buFontTx/>
            </a:pPr>
            <a:r>
              <a:rPr lang="en-US" sz="1800" dirty="0" smtClean="0"/>
              <a:t>How should we measure online learning?</a:t>
            </a:r>
            <a:endParaRPr lang="en-GB" sz="1800" dirty="0"/>
          </a:p>
        </p:txBody>
      </p:sp>
      <p:sp>
        <p:nvSpPr>
          <p:cNvPr id="9" name="Text Placeholder 3"/>
          <p:cNvSpPr>
            <a:spLocks noGrp="1"/>
          </p:cNvSpPr>
          <p:nvPr>
            <p:ph type="body" idx="1"/>
          </p:nvPr>
        </p:nvSpPr>
        <p:spPr>
          <a:xfrm>
            <a:off x="323529" y="6043652"/>
            <a:ext cx="5328592" cy="625708"/>
          </a:xfrm>
          <a:prstGeom prst="rect">
            <a:avLst/>
          </a:prstGeom>
        </p:spPr>
        <p:txBody>
          <a:bodyPr/>
          <a:lstStyle/>
          <a:p>
            <a:pPr marL="4763" indent="-4763"/>
            <a:r>
              <a:rPr lang="en-GB" sz="1200" dirty="0" smtClean="0">
                <a:solidFill>
                  <a:srgbClr val="706F6F"/>
                </a:solidFill>
              </a:rPr>
              <a:t>Image: University of Southampton ,Archaeology </a:t>
            </a:r>
            <a:r>
              <a:rPr lang="en-GB" sz="1200" dirty="0">
                <a:solidFill>
                  <a:srgbClr val="706F6F"/>
                </a:solidFill>
              </a:rPr>
              <a:t>of </a:t>
            </a:r>
            <a:r>
              <a:rPr lang="en-GB" sz="1200" dirty="0" err="1" smtClean="0">
                <a:solidFill>
                  <a:srgbClr val="706F6F"/>
                </a:solidFill>
              </a:rPr>
              <a:t>Portus</a:t>
            </a:r>
            <a:r>
              <a:rPr lang="en-GB" sz="1200" dirty="0" smtClean="0">
                <a:solidFill>
                  <a:srgbClr val="706F6F"/>
                </a:solidFill>
              </a:rPr>
              <a:t> MOOC</a:t>
            </a:r>
            <a:r>
              <a:rPr lang="en-GB" sz="1200" dirty="0">
                <a:solidFill>
                  <a:srgbClr val="706F6F"/>
                </a:solidFill>
              </a:rPr>
              <a:t>. </a:t>
            </a:r>
            <a:r>
              <a:rPr lang="en-GB" sz="1200" dirty="0" smtClean="0">
                <a:solidFill>
                  <a:srgbClr val="706F6F"/>
                </a:solidFill>
              </a:rPr>
              <a:t/>
            </a:r>
            <a:br>
              <a:rPr lang="en-GB" sz="1200" dirty="0" smtClean="0">
                <a:solidFill>
                  <a:srgbClr val="706F6F"/>
                </a:solidFill>
              </a:rPr>
            </a:br>
            <a:r>
              <a:rPr lang="en-GB" sz="1200" dirty="0" err="1" smtClean="0">
                <a:solidFill>
                  <a:srgbClr val="706F6F"/>
                </a:solidFill>
              </a:rPr>
              <a:t>FutureLearn</a:t>
            </a:r>
            <a:r>
              <a:rPr lang="en-GB" sz="1200" smtClean="0">
                <a:solidFill>
                  <a:srgbClr val="706F6F"/>
                </a:solidFill>
              </a:rPr>
              <a:t> Ltd, </a:t>
            </a:r>
            <a:r>
              <a:rPr lang="en-GB" sz="1200" dirty="0" smtClean="0">
                <a:solidFill>
                  <a:srgbClr val="706F6F"/>
                </a:solidFill>
              </a:rPr>
              <a:t>2014.. https</a:t>
            </a:r>
            <a:r>
              <a:rPr lang="en-GB" sz="1200" dirty="0">
                <a:solidFill>
                  <a:srgbClr val="706F6F"/>
                </a:solidFill>
              </a:rPr>
              <a:t>://</a:t>
            </a:r>
            <a:r>
              <a:rPr lang="en-GB" sz="1200" dirty="0" err="1">
                <a:solidFill>
                  <a:srgbClr val="706F6F"/>
                </a:solidFill>
              </a:rPr>
              <a:t>www.futurelearn.com</a:t>
            </a:r>
            <a:r>
              <a:rPr lang="en-GB" sz="1200" dirty="0">
                <a:solidFill>
                  <a:srgbClr val="706F6F"/>
                </a:solidFill>
              </a:rPr>
              <a:t>/courses/</a:t>
            </a:r>
            <a:r>
              <a:rPr lang="en-GB" sz="1200" dirty="0" err="1">
                <a:solidFill>
                  <a:srgbClr val="706F6F"/>
                </a:solidFill>
              </a:rPr>
              <a:t>portus</a:t>
            </a:r>
            <a:r>
              <a:rPr lang="en-GB" sz="1200" dirty="0">
                <a:solidFill>
                  <a:srgbClr val="706F6F"/>
                </a:solidFill>
              </a:rPr>
              <a:t>/details</a:t>
            </a:r>
          </a:p>
        </p:txBody>
      </p:sp>
    </p:spTree>
    <p:extLst>
      <p:ext uri="{BB962C8B-B14F-4D97-AF65-F5344CB8AC3E}">
        <p14:creationId xmlns:p14="http://schemas.microsoft.com/office/powerpoint/2010/main" val="111530361"/>
      </p:ext>
    </p:extLst>
  </p:cSld>
  <p:clrMapOvr>
    <a:masterClrMapping/>
  </p:clrMapOvr>
  <mc:AlternateContent xmlns:mc="http://schemas.openxmlformats.org/markup-compatibility/2006" xmlns:p14="http://schemas.microsoft.com/office/powerpoint/2010/main">
    <mc:Choice Requires="p14">
      <p:transition spd="slow" p14:dur="2000" advTm="1586"/>
    </mc:Choice>
    <mc:Fallback xmlns="">
      <p:transition spd="slow" advTm="1586"/>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123728" y="1052736"/>
            <a:ext cx="5328592" cy="830997"/>
          </a:xfrm>
          <a:prstGeom prst="rect">
            <a:avLst/>
          </a:prstGeom>
          <a:noFill/>
        </p:spPr>
        <p:txBody>
          <a:bodyPr wrap="square" lIns="0" tIns="0" rIns="0" bIns="0" rtlCol="0">
            <a:spAutoFit/>
          </a:bodyPr>
          <a:lstStyle/>
          <a:p>
            <a:pPr algn="ctr"/>
            <a:r>
              <a:rPr lang="en-US" sz="5400" dirty="0" err="1" smtClean="0">
                <a:solidFill>
                  <a:schemeClr val="bg2"/>
                </a:solidFill>
                <a:latin typeface="+mj-lt"/>
              </a:rPr>
              <a:t>b.socrative.com</a:t>
            </a:r>
            <a:endParaRPr lang="en-US" sz="5400" dirty="0" smtClean="0">
              <a:solidFill>
                <a:schemeClr val="bg2"/>
              </a:solidFill>
              <a:latin typeface="+mj-lt"/>
            </a:endParaRPr>
          </a:p>
        </p:txBody>
      </p:sp>
      <p:pic>
        <p:nvPicPr>
          <p:cNvPr id="7" name="Picture 6" descr="Socrative 2015-08-24 11-20-4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2542838"/>
            <a:ext cx="4446591" cy="3672408"/>
          </a:xfrm>
          <a:prstGeom prst="rect">
            <a:avLst/>
          </a:prstGeom>
        </p:spPr>
      </p:pic>
      <p:pic>
        <p:nvPicPr>
          <p:cNvPr id="8" name="Picture 7" descr="Socrative 2015-08-24 11-21-38.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2877392"/>
            <a:ext cx="4176464" cy="3142016"/>
          </a:xfrm>
          <a:prstGeom prst="rect">
            <a:avLst/>
          </a:prstGeom>
        </p:spPr>
      </p:pic>
      <p:sp>
        <p:nvSpPr>
          <p:cNvPr id="9" name="TextBox 8"/>
          <p:cNvSpPr txBox="1"/>
          <p:nvPr/>
        </p:nvSpPr>
        <p:spPr>
          <a:xfrm>
            <a:off x="3690098" y="2038782"/>
            <a:ext cx="1763804" cy="430887"/>
          </a:xfrm>
          <a:prstGeom prst="rect">
            <a:avLst/>
          </a:prstGeom>
          <a:noFill/>
        </p:spPr>
        <p:txBody>
          <a:bodyPr wrap="none" lIns="0" tIns="0" rIns="0" bIns="0" rtlCol="0">
            <a:spAutoFit/>
          </a:bodyPr>
          <a:lstStyle/>
          <a:p>
            <a:r>
              <a:rPr lang="en-US" sz="2800" dirty="0" smtClean="0">
                <a:latin typeface="+mj-lt"/>
              </a:rPr>
              <a:t>IVGEL7YU</a:t>
            </a:r>
          </a:p>
        </p:txBody>
      </p:sp>
      <p:sp>
        <p:nvSpPr>
          <p:cNvPr id="10" name="Title 3"/>
          <p:cNvSpPr txBox="1">
            <a:spLocks/>
          </p:cNvSpPr>
          <p:nvPr/>
        </p:nvSpPr>
        <p:spPr bwMode="gray">
          <a:xfrm>
            <a:off x="6084168" y="6132123"/>
            <a:ext cx="2843808" cy="393221"/>
          </a:xfrm>
          <a:prstGeom prst="rect">
            <a:avLst/>
          </a:prstGeom>
        </p:spPr>
        <p:txBody>
          <a:bodyPr vert="horz" lIns="0" tIns="0" rIns="0" bIns="0" rtlCol="0" anchor="t" anchorCtr="0">
            <a:noAutofit/>
          </a:bodyPr>
          <a:lstStyle>
            <a:lvl1pPr algn="l" defTabSz="914377" rtl="0" eaLnBrk="1" latinLnBrk="0" hangingPunct="1">
              <a:lnSpc>
                <a:spcPct val="85000"/>
              </a:lnSpc>
              <a:spcBef>
                <a:spcPct val="0"/>
              </a:spcBef>
              <a:buNone/>
              <a:defRPr sz="5400" kern="1200" baseline="0">
                <a:solidFill>
                  <a:schemeClr val="accent1"/>
                </a:solidFill>
                <a:latin typeface="+mj-lt"/>
                <a:ea typeface="+mj-ea"/>
                <a:cs typeface="+mj-cs"/>
              </a:defRPr>
            </a:lvl1pPr>
          </a:lstStyle>
          <a:p>
            <a:pPr algn="r">
              <a:buFontTx/>
            </a:pPr>
            <a:r>
              <a:rPr lang="en-US" sz="1800" dirty="0" smtClean="0"/>
              <a:t>How should we measure online learning?</a:t>
            </a:r>
            <a:endParaRPr lang="en-GB" sz="1800" dirty="0"/>
          </a:p>
        </p:txBody>
      </p:sp>
    </p:spTree>
    <p:extLst>
      <p:ext uri="{BB962C8B-B14F-4D97-AF65-F5344CB8AC3E}">
        <p14:creationId xmlns:p14="http://schemas.microsoft.com/office/powerpoint/2010/main" val="17304313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title"/>
          </p:nvPr>
        </p:nvSpPr>
        <p:spPr>
          <a:xfrm>
            <a:off x="309117" y="1052736"/>
            <a:ext cx="7770812" cy="788649"/>
          </a:xfrm>
        </p:spPr>
        <p:txBody>
          <a:bodyPr/>
          <a:lstStyle/>
          <a:p>
            <a:r>
              <a:rPr lang="en-US" sz="5000" dirty="0" smtClean="0">
                <a:solidFill>
                  <a:schemeClr val="bg2"/>
                </a:solidFill>
                <a:latin typeface="Georgia" panose="02040502050405020303" pitchFamily="18" charset="0"/>
              </a:rPr>
              <a:t>Results</a:t>
            </a:r>
            <a:endParaRPr lang="en-US" sz="5000" dirty="0">
              <a:solidFill>
                <a:schemeClr val="bg2"/>
              </a:solidFill>
              <a:latin typeface="Georgia" panose="02040502050405020303" pitchFamily="18" charset="0"/>
            </a:endParaRPr>
          </a:p>
        </p:txBody>
      </p:sp>
      <p:sp>
        <p:nvSpPr>
          <p:cNvPr id="7" name="TextBox 6"/>
          <p:cNvSpPr txBox="1"/>
          <p:nvPr/>
        </p:nvSpPr>
        <p:spPr>
          <a:xfrm>
            <a:off x="2414625" y="5600273"/>
            <a:ext cx="5469743" cy="276999"/>
          </a:xfrm>
          <a:prstGeom prst="rect">
            <a:avLst/>
          </a:prstGeom>
          <a:noFill/>
        </p:spPr>
        <p:txBody>
          <a:bodyPr wrap="square" lIns="0" tIns="0" rIns="0" bIns="0" rtlCol="0">
            <a:spAutoFit/>
          </a:bodyPr>
          <a:lstStyle/>
          <a:p>
            <a:pPr algn="ctr"/>
            <a:r>
              <a:rPr lang="en-US" dirty="0" smtClean="0">
                <a:latin typeface="+mj-lt"/>
              </a:rPr>
              <a:t>Correlation between Bloom and SOLO</a:t>
            </a:r>
          </a:p>
        </p:txBody>
      </p:sp>
      <p:sp>
        <p:nvSpPr>
          <p:cNvPr id="10" name="Title 3"/>
          <p:cNvSpPr txBox="1">
            <a:spLocks/>
          </p:cNvSpPr>
          <p:nvPr/>
        </p:nvSpPr>
        <p:spPr bwMode="gray">
          <a:xfrm>
            <a:off x="6084168" y="6132123"/>
            <a:ext cx="2843808" cy="393221"/>
          </a:xfrm>
          <a:prstGeom prst="rect">
            <a:avLst/>
          </a:prstGeom>
        </p:spPr>
        <p:txBody>
          <a:bodyPr vert="horz" lIns="0" tIns="0" rIns="0" bIns="0" rtlCol="0" anchor="t" anchorCtr="0">
            <a:noAutofit/>
          </a:bodyPr>
          <a:lstStyle>
            <a:lvl1pPr algn="l" defTabSz="914377" rtl="0" eaLnBrk="1" latinLnBrk="0" hangingPunct="1">
              <a:lnSpc>
                <a:spcPct val="85000"/>
              </a:lnSpc>
              <a:spcBef>
                <a:spcPct val="0"/>
              </a:spcBef>
              <a:buNone/>
              <a:defRPr sz="5400" kern="1200" baseline="0">
                <a:solidFill>
                  <a:schemeClr val="accent1"/>
                </a:solidFill>
                <a:latin typeface="+mj-lt"/>
                <a:ea typeface="+mj-ea"/>
                <a:cs typeface="+mj-cs"/>
              </a:defRPr>
            </a:lvl1pPr>
          </a:lstStyle>
          <a:p>
            <a:pPr algn="r">
              <a:buFontTx/>
            </a:pPr>
            <a:r>
              <a:rPr lang="en-US" sz="1800" dirty="0" smtClean="0"/>
              <a:t>How should we measure online learning?</a:t>
            </a:r>
            <a:endParaRPr lang="en-GB" sz="1800" dirty="0"/>
          </a:p>
        </p:txBody>
      </p:sp>
      <p:sp>
        <p:nvSpPr>
          <p:cNvPr id="5" name="TextBox 4"/>
          <p:cNvSpPr txBox="1"/>
          <p:nvPr/>
        </p:nvSpPr>
        <p:spPr>
          <a:xfrm>
            <a:off x="799592" y="2780928"/>
            <a:ext cx="1502064" cy="789960"/>
          </a:xfrm>
          <a:prstGeom prst="rect">
            <a:avLst/>
          </a:prstGeom>
          <a:noFill/>
        </p:spPr>
        <p:txBody>
          <a:bodyPr wrap="none" lIns="0" tIns="0" rIns="0" bIns="0" rtlCol="0">
            <a:spAutoFit/>
          </a:bodyPr>
          <a:lstStyle/>
          <a:p>
            <a:r>
              <a:rPr lang="en-GB" sz="2400" dirty="0">
                <a:latin typeface="+mj-lt"/>
              </a:rPr>
              <a:t>r</a:t>
            </a:r>
            <a:r>
              <a:rPr lang="en-GB" sz="2400" baseline="30000" dirty="0">
                <a:latin typeface="+mj-lt"/>
              </a:rPr>
              <a:t>2</a:t>
            </a:r>
            <a:r>
              <a:rPr lang="en-GB" sz="2400" dirty="0">
                <a:latin typeface="+mj-lt"/>
              </a:rPr>
              <a:t> = </a:t>
            </a:r>
            <a:r>
              <a:rPr lang="en-GB" sz="2400" dirty="0" smtClean="0">
                <a:latin typeface="+mj-lt"/>
              </a:rPr>
              <a:t>0.753</a:t>
            </a:r>
            <a:endParaRPr lang="en-GB" sz="2400" dirty="0">
              <a:latin typeface="+mj-lt"/>
            </a:endParaRPr>
          </a:p>
          <a:p>
            <a:r>
              <a:rPr lang="en-GB" sz="2400" dirty="0" smtClean="0">
                <a:latin typeface="+mj-lt"/>
              </a:rPr>
              <a:t>p </a:t>
            </a:r>
            <a:r>
              <a:rPr lang="en-GB" sz="2400" dirty="0">
                <a:latin typeface="+mj-lt"/>
              </a:rPr>
              <a:t>= &lt;0.001 </a:t>
            </a:r>
            <a:endParaRPr lang="en-US" sz="2400" dirty="0" err="1" smtClean="0">
              <a:latin typeface="+mj-lt"/>
            </a:endParaRPr>
          </a:p>
        </p:txBody>
      </p:sp>
      <p:grpSp>
        <p:nvGrpSpPr>
          <p:cNvPr id="11" name="Group 10"/>
          <p:cNvGrpSpPr/>
          <p:nvPr/>
        </p:nvGrpSpPr>
        <p:grpSpPr>
          <a:xfrm>
            <a:off x="2915816" y="1052736"/>
            <a:ext cx="4396072" cy="4487817"/>
            <a:chOff x="2915816" y="1052736"/>
            <a:chExt cx="4396072" cy="4487817"/>
          </a:xfrm>
        </p:grpSpPr>
        <p:pic>
          <p:nvPicPr>
            <p:cNvPr id="3" name="Picture 2"/>
            <p:cNvPicPr>
              <a:picLocks noChangeAspect="1"/>
            </p:cNvPicPr>
            <p:nvPr/>
          </p:nvPicPr>
          <p:blipFill>
            <a:blip r:embed="rId3"/>
            <a:stretch>
              <a:fillRect/>
            </a:stretch>
          </p:blipFill>
          <p:spPr>
            <a:xfrm>
              <a:off x="2915816" y="1052736"/>
              <a:ext cx="4396072" cy="4487817"/>
            </a:xfrm>
            <a:prstGeom prst="rect">
              <a:avLst/>
            </a:prstGeom>
            <a:ln>
              <a:solidFill>
                <a:schemeClr val="tx1"/>
              </a:solidFill>
            </a:ln>
          </p:spPr>
        </p:pic>
        <p:sp>
          <p:nvSpPr>
            <p:cNvPr id="2" name="Rectangle 1"/>
            <p:cNvSpPr/>
            <p:nvPr/>
          </p:nvSpPr>
          <p:spPr>
            <a:xfrm>
              <a:off x="3275856" y="5157192"/>
              <a:ext cx="288032" cy="2393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tx1"/>
                </a:solidFill>
                <a:latin typeface="+mj-lt"/>
              </a:endParaRPr>
            </a:p>
          </p:txBody>
        </p:sp>
        <p:sp>
          <p:nvSpPr>
            <p:cNvPr id="8" name="Rectangle 7"/>
            <p:cNvSpPr/>
            <p:nvPr/>
          </p:nvSpPr>
          <p:spPr>
            <a:xfrm>
              <a:off x="3059832" y="4869160"/>
              <a:ext cx="212400" cy="2393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tx1"/>
                </a:solidFill>
                <a:latin typeface="+mj-lt"/>
              </a:endParaRPr>
            </a:p>
          </p:txBody>
        </p:sp>
        <p:sp>
          <p:nvSpPr>
            <p:cNvPr id="9" name="Rectangle 8"/>
            <p:cNvSpPr/>
            <p:nvPr/>
          </p:nvSpPr>
          <p:spPr>
            <a:xfrm>
              <a:off x="7020272" y="5157192"/>
              <a:ext cx="277200" cy="2393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tx1"/>
                </a:solidFill>
                <a:latin typeface="+mj-lt"/>
              </a:endParaRPr>
            </a:p>
          </p:txBody>
        </p:sp>
      </p:grpSp>
    </p:spTree>
    <p:extLst>
      <p:ext uri="{BB962C8B-B14F-4D97-AF65-F5344CB8AC3E}">
        <p14:creationId xmlns:p14="http://schemas.microsoft.com/office/powerpoint/2010/main" val="391456923"/>
      </p:ext>
    </p:extLst>
  </p:cSld>
  <p:clrMapOvr>
    <a:masterClrMapping/>
  </p:clrMapOvr>
  <mc:AlternateContent xmlns:mc="http://schemas.openxmlformats.org/markup-compatibility/2006" xmlns:p14="http://schemas.microsoft.com/office/powerpoint/2010/main">
    <mc:Choice Requires="p14">
      <p:transition spd="slow" p14:dur="2000" advTm="1586"/>
    </mc:Choice>
    <mc:Fallback xmlns="">
      <p:transition spd="slow" advTm="1586"/>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title"/>
          </p:nvPr>
        </p:nvSpPr>
        <p:spPr>
          <a:xfrm>
            <a:off x="309117" y="1052736"/>
            <a:ext cx="7770812" cy="788649"/>
          </a:xfrm>
        </p:spPr>
        <p:txBody>
          <a:bodyPr/>
          <a:lstStyle/>
          <a:p>
            <a:r>
              <a:rPr lang="en-US" sz="5000" dirty="0" smtClean="0">
                <a:solidFill>
                  <a:schemeClr val="bg2"/>
                </a:solidFill>
                <a:latin typeface="Georgia" panose="02040502050405020303" pitchFamily="18" charset="0"/>
              </a:rPr>
              <a:t>Results</a:t>
            </a:r>
            <a:endParaRPr lang="en-US" sz="5000" dirty="0">
              <a:solidFill>
                <a:schemeClr val="bg2"/>
              </a:solidFill>
              <a:latin typeface="Georgia" panose="02040502050405020303" pitchFamily="18" charset="0"/>
            </a:endParaRPr>
          </a:p>
        </p:txBody>
      </p:sp>
      <p:sp>
        <p:nvSpPr>
          <p:cNvPr id="7" name="TextBox 6"/>
          <p:cNvSpPr txBox="1"/>
          <p:nvPr/>
        </p:nvSpPr>
        <p:spPr>
          <a:xfrm>
            <a:off x="1907705" y="5600273"/>
            <a:ext cx="5976664" cy="276999"/>
          </a:xfrm>
          <a:prstGeom prst="rect">
            <a:avLst/>
          </a:prstGeom>
          <a:noFill/>
        </p:spPr>
        <p:txBody>
          <a:bodyPr wrap="square" lIns="0" tIns="0" rIns="0" bIns="0" rtlCol="0">
            <a:spAutoFit/>
          </a:bodyPr>
          <a:lstStyle/>
          <a:p>
            <a:pPr algn="ctr"/>
            <a:r>
              <a:rPr lang="en-US" dirty="0" smtClean="0">
                <a:latin typeface="+mj-lt"/>
              </a:rPr>
              <a:t>Correlation between Bloom and Community of Inquiry</a:t>
            </a:r>
          </a:p>
        </p:txBody>
      </p:sp>
      <p:sp>
        <p:nvSpPr>
          <p:cNvPr id="10" name="Title 3"/>
          <p:cNvSpPr txBox="1">
            <a:spLocks/>
          </p:cNvSpPr>
          <p:nvPr/>
        </p:nvSpPr>
        <p:spPr bwMode="gray">
          <a:xfrm>
            <a:off x="6084168" y="6132123"/>
            <a:ext cx="2843808" cy="393221"/>
          </a:xfrm>
          <a:prstGeom prst="rect">
            <a:avLst/>
          </a:prstGeom>
        </p:spPr>
        <p:txBody>
          <a:bodyPr vert="horz" lIns="0" tIns="0" rIns="0" bIns="0" rtlCol="0" anchor="t" anchorCtr="0">
            <a:noAutofit/>
          </a:bodyPr>
          <a:lstStyle>
            <a:lvl1pPr algn="l" defTabSz="914377" rtl="0" eaLnBrk="1" latinLnBrk="0" hangingPunct="1">
              <a:lnSpc>
                <a:spcPct val="85000"/>
              </a:lnSpc>
              <a:spcBef>
                <a:spcPct val="0"/>
              </a:spcBef>
              <a:buNone/>
              <a:defRPr sz="5400" kern="1200" baseline="0">
                <a:solidFill>
                  <a:schemeClr val="accent1"/>
                </a:solidFill>
                <a:latin typeface="+mj-lt"/>
                <a:ea typeface="+mj-ea"/>
                <a:cs typeface="+mj-cs"/>
              </a:defRPr>
            </a:lvl1pPr>
          </a:lstStyle>
          <a:p>
            <a:pPr algn="r">
              <a:buFontTx/>
            </a:pPr>
            <a:r>
              <a:rPr lang="en-US" sz="1800" dirty="0" smtClean="0"/>
              <a:t>How should we measure online learning?</a:t>
            </a:r>
            <a:endParaRPr lang="en-GB" sz="1800" dirty="0"/>
          </a:p>
        </p:txBody>
      </p:sp>
      <p:sp>
        <p:nvSpPr>
          <p:cNvPr id="8" name="TextBox 7"/>
          <p:cNvSpPr txBox="1"/>
          <p:nvPr/>
        </p:nvSpPr>
        <p:spPr>
          <a:xfrm>
            <a:off x="799592" y="2780928"/>
            <a:ext cx="1502064" cy="789960"/>
          </a:xfrm>
          <a:prstGeom prst="rect">
            <a:avLst/>
          </a:prstGeom>
          <a:noFill/>
        </p:spPr>
        <p:txBody>
          <a:bodyPr wrap="none" lIns="0" tIns="0" rIns="0" bIns="0" rtlCol="0">
            <a:spAutoFit/>
          </a:bodyPr>
          <a:lstStyle/>
          <a:p>
            <a:r>
              <a:rPr lang="en-GB" sz="2400" dirty="0">
                <a:latin typeface="+mj-lt"/>
              </a:rPr>
              <a:t>r</a:t>
            </a:r>
            <a:r>
              <a:rPr lang="en-GB" sz="2400" baseline="30000" dirty="0">
                <a:latin typeface="+mj-lt"/>
              </a:rPr>
              <a:t>2</a:t>
            </a:r>
            <a:r>
              <a:rPr lang="en-GB" sz="2400" dirty="0">
                <a:latin typeface="+mj-lt"/>
              </a:rPr>
              <a:t> = </a:t>
            </a:r>
            <a:r>
              <a:rPr lang="en-GB" sz="2400" dirty="0" smtClean="0">
                <a:latin typeface="+mj-lt"/>
              </a:rPr>
              <a:t>0.688</a:t>
            </a:r>
            <a:endParaRPr lang="en-GB" sz="2400" dirty="0">
              <a:latin typeface="+mj-lt"/>
            </a:endParaRPr>
          </a:p>
          <a:p>
            <a:r>
              <a:rPr lang="en-GB" sz="2400" dirty="0" smtClean="0">
                <a:latin typeface="+mj-lt"/>
              </a:rPr>
              <a:t>p </a:t>
            </a:r>
            <a:r>
              <a:rPr lang="en-GB" sz="2400" dirty="0">
                <a:latin typeface="+mj-lt"/>
              </a:rPr>
              <a:t>= &lt;0.001 </a:t>
            </a:r>
            <a:endParaRPr lang="en-US" sz="2400" dirty="0" err="1" smtClean="0">
              <a:latin typeface="+mj-lt"/>
            </a:endParaRPr>
          </a:p>
        </p:txBody>
      </p:sp>
      <p:grpSp>
        <p:nvGrpSpPr>
          <p:cNvPr id="3" name="Group 2"/>
          <p:cNvGrpSpPr/>
          <p:nvPr/>
        </p:nvGrpSpPr>
        <p:grpSpPr>
          <a:xfrm>
            <a:off x="2915816" y="1052737"/>
            <a:ext cx="4396072" cy="4487816"/>
            <a:chOff x="2915816" y="1052737"/>
            <a:chExt cx="4396072" cy="4487816"/>
          </a:xfrm>
        </p:grpSpPr>
        <p:pic>
          <p:nvPicPr>
            <p:cNvPr id="2" name="Picture 1"/>
            <p:cNvPicPr>
              <a:picLocks noChangeAspect="1"/>
            </p:cNvPicPr>
            <p:nvPr/>
          </p:nvPicPr>
          <p:blipFill>
            <a:blip r:embed="rId3"/>
            <a:stretch>
              <a:fillRect/>
            </a:stretch>
          </p:blipFill>
          <p:spPr>
            <a:xfrm>
              <a:off x="2915816" y="1052737"/>
              <a:ext cx="4396072" cy="4487816"/>
            </a:xfrm>
            <a:prstGeom prst="rect">
              <a:avLst/>
            </a:prstGeom>
            <a:ln>
              <a:solidFill>
                <a:schemeClr val="tx1"/>
              </a:solidFill>
            </a:ln>
          </p:spPr>
        </p:pic>
        <p:sp>
          <p:nvSpPr>
            <p:cNvPr id="9" name="Rectangle 8"/>
            <p:cNvSpPr/>
            <p:nvPr/>
          </p:nvSpPr>
          <p:spPr>
            <a:xfrm>
              <a:off x="3275856" y="5157192"/>
              <a:ext cx="288032" cy="2393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tx1"/>
                </a:solidFill>
                <a:latin typeface="+mj-lt"/>
              </a:endParaRPr>
            </a:p>
          </p:txBody>
        </p:sp>
        <p:sp>
          <p:nvSpPr>
            <p:cNvPr id="11" name="Rectangle 10"/>
            <p:cNvSpPr/>
            <p:nvPr/>
          </p:nvSpPr>
          <p:spPr>
            <a:xfrm>
              <a:off x="3059832" y="4869160"/>
              <a:ext cx="212400" cy="2393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tx1"/>
                </a:solidFill>
                <a:latin typeface="+mj-lt"/>
              </a:endParaRPr>
            </a:p>
          </p:txBody>
        </p:sp>
        <p:sp>
          <p:nvSpPr>
            <p:cNvPr id="12" name="Rectangle 11"/>
            <p:cNvSpPr/>
            <p:nvPr/>
          </p:nvSpPr>
          <p:spPr>
            <a:xfrm>
              <a:off x="7020272" y="5157192"/>
              <a:ext cx="277200" cy="2393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tx1"/>
                </a:solidFill>
                <a:latin typeface="+mj-lt"/>
              </a:endParaRPr>
            </a:p>
          </p:txBody>
        </p:sp>
        <p:sp>
          <p:nvSpPr>
            <p:cNvPr id="13" name="Rectangle 12"/>
            <p:cNvSpPr/>
            <p:nvPr/>
          </p:nvSpPr>
          <p:spPr>
            <a:xfrm>
              <a:off x="3063456" y="1101423"/>
              <a:ext cx="212400" cy="2393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tx1"/>
                </a:solidFill>
                <a:latin typeface="+mj-lt"/>
              </a:endParaRPr>
            </a:p>
          </p:txBody>
        </p:sp>
      </p:grpSp>
    </p:spTree>
    <p:extLst>
      <p:ext uri="{BB962C8B-B14F-4D97-AF65-F5344CB8AC3E}">
        <p14:creationId xmlns:p14="http://schemas.microsoft.com/office/powerpoint/2010/main" val="1286181097"/>
      </p:ext>
    </p:extLst>
  </p:cSld>
  <p:clrMapOvr>
    <a:masterClrMapping/>
  </p:clrMapOvr>
  <mc:AlternateContent xmlns:mc="http://schemas.openxmlformats.org/markup-compatibility/2006" xmlns:p14="http://schemas.microsoft.com/office/powerpoint/2010/main">
    <mc:Choice Requires="p14">
      <p:transition spd="slow" p14:dur="2000" advTm="1586"/>
    </mc:Choice>
    <mc:Fallback xmlns="">
      <p:transition spd="slow" advTm="1586"/>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bwMode="gray">
          <a:xfrm>
            <a:off x="755575" y="2204864"/>
            <a:ext cx="7324353" cy="3024336"/>
          </a:xfrm>
          <a:prstGeom prst="rect">
            <a:avLst/>
          </a:prstGeom>
        </p:spPr>
        <p:txBody>
          <a:bodyPr vert="horz" lIns="0" tIns="0" rIns="0" bIns="0" rtlCol="0" anchor="t" anchorCtr="0">
            <a:noAutofit/>
          </a:bodyPr>
          <a:lstStyle>
            <a:lvl1pPr marL="0" indent="0" algn="l" defTabSz="914377" rtl="0" eaLnBrk="1" latinLnBrk="0" hangingPunct="1">
              <a:spcBef>
                <a:spcPts val="1200"/>
              </a:spcBef>
              <a:buFont typeface="Arial" panose="020B0604020202020204" pitchFamily="34" charset="0"/>
              <a:buNone/>
              <a:defRPr sz="3000" kern="1200">
                <a:solidFill>
                  <a:schemeClr val="accent1"/>
                </a:solidFill>
                <a:latin typeface="+mj-lt"/>
                <a:ea typeface="+mn-ea"/>
                <a:cs typeface="+mn-cs"/>
              </a:defRPr>
            </a:lvl1pPr>
            <a:lvl2pPr marL="0" indent="0" algn="l" defTabSz="914377" rtl="0" eaLnBrk="1" latinLnBrk="0" hangingPunct="1">
              <a:spcBef>
                <a:spcPts val="600"/>
              </a:spcBef>
              <a:buFont typeface="Arial" panose="020B0604020202020204" pitchFamily="34" charset="0"/>
              <a:buNone/>
              <a:defRPr sz="2000" kern="1200">
                <a:solidFill>
                  <a:schemeClr val="tx1"/>
                </a:solidFill>
                <a:latin typeface="+mj-lt"/>
                <a:ea typeface="+mn-ea"/>
                <a:cs typeface="+mn-cs"/>
              </a:defRPr>
            </a:lvl2pPr>
            <a:lvl3pPr marL="269993" indent="-269993" algn="l" defTabSz="914377" rtl="0" eaLnBrk="1" latinLnBrk="0" hangingPunct="1">
              <a:lnSpc>
                <a:spcPct val="100000"/>
              </a:lnSpc>
              <a:spcBef>
                <a:spcPts val="600"/>
              </a:spcBef>
              <a:buClr>
                <a:schemeClr val="accent1"/>
              </a:buClr>
              <a:buFont typeface="Arial" panose="020B0604020202020204" pitchFamily="34" charset="0"/>
              <a:buChar char="•"/>
              <a:defRPr sz="2000" kern="1200">
                <a:solidFill>
                  <a:schemeClr val="tx1"/>
                </a:solidFill>
                <a:latin typeface="+mj-lt"/>
                <a:ea typeface="+mn-ea"/>
                <a:cs typeface="+mn-cs"/>
              </a:defRPr>
            </a:lvl3pPr>
            <a:lvl4pPr marL="539987" indent="-269993" algn="l" defTabSz="914377" rtl="0" eaLnBrk="1" latinLnBrk="0" hangingPunct="1">
              <a:spcBef>
                <a:spcPts val="300"/>
              </a:spcBef>
              <a:buClr>
                <a:schemeClr val="tx1"/>
              </a:buClr>
              <a:buFont typeface="Verdana" panose="020B0604030504040204" pitchFamily="34" charset="0"/>
              <a:buChar char="–"/>
              <a:defRPr sz="2000" kern="1200">
                <a:solidFill>
                  <a:schemeClr val="tx1"/>
                </a:solidFill>
                <a:latin typeface="+mj-lt"/>
                <a:ea typeface="+mn-ea"/>
                <a:cs typeface="+mn-cs"/>
              </a:defRPr>
            </a:lvl4pPr>
            <a:lvl5pPr marL="809980" indent="-269993" algn="l" defTabSz="914377" rtl="0" eaLnBrk="1" latinLnBrk="0" hangingPunct="1">
              <a:spcBef>
                <a:spcPts val="300"/>
              </a:spcBef>
              <a:buClr>
                <a:schemeClr val="tx1"/>
              </a:buClr>
              <a:buFont typeface="Verdana" panose="020B0604030504040204" pitchFamily="34" charset="0"/>
              <a:buChar char="–"/>
              <a:defRPr sz="2000" kern="1200" baseline="0">
                <a:solidFill>
                  <a:schemeClr val="tx1"/>
                </a:solidFill>
                <a:latin typeface="+mj-lt"/>
                <a:ea typeface="+mn-ea"/>
                <a:cs typeface="+mn-cs"/>
              </a:defRPr>
            </a:lvl5pPr>
            <a:lvl6pPr marL="1079973" indent="-269993" algn="l" defTabSz="914377" rtl="0" eaLnBrk="1" latinLnBrk="0" hangingPunct="1">
              <a:spcBef>
                <a:spcPts val="300"/>
              </a:spcBef>
              <a:buClr>
                <a:schemeClr val="tx1"/>
              </a:buClr>
              <a:buFont typeface="Verdana" panose="020B0604030504040204" pitchFamily="34" charset="0"/>
              <a:buChar char="–"/>
              <a:defRPr sz="2000" kern="1200">
                <a:solidFill>
                  <a:schemeClr val="tx1"/>
                </a:solidFill>
                <a:latin typeface="+mj-lt"/>
                <a:ea typeface="+mn-ea"/>
                <a:cs typeface="+mn-cs"/>
              </a:defRPr>
            </a:lvl6pPr>
            <a:lvl7pPr marL="1349966" indent="-269993" algn="l" defTabSz="914377" rtl="0" eaLnBrk="1" latinLnBrk="0" hangingPunct="1">
              <a:spcBef>
                <a:spcPts val="300"/>
              </a:spcBef>
              <a:buClr>
                <a:schemeClr val="tx1"/>
              </a:buClr>
              <a:buFont typeface="Verdana" panose="020B0604030504040204" pitchFamily="34" charset="0"/>
              <a:buChar char="–"/>
              <a:defRPr sz="2000" kern="1200">
                <a:solidFill>
                  <a:schemeClr val="tx1"/>
                </a:solidFill>
                <a:latin typeface="+mj-lt"/>
                <a:ea typeface="+mn-ea"/>
                <a:cs typeface="+mn-cs"/>
              </a:defRPr>
            </a:lvl7pPr>
            <a:lvl8pPr marL="1619960" indent="-269993" algn="l" defTabSz="914377" rtl="0" eaLnBrk="1" latinLnBrk="0" hangingPunct="1">
              <a:spcBef>
                <a:spcPts val="300"/>
              </a:spcBef>
              <a:buClr>
                <a:schemeClr val="tx1"/>
              </a:buClr>
              <a:buFont typeface="Verdana" panose="020B0604030504040204" pitchFamily="34" charset="0"/>
              <a:buChar char="–"/>
              <a:defRPr sz="2000" kern="1200">
                <a:solidFill>
                  <a:schemeClr val="tx1"/>
                </a:solidFill>
                <a:latin typeface="+mj-lt"/>
                <a:ea typeface="+mn-ea"/>
                <a:cs typeface="+mn-cs"/>
              </a:defRPr>
            </a:lvl8pPr>
            <a:lvl9pPr marL="1889953" indent="-269868" algn="l" defTabSz="914377" rtl="0" eaLnBrk="1" latinLnBrk="0" hangingPunct="1">
              <a:spcBef>
                <a:spcPts val="300"/>
              </a:spcBef>
              <a:buClr>
                <a:schemeClr val="tx1"/>
              </a:buClr>
              <a:buFont typeface="Verdana" panose="020B0604030504040204" pitchFamily="34" charset="0"/>
              <a:buChar char="–"/>
              <a:defRPr sz="2000" kern="1200">
                <a:solidFill>
                  <a:schemeClr val="tx1"/>
                </a:solidFill>
                <a:latin typeface="+mj-lt"/>
                <a:ea typeface="+mn-ea"/>
                <a:cs typeface="+mn-cs"/>
              </a:defRPr>
            </a:lvl9pPr>
          </a:lstStyle>
          <a:p>
            <a:pPr marL="342900" indent="-342900">
              <a:buFont typeface="Arial"/>
              <a:buChar char="•"/>
            </a:pPr>
            <a:endParaRPr lang="en-GB" sz="2400" dirty="0"/>
          </a:p>
        </p:txBody>
      </p:sp>
      <p:sp>
        <p:nvSpPr>
          <p:cNvPr id="4" name="Title 4"/>
          <p:cNvSpPr>
            <a:spLocks noGrp="1"/>
          </p:cNvSpPr>
          <p:nvPr>
            <p:ph type="title"/>
          </p:nvPr>
        </p:nvSpPr>
        <p:spPr>
          <a:xfrm>
            <a:off x="309117" y="1052736"/>
            <a:ext cx="7770812" cy="788649"/>
          </a:xfrm>
        </p:spPr>
        <p:txBody>
          <a:bodyPr/>
          <a:lstStyle/>
          <a:p>
            <a:r>
              <a:rPr lang="en-US" sz="5000" dirty="0" smtClean="0">
                <a:solidFill>
                  <a:schemeClr val="bg2"/>
                </a:solidFill>
                <a:latin typeface="Georgia" panose="02040502050405020303" pitchFamily="18" charset="0"/>
              </a:rPr>
              <a:t>Visualisation</a:t>
            </a:r>
            <a:endParaRPr lang="en-US" sz="5000" dirty="0">
              <a:solidFill>
                <a:schemeClr val="bg2"/>
              </a:solidFill>
              <a:latin typeface="Georgia" panose="02040502050405020303" pitchFamily="18" charset="0"/>
            </a:endParaRPr>
          </a:p>
        </p:txBody>
      </p:sp>
      <p:sp>
        <p:nvSpPr>
          <p:cNvPr id="9" name="Text Placeholder 3"/>
          <p:cNvSpPr>
            <a:spLocks noGrp="1"/>
          </p:cNvSpPr>
          <p:nvPr>
            <p:ph type="body" sz="quarter" idx="13"/>
          </p:nvPr>
        </p:nvSpPr>
        <p:spPr>
          <a:xfrm>
            <a:off x="323529" y="6043652"/>
            <a:ext cx="5328592" cy="625708"/>
          </a:xfrm>
        </p:spPr>
        <p:txBody>
          <a:bodyPr/>
          <a:lstStyle/>
          <a:p>
            <a:r>
              <a:rPr lang="en-GB" dirty="0" smtClean="0"/>
              <a:t>Images: Analytics app wireframe, </a:t>
            </a:r>
            <a:r>
              <a:rPr lang="en-GB" dirty="0" err="1" smtClean="0"/>
              <a:t>Jisc</a:t>
            </a:r>
            <a:r>
              <a:rPr lang="en-GB" dirty="0"/>
              <a:t> Effective Learning Analytics © 2014</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5696" y="1841385"/>
            <a:ext cx="2232248" cy="3966135"/>
          </a:xfrm>
          <a:prstGeom prst="rect">
            <a:avLst/>
          </a:prstGeom>
        </p:spPr>
      </p:pic>
      <p:sp>
        <p:nvSpPr>
          <p:cNvPr id="10" name="Title 3"/>
          <p:cNvSpPr txBox="1">
            <a:spLocks/>
          </p:cNvSpPr>
          <p:nvPr/>
        </p:nvSpPr>
        <p:spPr bwMode="gray">
          <a:xfrm>
            <a:off x="6084168" y="6132123"/>
            <a:ext cx="2843808" cy="393221"/>
          </a:xfrm>
          <a:prstGeom prst="rect">
            <a:avLst/>
          </a:prstGeom>
        </p:spPr>
        <p:txBody>
          <a:bodyPr vert="horz" lIns="0" tIns="0" rIns="0" bIns="0" rtlCol="0" anchor="t" anchorCtr="0">
            <a:noAutofit/>
          </a:bodyPr>
          <a:lstStyle>
            <a:lvl1pPr algn="l" defTabSz="914377" rtl="0" eaLnBrk="1" latinLnBrk="0" hangingPunct="1">
              <a:lnSpc>
                <a:spcPct val="85000"/>
              </a:lnSpc>
              <a:spcBef>
                <a:spcPct val="0"/>
              </a:spcBef>
              <a:buNone/>
              <a:defRPr sz="5400" kern="1200" baseline="0">
                <a:solidFill>
                  <a:schemeClr val="accent1"/>
                </a:solidFill>
                <a:latin typeface="+mj-lt"/>
                <a:ea typeface="+mj-ea"/>
                <a:cs typeface="+mj-cs"/>
              </a:defRPr>
            </a:lvl1pPr>
          </a:lstStyle>
          <a:p>
            <a:pPr algn="r">
              <a:buFontTx/>
            </a:pPr>
            <a:r>
              <a:rPr lang="en-US" sz="1800" dirty="0" smtClean="0"/>
              <a:t>How should we measure online learning?</a:t>
            </a:r>
            <a:endParaRPr lang="en-GB" sz="1800"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0032" y="1828278"/>
            <a:ext cx="2592287" cy="3966512"/>
          </a:xfrm>
          <a:prstGeom prst="rect">
            <a:avLst/>
          </a:prstGeom>
        </p:spPr>
      </p:pic>
    </p:spTree>
    <p:extLst>
      <p:ext uri="{BB962C8B-B14F-4D97-AF65-F5344CB8AC3E}">
        <p14:creationId xmlns:p14="http://schemas.microsoft.com/office/powerpoint/2010/main" val="3555686879"/>
      </p:ext>
    </p:extLst>
  </p:cSld>
  <p:clrMapOvr>
    <a:masterClrMapping/>
  </p:clrMapOvr>
  <mc:AlternateContent xmlns:mc="http://schemas.openxmlformats.org/markup-compatibility/2006" xmlns:p14="http://schemas.microsoft.com/office/powerpoint/2010/main">
    <mc:Choice Requires="p14">
      <p:transition spd="slow" p14:dur="2000" advTm="1586"/>
    </mc:Choice>
    <mc:Fallback xmlns="">
      <p:transition spd="slow" advTm="1586"/>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123728" y="1052736"/>
            <a:ext cx="5328592" cy="830997"/>
          </a:xfrm>
          <a:prstGeom prst="rect">
            <a:avLst/>
          </a:prstGeom>
          <a:noFill/>
        </p:spPr>
        <p:txBody>
          <a:bodyPr wrap="square" lIns="0" tIns="0" rIns="0" bIns="0" rtlCol="0">
            <a:spAutoFit/>
          </a:bodyPr>
          <a:lstStyle/>
          <a:p>
            <a:pPr algn="ctr"/>
            <a:r>
              <a:rPr lang="en-US" sz="5400" dirty="0" err="1" smtClean="0">
                <a:solidFill>
                  <a:schemeClr val="bg2"/>
                </a:solidFill>
                <a:latin typeface="+mj-lt"/>
              </a:rPr>
              <a:t>b.socrative.com</a:t>
            </a:r>
            <a:endParaRPr lang="en-US" sz="5400" dirty="0" smtClean="0">
              <a:solidFill>
                <a:schemeClr val="bg2"/>
              </a:solidFill>
              <a:latin typeface="+mj-lt"/>
            </a:endParaRPr>
          </a:p>
        </p:txBody>
      </p:sp>
      <p:pic>
        <p:nvPicPr>
          <p:cNvPr id="7" name="Picture 6" descr="Socrative 2015-08-24 11-20-4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2542838"/>
            <a:ext cx="4446591" cy="3672408"/>
          </a:xfrm>
          <a:prstGeom prst="rect">
            <a:avLst/>
          </a:prstGeom>
        </p:spPr>
      </p:pic>
      <p:pic>
        <p:nvPicPr>
          <p:cNvPr id="8" name="Picture 7" descr="Socrative 2015-08-24 11-21-38.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2877392"/>
            <a:ext cx="4176464" cy="3142016"/>
          </a:xfrm>
          <a:prstGeom prst="rect">
            <a:avLst/>
          </a:prstGeom>
        </p:spPr>
      </p:pic>
      <p:sp>
        <p:nvSpPr>
          <p:cNvPr id="9" name="TextBox 8"/>
          <p:cNvSpPr txBox="1"/>
          <p:nvPr/>
        </p:nvSpPr>
        <p:spPr>
          <a:xfrm>
            <a:off x="3690098" y="2038782"/>
            <a:ext cx="1763804" cy="430887"/>
          </a:xfrm>
          <a:prstGeom prst="rect">
            <a:avLst/>
          </a:prstGeom>
          <a:noFill/>
        </p:spPr>
        <p:txBody>
          <a:bodyPr wrap="none" lIns="0" tIns="0" rIns="0" bIns="0" rtlCol="0">
            <a:spAutoFit/>
          </a:bodyPr>
          <a:lstStyle/>
          <a:p>
            <a:r>
              <a:rPr lang="en-US" sz="2800" dirty="0" smtClean="0">
                <a:latin typeface="+mj-lt"/>
              </a:rPr>
              <a:t>IVGEL7YU</a:t>
            </a:r>
          </a:p>
        </p:txBody>
      </p:sp>
      <p:sp>
        <p:nvSpPr>
          <p:cNvPr id="10" name="Title 3"/>
          <p:cNvSpPr txBox="1">
            <a:spLocks/>
          </p:cNvSpPr>
          <p:nvPr/>
        </p:nvSpPr>
        <p:spPr bwMode="gray">
          <a:xfrm>
            <a:off x="6084168" y="6132123"/>
            <a:ext cx="2843808" cy="393221"/>
          </a:xfrm>
          <a:prstGeom prst="rect">
            <a:avLst/>
          </a:prstGeom>
        </p:spPr>
        <p:txBody>
          <a:bodyPr vert="horz" lIns="0" tIns="0" rIns="0" bIns="0" rtlCol="0" anchor="t" anchorCtr="0">
            <a:noAutofit/>
          </a:bodyPr>
          <a:lstStyle>
            <a:lvl1pPr algn="l" defTabSz="914377" rtl="0" eaLnBrk="1" latinLnBrk="0" hangingPunct="1">
              <a:lnSpc>
                <a:spcPct val="85000"/>
              </a:lnSpc>
              <a:spcBef>
                <a:spcPct val="0"/>
              </a:spcBef>
              <a:buNone/>
              <a:defRPr sz="5400" kern="1200" baseline="0">
                <a:solidFill>
                  <a:schemeClr val="accent1"/>
                </a:solidFill>
                <a:latin typeface="+mj-lt"/>
                <a:ea typeface="+mj-ea"/>
                <a:cs typeface="+mj-cs"/>
              </a:defRPr>
            </a:lvl1pPr>
          </a:lstStyle>
          <a:p>
            <a:pPr algn="r">
              <a:buFontTx/>
            </a:pPr>
            <a:r>
              <a:rPr lang="en-US" sz="1800" dirty="0" smtClean="0"/>
              <a:t>How should we measure online learning?</a:t>
            </a:r>
            <a:endParaRPr lang="en-GB" sz="1800" dirty="0"/>
          </a:p>
        </p:txBody>
      </p:sp>
    </p:spTree>
    <p:extLst>
      <p:ext uri="{BB962C8B-B14F-4D97-AF65-F5344CB8AC3E}">
        <p14:creationId xmlns:p14="http://schemas.microsoft.com/office/powerpoint/2010/main" val="27848462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bwMode="gray">
          <a:xfrm>
            <a:off x="755575" y="2204864"/>
            <a:ext cx="7324353" cy="3024336"/>
          </a:xfrm>
          <a:prstGeom prst="rect">
            <a:avLst/>
          </a:prstGeom>
        </p:spPr>
        <p:txBody>
          <a:bodyPr vert="horz" lIns="0" tIns="0" rIns="0" bIns="0" rtlCol="0" anchor="t" anchorCtr="0">
            <a:noAutofit/>
          </a:bodyPr>
          <a:lstStyle>
            <a:lvl1pPr marL="0" indent="0" algn="l" defTabSz="914377" rtl="0" eaLnBrk="1" latinLnBrk="0" hangingPunct="1">
              <a:spcBef>
                <a:spcPts val="1200"/>
              </a:spcBef>
              <a:buFont typeface="Arial" panose="020B0604020202020204" pitchFamily="34" charset="0"/>
              <a:buNone/>
              <a:defRPr sz="3000" kern="1200">
                <a:solidFill>
                  <a:schemeClr val="accent1"/>
                </a:solidFill>
                <a:latin typeface="+mj-lt"/>
                <a:ea typeface="+mn-ea"/>
                <a:cs typeface="+mn-cs"/>
              </a:defRPr>
            </a:lvl1pPr>
            <a:lvl2pPr marL="0" indent="0" algn="l" defTabSz="914377" rtl="0" eaLnBrk="1" latinLnBrk="0" hangingPunct="1">
              <a:spcBef>
                <a:spcPts val="600"/>
              </a:spcBef>
              <a:buFont typeface="Arial" panose="020B0604020202020204" pitchFamily="34" charset="0"/>
              <a:buNone/>
              <a:defRPr sz="2000" kern="1200">
                <a:solidFill>
                  <a:schemeClr val="tx1"/>
                </a:solidFill>
                <a:latin typeface="+mj-lt"/>
                <a:ea typeface="+mn-ea"/>
                <a:cs typeface="+mn-cs"/>
              </a:defRPr>
            </a:lvl2pPr>
            <a:lvl3pPr marL="269993" indent="-269993" algn="l" defTabSz="914377" rtl="0" eaLnBrk="1" latinLnBrk="0" hangingPunct="1">
              <a:lnSpc>
                <a:spcPct val="100000"/>
              </a:lnSpc>
              <a:spcBef>
                <a:spcPts val="600"/>
              </a:spcBef>
              <a:buClr>
                <a:schemeClr val="accent1"/>
              </a:buClr>
              <a:buFont typeface="Arial" panose="020B0604020202020204" pitchFamily="34" charset="0"/>
              <a:buChar char="•"/>
              <a:defRPr sz="2000" kern="1200">
                <a:solidFill>
                  <a:schemeClr val="tx1"/>
                </a:solidFill>
                <a:latin typeface="+mj-lt"/>
                <a:ea typeface="+mn-ea"/>
                <a:cs typeface="+mn-cs"/>
              </a:defRPr>
            </a:lvl3pPr>
            <a:lvl4pPr marL="539987" indent="-269993" algn="l" defTabSz="914377" rtl="0" eaLnBrk="1" latinLnBrk="0" hangingPunct="1">
              <a:spcBef>
                <a:spcPts val="300"/>
              </a:spcBef>
              <a:buClr>
                <a:schemeClr val="tx1"/>
              </a:buClr>
              <a:buFont typeface="Verdana" panose="020B0604030504040204" pitchFamily="34" charset="0"/>
              <a:buChar char="–"/>
              <a:defRPr sz="2000" kern="1200">
                <a:solidFill>
                  <a:schemeClr val="tx1"/>
                </a:solidFill>
                <a:latin typeface="+mj-lt"/>
                <a:ea typeface="+mn-ea"/>
                <a:cs typeface="+mn-cs"/>
              </a:defRPr>
            </a:lvl4pPr>
            <a:lvl5pPr marL="809980" indent="-269993" algn="l" defTabSz="914377" rtl="0" eaLnBrk="1" latinLnBrk="0" hangingPunct="1">
              <a:spcBef>
                <a:spcPts val="300"/>
              </a:spcBef>
              <a:buClr>
                <a:schemeClr val="tx1"/>
              </a:buClr>
              <a:buFont typeface="Verdana" panose="020B0604030504040204" pitchFamily="34" charset="0"/>
              <a:buChar char="–"/>
              <a:defRPr sz="2000" kern="1200" baseline="0">
                <a:solidFill>
                  <a:schemeClr val="tx1"/>
                </a:solidFill>
                <a:latin typeface="+mj-lt"/>
                <a:ea typeface="+mn-ea"/>
                <a:cs typeface="+mn-cs"/>
              </a:defRPr>
            </a:lvl5pPr>
            <a:lvl6pPr marL="1079973" indent="-269993" algn="l" defTabSz="914377" rtl="0" eaLnBrk="1" latinLnBrk="0" hangingPunct="1">
              <a:spcBef>
                <a:spcPts val="300"/>
              </a:spcBef>
              <a:buClr>
                <a:schemeClr val="tx1"/>
              </a:buClr>
              <a:buFont typeface="Verdana" panose="020B0604030504040204" pitchFamily="34" charset="0"/>
              <a:buChar char="–"/>
              <a:defRPr sz="2000" kern="1200">
                <a:solidFill>
                  <a:schemeClr val="tx1"/>
                </a:solidFill>
                <a:latin typeface="+mj-lt"/>
                <a:ea typeface="+mn-ea"/>
                <a:cs typeface="+mn-cs"/>
              </a:defRPr>
            </a:lvl6pPr>
            <a:lvl7pPr marL="1349966" indent="-269993" algn="l" defTabSz="914377" rtl="0" eaLnBrk="1" latinLnBrk="0" hangingPunct="1">
              <a:spcBef>
                <a:spcPts val="300"/>
              </a:spcBef>
              <a:buClr>
                <a:schemeClr val="tx1"/>
              </a:buClr>
              <a:buFont typeface="Verdana" panose="020B0604030504040204" pitchFamily="34" charset="0"/>
              <a:buChar char="–"/>
              <a:defRPr sz="2000" kern="1200">
                <a:solidFill>
                  <a:schemeClr val="tx1"/>
                </a:solidFill>
                <a:latin typeface="+mj-lt"/>
                <a:ea typeface="+mn-ea"/>
                <a:cs typeface="+mn-cs"/>
              </a:defRPr>
            </a:lvl7pPr>
            <a:lvl8pPr marL="1619960" indent="-269993" algn="l" defTabSz="914377" rtl="0" eaLnBrk="1" latinLnBrk="0" hangingPunct="1">
              <a:spcBef>
                <a:spcPts val="300"/>
              </a:spcBef>
              <a:buClr>
                <a:schemeClr val="tx1"/>
              </a:buClr>
              <a:buFont typeface="Verdana" panose="020B0604030504040204" pitchFamily="34" charset="0"/>
              <a:buChar char="–"/>
              <a:defRPr sz="2000" kern="1200">
                <a:solidFill>
                  <a:schemeClr val="tx1"/>
                </a:solidFill>
                <a:latin typeface="+mj-lt"/>
                <a:ea typeface="+mn-ea"/>
                <a:cs typeface="+mn-cs"/>
              </a:defRPr>
            </a:lvl8pPr>
            <a:lvl9pPr marL="1889953" indent="-269868" algn="l" defTabSz="914377" rtl="0" eaLnBrk="1" latinLnBrk="0" hangingPunct="1">
              <a:spcBef>
                <a:spcPts val="300"/>
              </a:spcBef>
              <a:buClr>
                <a:schemeClr val="tx1"/>
              </a:buClr>
              <a:buFont typeface="Verdana" panose="020B0604030504040204" pitchFamily="34" charset="0"/>
              <a:buChar char="–"/>
              <a:defRPr sz="2000" kern="1200">
                <a:solidFill>
                  <a:schemeClr val="tx1"/>
                </a:solidFill>
                <a:latin typeface="+mj-lt"/>
                <a:ea typeface="+mn-ea"/>
                <a:cs typeface="+mn-cs"/>
              </a:defRPr>
            </a:lvl9pPr>
          </a:lstStyle>
          <a:p>
            <a:pPr marL="342900" indent="-342900">
              <a:buFont typeface="Arial"/>
              <a:buChar char="•"/>
            </a:pPr>
            <a:endParaRPr lang="en-GB" sz="2400" dirty="0"/>
          </a:p>
        </p:txBody>
      </p:sp>
      <p:sp>
        <p:nvSpPr>
          <p:cNvPr id="4" name="Title 4"/>
          <p:cNvSpPr>
            <a:spLocks noGrp="1"/>
          </p:cNvSpPr>
          <p:nvPr>
            <p:ph type="title"/>
          </p:nvPr>
        </p:nvSpPr>
        <p:spPr>
          <a:xfrm>
            <a:off x="309117" y="1052736"/>
            <a:ext cx="7770812" cy="788649"/>
          </a:xfrm>
        </p:spPr>
        <p:txBody>
          <a:bodyPr/>
          <a:lstStyle/>
          <a:p>
            <a:r>
              <a:rPr lang="en-US" sz="5000" dirty="0" smtClean="0">
                <a:solidFill>
                  <a:schemeClr val="bg2"/>
                </a:solidFill>
                <a:latin typeface="Georgia" panose="02040502050405020303" pitchFamily="18" charset="0"/>
              </a:rPr>
              <a:t>Visualisation</a:t>
            </a:r>
            <a:endParaRPr lang="en-US" sz="5000" dirty="0">
              <a:solidFill>
                <a:schemeClr val="bg2"/>
              </a:solidFill>
              <a:latin typeface="Georgia" panose="02040502050405020303" pitchFamily="18" charset="0"/>
            </a:endParaRPr>
          </a:p>
        </p:txBody>
      </p:sp>
      <p:sp>
        <p:nvSpPr>
          <p:cNvPr id="9" name="Text Placeholder 3"/>
          <p:cNvSpPr>
            <a:spLocks noGrp="1"/>
          </p:cNvSpPr>
          <p:nvPr>
            <p:ph type="body" sz="quarter" idx="13"/>
          </p:nvPr>
        </p:nvSpPr>
        <p:spPr>
          <a:xfrm>
            <a:off x="323528" y="6043652"/>
            <a:ext cx="5904655" cy="625708"/>
          </a:xfrm>
        </p:spPr>
        <p:txBody>
          <a:bodyPr/>
          <a:lstStyle/>
          <a:p>
            <a:r>
              <a:rPr lang="en-GB" dirty="0" smtClean="0"/>
              <a:t>Image: </a:t>
            </a:r>
            <a:r>
              <a:rPr lang="en-GB" dirty="0" err="1"/>
              <a:t>SITS:Vision</a:t>
            </a:r>
            <a:r>
              <a:rPr lang="en-GB" dirty="0"/>
              <a:t> Student Insight, Tribal Group/University of Wolverhampton, 2014</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9712" y="1779939"/>
            <a:ext cx="5400600" cy="4073108"/>
          </a:xfrm>
          <a:prstGeom prst="rect">
            <a:avLst/>
          </a:prstGeom>
        </p:spPr>
      </p:pic>
      <p:sp>
        <p:nvSpPr>
          <p:cNvPr id="10" name="Title 3"/>
          <p:cNvSpPr txBox="1">
            <a:spLocks/>
          </p:cNvSpPr>
          <p:nvPr/>
        </p:nvSpPr>
        <p:spPr bwMode="gray">
          <a:xfrm>
            <a:off x="6084168" y="6132123"/>
            <a:ext cx="2843808" cy="393221"/>
          </a:xfrm>
          <a:prstGeom prst="rect">
            <a:avLst/>
          </a:prstGeom>
        </p:spPr>
        <p:txBody>
          <a:bodyPr vert="horz" lIns="0" tIns="0" rIns="0" bIns="0" rtlCol="0" anchor="t" anchorCtr="0">
            <a:noAutofit/>
          </a:bodyPr>
          <a:lstStyle>
            <a:lvl1pPr algn="l" defTabSz="914377" rtl="0" eaLnBrk="1" latinLnBrk="0" hangingPunct="1">
              <a:lnSpc>
                <a:spcPct val="85000"/>
              </a:lnSpc>
              <a:spcBef>
                <a:spcPct val="0"/>
              </a:spcBef>
              <a:buNone/>
              <a:defRPr sz="5400" kern="1200" baseline="0">
                <a:solidFill>
                  <a:schemeClr val="accent1"/>
                </a:solidFill>
                <a:latin typeface="+mj-lt"/>
                <a:ea typeface="+mj-ea"/>
                <a:cs typeface="+mj-cs"/>
              </a:defRPr>
            </a:lvl1pPr>
          </a:lstStyle>
          <a:p>
            <a:pPr algn="r">
              <a:buFontTx/>
            </a:pPr>
            <a:r>
              <a:rPr lang="en-US" sz="1800" dirty="0" smtClean="0"/>
              <a:t>How should we measure online learning?</a:t>
            </a:r>
            <a:endParaRPr lang="en-GB" sz="1800" dirty="0"/>
          </a:p>
        </p:txBody>
      </p:sp>
    </p:spTree>
    <p:extLst>
      <p:ext uri="{BB962C8B-B14F-4D97-AF65-F5344CB8AC3E}">
        <p14:creationId xmlns:p14="http://schemas.microsoft.com/office/powerpoint/2010/main" val="4020206895"/>
      </p:ext>
    </p:extLst>
  </p:cSld>
  <p:clrMapOvr>
    <a:masterClrMapping/>
  </p:clrMapOvr>
  <mc:AlternateContent xmlns:mc="http://schemas.openxmlformats.org/markup-compatibility/2006" xmlns:p14="http://schemas.microsoft.com/office/powerpoint/2010/main">
    <mc:Choice Requires="p14">
      <p:transition spd="slow" p14:dur="2000" advTm="1586"/>
    </mc:Choice>
    <mc:Fallback xmlns="">
      <p:transition spd="slow" advTm="1586"/>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3928" y="1830359"/>
            <a:ext cx="1525932" cy="4290738"/>
          </a:xfrm>
          <a:prstGeom prst="rect">
            <a:avLst/>
          </a:prstGeom>
        </p:spPr>
      </p:pic>
      <p:sp>
        <p:nvSpPr>
          <p:cNvPr id="6" name="Content Placeholder 2"/>
          <p:cNvSpPr txBox="1">
            <a:spLocks/>
          </p:cNvSpPr>
          <p:nvPr/>
        </p:nvSpPr>
        <p:spPr bwMode="gray">
          <a:xfrm>
            <a:off x="755575" y="2204864"/>
            <a:ext cx="7324353" cy="3024336"/>
          </a:xfrm>
          <a:prstGeom prst="rect">
            <a:avLst/>
          </a:prstGeom>
        </p:spPr>
        <p:txBody>
          <a:bodyPr vert="horz" lIns="0" tIns="0" rIns="0" bIns="0" rtlCol="0" anchor="t" anchorCtr="0">
            <a:noAutofit/>
          </a:bodyPr>
          <a:lstStyle>
            <a:lvl1pPr marL="0" indent="0" algn="l" defTabSz="914377" rtl="0" eaLnBrk="1" latinLnBrk="0" hangingPunct="1">
              <a:spcBef>
                <a:spcPts val="1200"/>
              </a:spcBef>
              <a:buFont typeface="Arial" panose="020B0604020202020204" pitchFamily="34" charset="0"/>
              <a:buNone/>
              <a:defRPr sz="3000" kern="1200">
                <a:solidFill>
                  <a:schemeClr val="accent1"/>
                </a:solidFill>
                <a:latin typeface="+mj-lt"/>
                <a:ea typeface="+mn-ea"/>
                <a:cs typeface="+mn-cs"/>
              </a:defRPr>
            </a:lvl1pPr>
            <a:lvl2pPr marL="0" indent="0" algn="l" defTabSz="914377" rtl="0" eaLnBrk="1" latinLnBrk="0" hangingPunct="1">
              <a:spcBef>
                <a:spcPts val="600"/>
              </a:spcBef>
              <a:buFont typeface="Arial" panose="020B0604020202020204" pitchFamily="34" charset="0"/>
              <a:buNone/>
              <a:defRPr sz="2000" kern="1200">
                <a:solidFill>
                  <a:schemeClr val="tx1"/>
                </a:solidFill>
                <a:latin typeface="+mj-lt"/>
                <a:ea typeface="+mn-ea"/>
                <a:cs typeface="+mn-cs"/>
              </a:defRPr>
            </a:lvl2pPr>
            <a:lvl3pPr marL="269993" indent="-269993" algn="l" defTabSz="914377" rtl="0" eaLnBrk="1" latinLnBrk="0" hangingPunct="1">
              <a:lnSpc>
                <a:spcPct val="100000"/>
              </a:lnSpc>
              <a:spcBef>
                <a:spcPts val="600"/>
              </a:spcBef>
              <a:buClr>
                <a:schemeClr val="accent1"/>
              </a:buClr>
              <a:buFont typeface="Arial" panose="020B0604020202020204" pitchFamily="34" charset="0"/>
              <a:buChar char="•"/>
              <a:defRPr sz="2000" kern="1200">
                <a:solidFill>
                  <a:schemeClr val="tx1"/>
                </a:solidFill>
                <a:latin typeface="+mj-lt"/>
                <a:ea typeface="+mn-ea"/>
                <a:cs typeface="+mn-cs"/>
              </a:defRPr>
            </a:lvl3pPr>
            <a:lvl4pPr marL="539987" indent="-269993" algn="l" defTabSz="914377" rtl="0" eaLnBrk="1" latinLnBrk="0" hangingPunct="1">
              <a:spcBef>
                <a:spcPts val="300"/>
              </a:spcBef>
              <a:buClr>
                <a:schemeClr val="tx1"/>
              </a:buClr>
              <a:buFont typeface="Verdana" panose="020B0604030504040204" pitchFamily="34" charset="0"/>
              <a:buChar char="–"/>
              <a:defRPr sz="2000" kern="1200">
                <a:solidFill>
                  <a:schemeClr val="tx1"/>
                </a:solidFill>
                <a:latin typeface="+mj-lt"/>
                <a:ea typeface="+mn-ea"/>
                <a:cs typeface="+mn-cs"/>
              </a:defRPr>
            </a:lvl4pPr>
            <a:lvl5pPr marL="809980" indent="-269993" algn="l" defTabSz="914377" rtl="0" eaLnBrk="1" latinLnBrk="0" hangingPunct="1">
              <a:spcBef>
                <a:spcPts val="300"/>
              </a:spcBef>
              <a:buClr>
                <a:schemeClr val="tx1"/>
              </a:buClr>
              <a:buFont typeface="Verdana" panose="020B0604030504040204" pitchFamily="34" charset="0"/>
              <a:buChar char="–"/>
              <a:defRPr sz="2000" kern="1200" baseline="0">
                <a:solidFill>
                  <a:schemeClr val="tx1"/>
                </a:solidFill>
                <a:latin typeface="+mj-lt"/>
                <a:ea typeface="+mn-ea"/>
                <a:cs typeface="+mn-cs"/>
              </a:defRPr>
            </a:lvl5pPr>
            <a:lvl6pPr marL="1079973" indent="-269993" algn="l" defTabSz="914377" rtl="0" eaLnBrk="1" latinLnBrk="0" hangingPunct="1">
              <a:spcBef>
                <a:spcPts val="300"/>
              </a:spcBef>
              <a:buClr>
                <a:schemeClr val="tx1"/>
              </a:buClr>
              <a:buFont typeface="Verdana" panose="020B0604030504040204" pitchFamily="34" charset="0"/>
              <a:buChar char="–"/>
              <a:defRPr sz="2000" kern="1200">
                <a:solidFill>
                  <a:schemeClr val="tx1"/>
                </a:solidFill>
                <a:latin typeface="+mj-lt"/>
                <a:ea typeface="+mn-ea"/>
                <a:cs typeface="+mn-cs"/>
              </a:defRPr>
            </a:lvl6pPr>
            <a:lvl7pPr marL="1349966" indent="-269993" algn="l" defTabSz="914377" rtl="0" eaLnBrk="1" latinLnBrk="0" hangingPunct="1">
              <a:spcBef>
                <a:spcPts val="300"/>
              </a:spcBef>
              <a:buClr>
                <a:schemeClr val="tx1"/>
              </a:buClr>
              <a:buFont typeface="Verdana" panose="020B0604030504040204" pitchFamily="34" charset="0"/>
              <a:buChar char="–"/>
              <a:defRPr sz="2000" kern="1200">
                <a:solidFill>
                  <a:schemeClr val="tx1"/>
                </a:solidFill>
                <a:latin typeface="+mj-lt"/>
                <a:ea typeface="+mn-ea"/>
                <a:cs typeface="+mn-cs"/>
              </a:defRPr>
            </a:lvl7pPr>
            <a:lvl8pPr marL="1619960" indent="-269993" algn="l" defTabSz="914377" rtl="0" eaLnBrk="1" latinLnBrk="0" hangingPunct="1">
              <a:spcBef>
                <a:spcPts val="300"/>
              </a:spcBef>
              <a:buClr>
                <a:schemeClr val="tx1"/>
              </a:buClr>
              <a:buFont typeface="Verdana" panose="020B0604030504040204" pitchFamily="34" charset="0"/>
              <a:buChar char="–"/>
              <a:defRPr sz="2000" kern="1200">
                <a:solidFill>
                  <a:schemeClr val="tx1"/>
                </a:solidFill>
                <a:latin typeface="+mj-lt"/>
                <a:ea typeface="+mn-ea"/>
                <a:cs typeface="+mn-cs"/>
              </a:defRPr>
            </a:lvl8pPr>
            <a:lvl9pPr marL="1889953" indent="-269868" algn="l" defTabSz="914377" rtl="0" eaLnBrk="1" latinLnBrk="0" hangingPunct="1">
              <a:spcBef>
                <a:spcPts val="300"/>
              </a:spcBef>
              <a:buClr>
                <a:schemeClr val="tx1"/>
              </a:buClr>
              <a:buFont typeface="Verdana" panose="020B0604030504040204" pitchFamily="34" charset="0"/>
              <a:buChar char="–"/>
              <a:defRPr sz="2000" kern="1200">
                <a:solidFill>
                  <a:schemeClr val="tx1"/>
                </a:solidFill>
                <a:latin typeface="+mj-lt"/>
                <a:ea typeface="+mn-ea"/>
                <a:cs typeface="+mn-cs"/>
              </a:defRPr>
            </a:lvl9pPr>
          </a:lstStyle>
          <a:p>
            <a:pPr marL="342900" indent="-342900">
              <a:buFont typeface="Arial"/>
              <a:buChar char="•"/>
            </a:pPr>
            <a:endParaRPr lang="en-GB" sz="2400" dirty="0"/>
          </a:p>
        </p:txBody>
      </p:sp>
      <p:sp>
        <p:nvSpPr>
          <p:cNvPr id="4" name="Title 4"/>
          <p:cNvSpPr>
            <a:spLocks noGrp="1"/>
          </p:cNvSpPr>
          <p:nvPr>
            <p:ph type="title"/>
          </p:nvPr>
        </p:nvSpPr>
        <p:spPr>
          <a:xfrm>
            <a:off x="309117" y="1052736"/>
            <a:ext cx="7770812" cy="788649"/>
          </a:xfrm>
        </p:spPr>
        <p:txBody>
          <a:bodyPr/>
          <a:lstStyle/>
          <a:p>
            <a:r>
              <a:rPr lang="en-US" sz="5000" dirty="0" smtClean="0">
                <a:solidFill>
                  <a:schemeClr val="bg2"/>
                </a:solidFill>
                <a:latin typeface="Georgia" panose="02040502050405020303" pitchFamily="18" charset="0"/>
              </a:rPr>
              <a:t>Visualisation</a:t>
            </a:r>
            <a:endParaRPr lang="en-US" sz="5000" dirty="0">
              <a:solidFill>
                <a:schemeClr val="bg2"/>
              </a:solidFill>
              <a:latin typeface="Georgia" panose="02040502050405020303" pitchFamily="18" charset="0"/>
            </a:endParaRPr>
          </a:p>
        </p:txBody>
      </p:sp>
      <p:sp>
        <p:nvSpPr>
          <p:cNvPr id="10" name="Title 3"/>
          <p:cNvSpPr txBox="1">
            <a:spLocks/>
          </p:cNvSpPr>
          <p:nvPr/>
        </p:nvSpPr>
        <p:spPr bwMode="gray">
          <a:xfrm>
            <a:off x="6084168" y="6132123"/>
            <a:ext cx="2843808" cy="393221"/>
          </a:xfrm>
          <a:prstGeom prst="rect">
            <a:avLst/>
          </a:prstGeom>
        </p:spPr>
        <p:txBody>
          <a:bodyPr vert="horz" lIns="0" tIns="0" rIns="0" bIns="0" rtlCol="0" anchor="t" anchorCtr="0">
            <a:noAutofit/>
          </a:bodyPr>
          <a:lstStyle>
            <a:lvl1pPr algn="l" defTabSz="914377" rtl="0" eaLnBrk="1" latinLnBrk="0" hangingPunct="1">
              <a:lnSpc>
                <a:spcPct val="85000"/>
              </a:lnSpc>
              <a:spcBef>
                <a:spcPct val="0"/>
              </a:spcBef>
              <a:buNone/>
              <a:defRPr sz="5400" kern="1200" baseline="0">
                <a:solidFill>
                  <a:schemeClr val="accent1"/>
                </a:solidFill>
                <a:latin typeface="+mj-lt"/>
                <a:ea typeface="+mj-ea"/>
                <a:cs typeface="+mj-cs"/>
              </a:defRPr>
            </a:lvl1pPr>
          </a:lstStyle>
          <a:p>
            <a:pPr algn="r">
              <a:buFontTx/>
            </a:pPr>
            <a:r>
              <a:rPr lang="en-US" sz="1800" dirty="0" smtClean="0"/>
              <a:t>How should we measure online learning?</a:t>
            </a:r>
            <a:endParaRPr lang="en-GB" sz="1800" dirty="0"/>
          </a:p>
        </p:txBody>
      </p:sp>
      <p:sp>
        <p:nvSpPr>
          <p:cNvPr id="8" name="Content Placeholder 2"/>
          <p:cNvSpPr txBox="1">
            <a:spLocks/>
          </p:cNvSpPr>
          <p:nvPr/>
        </p:nvSpPr>
        <p:spPr bwMode="gray">
          <a:xfrm>
            <a:off x="786451" y="2204864"/>
            <a:ext cx="1913341" cy="3456384"/>
          </a:xfrm>
          <a:prstGeom prst="rect">
            <a:avLst/>
          </a:prstGeom>
        </p:spPr>
        <p:txBody>
          <a:bodyPr vert="horz" lIns="0" tIns="0" rIns="0" bIns="0" rtlCol="0" anchor="t" anchorCtr="0">
            <a:noAutofit/>
          </a:bodyPr>
          <a:lstStyle>
            <a:lvl1pPr marL="0" indent="0" algn="l" defTabSz="914377" rtl="0" eaLnBrk="1" latinLnBrk="0" hangingPunct="1">
              <a:spcBef>
                <a:spcPts val="1200"/>
              </a:spcBef>
              <a:buFont typeface="Arial" panose="020B0604020202020204" pitchFamily="34" charset="0"/>
              <a:buNone/>
              <a:defRPr sz="3000" kern="1200">
                <a:solidFill>
                  <a:schemeClr val="accent1"/>
                </a:solidFill>
                <a:latin typeface="+mj-lt"/>
                <a:ea typeface="+mn-ea"/>
                <a:cs typeface="+mn-cs"/>
              </a:defRPr>
            </a:lvl1pPr>
            <a:lvl2pPr marL="0" indent="0" algn="l" defTabSz="914377" rtl="0" eaLnBrk="1" latinLnBrk="0" hangingPunct="1">
              <a:spcBef>
                <a:spcPts val="600"/>
              </a:spcBef>
              <a:buFont typeface="Arial" panose="020B0604020202020204" pitchFamily="34" charset="0"/>
              <a:buNone/>
              <a:defRPr sz="2000" kern="1200">
                <a:solidFill>
                  <a:schemeClr val="tx1"/>
                </a:solidFill>
                <a:latin typeface="+mj-lt"/>
                <a:ea typeface="+mn-ea"/>
                <a:cs typeface="+mn-cs"/>
              </a:defRPr>
            </a:lvl2pPr>
            <a:lvl3pPr marL="269993" indent="-269993" algn="l" defTabSz="914377" rtl="0" eaLnBrk="1" latinLnBrk="0" hangingPunct="1">
              <a:lnSpc>
                <a:spcPct val="100000"/>
              </a:lnSpc>
              <a:spcBef>
                <a:spcPts val="600"/>
              </a:spcBef>
              <a:buClr>
                <a:schemeClr val="accent1"/>
              </a:buClr>
              <a:buFont typeface="Arial" panose="020B0604020202020204" pitchFamily="34" charset="0"/>
              <a:buChar char="•"/>
              <a:defRPr sz="2000" kern="1200">
                <a:solidFill>
                  <a:schemeClr val="tx1"/>
                </a:solidFill>
                <a:latin typeface="+mj-lt"/>
                <a:ea typeface="+mn-ea"/>
                <a:cs typeface="+mn-cs"/>
              </a:defRPr>
            </a:lvl3pPr>
            <a:lvl4pPr marL="539987" indent="-269993" algn="l" defTabSz="914377" rtl="0" eaLnBrk="1" latinLnBrk="0" hangingPunct="1">
              <a:spcBef>
                <a:spcPts val="300"/>
              </a:spcBef>
              <a:buClr>
                <a:schemeClr val="tx1"/>
              </a:buClr>
              <a:buFont typeface="Verdana" panose="020B0604030504040204" pitchFamily="34" charset="0"/>
              <a:buChar char="–"/>
              <a:defRPr sz="2000" kern="1200">
                <a:solidFill>
                  <a:schemeClr val="tx1"/>
                </a:solidFill>
                <a:latin typeface="+mj-lt"/>
                <a:ea typeface="+mn-ea"/>
                <a:cs typeface="+mn-cs"/>
              </a:defRPr>
            </a:lvl4pPr>
            <a:lvl5pPr marL="809980" indent="-269993" algn="l" defTabSz="914377" rtl="0" eaLnBrk="1" latinLnBrk="0" hangingPunct="1">
              <a:spcBef>
                <a:spcPts val="300"/>
              </a:spcBef>
              <a:buClr>
                <a:schemeClr val="tx1"/>
              </a:buClr>
              <a:buFont typeface="Verdana" panose="020B0604030504040204" pitchFamily="34" charset="0"/>
              <a:buChar char="–"/>
              <a:defRPr sz="2000" kern="1200" baseline="0">
                <a:solidFill>
                  <a:schemeClr val="tx1"/>
                </a:solidFill>
                <a:latin typeface="+mj-lt"/>
                <a:ea typeface="+mn-ea"/>
                <a:cs typeface="+mn-cs"/>
              </a:defRPr>
            </a:lvl5pPr>
            <a:lvl6pPr marL="1079973" indent="-269993" algn="l" defTabSz="914377" rtl="0" eaLnBrk="1" latinLnBrk="0" hangingPunct="1">
              <a:spcBef>
                <a:spcPts val="300"/>
              </a:spcBef>
              <a:buClr>
                <a:schemeClr val="tx1"/>
              </a:buClr>
              <a:buFont typeface="Verdana" panose="020B0604030504040204" pitchFamily="34" charset="0"/>
              <a:buChar char="–"/>
              <a:defRPr sz="2000" kern="1200">
                <a:solidFill>
                  <a:schemeClr val="tx1"/>
                </a:solidFill>
                <a:latin typeface="+mj-lt"/>
                <a:ea typeface="+mn-ea"/>
                <a:cs typeface="+mn-cs"/>
              </a:defRPr>
            </a:lvl6pPr>
            <a:lvl7pPr marL="1349966" indent="-269993" algn="l" defTabSz="914377" rtl="0" eaLnBrk="1" latinLnBrk="0" hangingPunct="1">
              <a:spcBef>
                <a:spcPts val="300"/>
              </a:spcBef>
              <a:buClr>
                <a:schemeClr val="tx1"/>
              </a:buClr>
              <a:buFont typeface="Verdana" panose="020B0604030504040204" pitchFamily="34" charset="0"/>
              <a:buChar char="–"/>
              <a:defRPr sz="2000" kern="1200">
                <a:solidFill>
                  <a:schemeClr val="tx1"/>
                </a:solidFill>
                <a:latin typeface="+mj-lt"/>
                <a:ea typeface="+mn-ea"/>
                <a:cs typeface="+mn-cs"/>
              </a:defRPr>
            </a:lvl7pPr>
            <a:lvl8pPr marL="1619960" indent="-269993" algn="l" defTabSz="914377" rtl="0" eaLnBrk="1" latinLnBrk="0" hangingPunct="1">
              <a:spcBef>
                <a:spcPts val="300"/>
              </a:spcBef>
              <a:buClr>
                <a:schemeClr val="tx1"/>
              </a:buClr>
              <a:buFont typeface="Verdana" panose="020B0604030504040204" pitchFamily="34" charset="0"/>
              <a:buChar char="–"/>
              <a:defRPr sz="2000" kern="1200">
                <a:solidFill>
                  <a:schemeClr val="tx1"/>
                </a:solidFill>
                <a:latin typeface="+mj-lt"/>
                <a:ea typeface="+mn-ea"/>
                <a:cs typeface="+mn-cs"/>
              </a:defRPr>
            </a:lvl8pPr>
            <a:lvl9pPr marL="1889953" indent="-269868" algn="l" defTabSz="914377" rtl="0" eaLnBrk="1" latinLnBrk="0" hangingPunct="1">
              <a:spcBef>
                <a:spcPts val="300"/>
              </a:spcBef>
              <a:buClr>
                <a:schemeClr val="tx1"/>
              </a:buClr>
              <a:buFont typeface="Verdana" panose="020B0604030504040204" pitchFamily="34" charset="0"/>
              <a:buChar char="–"/>
              <a:defRPr sz="2000" kern="1200">
                <a:solidFill>
                  <a:schemeClr val="tx1"/>
                </a:solidFill>
                <a:latin typeface="+mj-lt"/>
                <a:ea typeface="+mn-ea"/>
                <a:cs typeface="+mn-cs"/>
              </a:defRPr>
            </a:lvl9pPr>
          </a:lstStyle>
          <a:p>
            <a:r>
              <a:rPr lang="en-GB" sz="2400" dirty="0" smtClean="0">
                <a:solidFill>
                  <a:srgbClr val="706F6F"/>
                </a:solidFill>
              </a:rPr>
              <a:t>Off-topic</a:t>
            </a:r>
          </a:p>
          <a:p>
            <a:r>
              <a:rPr lang="en-GB" sz="2400" dirty="0" smtClean="0">
                <a:solidFill>
                  <a:srgbClr val="706F6F"/>
                </a:solidFill>
              </a:rPr>
              <a:t>Remember</a:t>
            </a:r>
            <a:endParaRPr lang="en-GB" sz="2400" dirty="0">
              <a:solidFill>
                <a:srgbClr val="706F6F"/>
              </a:solidFill>
            </a:endParaRPr>
          </a:p>
          <a:p>
            <a:r>
              <a:rPr lang="en-GB" sz="2400" dirty="0" smtClean="0">
                <a:solidFill>
                  <a:srgbClr val="706F6F"/>
                </a:solidFill>
              </a:rPr>
              <a:t>Understand</a:t>
            </a:r>
            <a:endParaRPr lang="en-GB" sz="2400" dirty="0">
              <a:solidFill>
                <a:srgbClr val="706F6F"/>
              </a:solidFill>
            </a:endParaRPr>
          </a:p>
          <a:p>
            <a:r>
              <a:rPr lang="en-GB" sz="2400" dirty="0" smtClean="0">
                <a:solidFill>
                  <a:srgbClr val="706F6F"/>
                </a:solidFill>
              </a:rPr>
              <a:t>Apply</a:t>
            </a:r>
            <a:endParaRPr lang="en-GB" sz="2400" dirty="0">
              <a:solidFill>
                <a:srgbClr val="706F6F"/>
              </a:solidFill>
            </a:endParaRPr>
          </a:p>
          <a:p>
            <a:r>
              <a:rPr lang="en-GB" sz="2400" dirty="0" smtClean="0">
                <a:solidFill>
                  <a:srgbClr val="706F6F"/>
                </a:solidFill>
              </a:rPr>
              <a:t>Analyse</a:t>
            </a:r>
            <a:endParaRPr lang="en-GB" sz="2400" dirty="0">
              <a:solidFill>
                <a:srgbClr val="706F6F"/>
              </a:solidFill>
            </a:endParaRPr>
          </a:p>
          <a:p>
            <a:r>
              <a:rPr lang="en-GB" sz="2400" dirty="0" smtClean="0">
                <a:solidFill>
                  <a:srgbClr val="706F6F"/>
                </a:solidFill>
              </a:rPr>
              <a:t>Evaluate</a:t>
            </a:r>
            <a:endParaRPr lang="en-GB" sz="2400" dirty="0">
              <a:solidFill>
                <a:srgbClr val="706F6F"/>
              </a:solidFill>
            </a:endParaRPr>
          </a:p>
          <a:p>
            <a:r>
              <a:rPr lang="en-GB" sz="2400" dirty="0" smtClean="0">
                <a:solidFill>
                  <a:srgbClr val="706F6F"/>
                </a:solidFill>
              </a:rPr>
              <a:t>Create</a:t>
            </a:r>
            <a:endParaRPr lang="en-GB" sz="2400" dirty="0">
              <a:solidFill>
                <a:srgbClr val="706F6F"/>
              </a:solidFill>
            </a:endParaRPr>
          </a:p>
        </p:txBody>
      </p:sp>
      <p:sp>
        <p:nvSpPr>
          <p:cNvPr id="11" name="Content Placeholder 2"/>
          <p:cNvSpPr txBox="1">
            <a:spLocks/>
          </p:cNvSpPr>
          <p:nvPr/>
        </p:nvSpPr>
        <p:spPr bwMode="gray">
          <a:xfrm>
            <a:off x="7015133" y="2204864"/>
            <a:ext cx="2128867" cy="3456384"/>
          </a:xfrm>
          <a:prstGeom prst="rect">
            <a:avLst/>
          </a:prstGeom>
        </p:spPr>
        <p:txBody>
          <a:bodyPr vert="horz" lIns="0" tIns="0" rIns="0" bIns="0" rtlCol="0" anchor="t" anchorCtr="0">
            <a:noAutofit/>
          </a:bodyPr>
          <a:lstStyle>
            <a:lvl1pPr marL="0" indent="0" algn="l" defTabSz="914377" rtl="0" eaLnBrk="1" latinLnBrk="0" hangingPunct="1">
              <a:spcBef>
                <a:spcPts val="1200"/>
              </a:spcBef>
              <a:buFont typeface="Arial" panose="020B0604020202020204" pitchFamily="34" charset="0"/>
              <a:buNone/>
              <a:defRPr sz="3000" kern="1200">
                <a:solidFill>
                  <a:schemeClr val="accent1"/>
                </a:solidFill>
                <a:latin typeface="+mj-lt"/>
                <a:ea typeface="+mn-ea"/>
                <a:cs typeface="+mn-cs"/>
              </a:defRPr>
            </a:lvl1pPr>
            <a:lvl2pPr marL="0" indent="0" algn="l" defTabSz="914377" rtl="0" eaLnBrk="1" latinLnBrk="0" hangingPunct="1">
              <a:spcBef>
                <a:spcPts val="600"/>
              </a:spcBef>
              <a:buFont typeface="Arial" panose="020B0604020202020204" pitchFamily="34" charset="0"/>
              <a:buNone/>
              <a:defRPr sz="2000" kern="1200">
                <a:solidFill>
                  <a:schemeClr val="tx1"/>
                </a:solidFill>
                <a:latin typeface="+mj-lt"/>
                <a:ea typeface="+mn-ea"/>
                <a:cs typeface="+mn-cs"/>
              </a:defRPr>
            </a:lvl2pPr>
            <a:lvl3pPr marL="269993" indent="-269993" algn="l" defTabSz="914377" rtl="0" eaLnBrk="1" latinLnBrk="0" hangingPunct="1">
              <a:lnSpc>
                <a:spcPct val="100000"/>
              </a:lnSpc>
              <a:spcBef>
                <a:spcPts val="600"/>
              </a:spcBef>
              <a:buClr>
                <a:schemeClr val="accent1"/>
              </a:buClr>
              <a:buFont typeface="Arial" panose="020B0604020202020204" pitchFamily="34" charset="0"/>
              <a:buChar char="•"/>
              <a:defRPr sz="2000" kern="1200">
                <a:solidFill>
                  <a:schemeClr val="tx1"/>
                </a:solidFill>
                <a:latin typeface="+mj-lt"/>
                <a:ea typeface="+mn-ea"/>
                <a:cs typeface="+mn-cs"/>
              </a:defRPr>
            </a:lvl3pPr>
            <a:lvl4pPr marL="539987" indent="-269993" algn="l" defTabSz="914377" rtl="0" eaLnBrk="1" latinLnBrk="0" hangingPunct="1">
              <a:spcBef>
                <a:spcPts val="300"/>
              </a:spcBef>
              <a:buClr>
                <a:schemeClr val="tx1"/>
              </a:buClr>
              <a:buFont typeface="Verdana" panose="020B0604030504040204" pitchFamily="34" charset="0"/>
              <a:buChar char="–"/>
              <a:defRPr sz="2000" kern="1200">
                <a:solidFill>
                  <a:schemeClr val="tx1"/>
                </a:solidFill>
                <a:latin typeface="+mj-lt"/>
                <a:ea typeface="+mn-ea"/>
                <a:cs typeface="+mn-cs"/>
              </a:defRPr>
            </a:lvl4pPr>
            <a:lvl5pPr marL="809980" indent="-269993" algn="l" defTabSz="914377" rtl="0" eaLnBrk="1" latinLnBrk="0" hangingPunct="1">
              <a:spcBef>
                <a:spcPts val="300"/>
              </a:spcBef>
              <a:buClr>
                <a:schemeClr val="tx1"/>
              </a:buClr>
              <a:buFont typeface="Verdana" panose="020B0604030504040204" pitchFamily="34" charset="0"/>
              <a:buChar char="–"/>
              <a:defRPr sz="2000" kern="1200" baseline="0">
                <a:solidFill>
                  <a:schemeClr val="tx1"/>
                </a:solidFill>
                <a:latin typeface="+mj-lt"/>
                <a:ea typeface="+mn-ea"/>
                <a:cs typeface="+mn-cs"/>
              </a:defRPr>
            </a:lvl5pPr>
            <a:lvl6pPr marL="1079973" indent="-269993" algn="l" defTabSz="914377" rtl="0" eaLnBrk="1" latinLnBrk="0" hangingPunct="1">
              <a:spcBef>
                <a:spcPts val="300"/>
              </a:spcBef>
              <a:buClr>
                <a:schemeClr val="tx1"/>
              </a:buClr>
              <a:buFont typeface="Verdana" panose="020B0604030504040204" pitchFamily="34" charset="0"/>
              <a:buChar char="–"/>
              <a:defRPr sz="2000" kern="1200">
                <a:solidFill>
                  <a:schemeClr val="tx1"/>
                </a:solidFill>
                <a:latin typeface="+mj-lt"/>
                <a:ea typeface="+mn-ea"/>
                <a:cs typeface="+mn-cs"/>
              </a:defRPr>
            </a:lvl6pPr>
            <a:lvl7pPr marL="1349966" indent="-269993" algn="l" defTabSz="914377" rtl="0" eaLnBrk="1" latinLnBrk="0" hangingPunct="1">
              <a:spcBef>
                <a:spcPts val="300"/>
              </a:spcBef>
              <a:buClr>
                <a:schemeClr val="tx1"/>
              </a:buClr>
              <a:buFont typeface="Verdana" panose="020B0604030504040204" pitchFamily="34" charset="0"/>
              <a:buChar char="–"/>
              <a:defRPr sz="2000" kern="1200">
                <a:solidFill>
                  <a:schemeClr val="tx1"/>
                </a:solidFill>
                <a:latin typeface="+mj-lt"/>
                <a:ea typeface="+mn-ea"/>
                <a:cs typeface="+mn-cs"/>
              </a:defRPr>
            </a:lvl7pPr>
            <a:lvl8pPr marL="1619960" indent="-269993" algn="l" defTabSz="914377" rtl="0" eaLnBrk="1" latinLnBrk="0" hangingPunct="1">
              <a:spcBef>
                <a:spcPts val="300"/>
              </a:spcBef>
              <a:buClr>
                <a:schemeClr val="tx1"/>
              </a:buClr>
              <a:buFont typeface="Verdana" panose="020B0604030504040204" pitchFamily="34" charset="0"/>
              <a:buChar char="–"/>
              <a:defRPr sz="2000" kern="1200">
                <a:solidFill>
                  <a:schemeClr val="tx1"/>
                </a:solidFill>
                <a:latin typeface="+mj-lt"/>
                <a:ea typeface="+mn-ea"/>
                <a:cs typeface="+mn-cs"/>
              </a:defRPr>
            </a:lvl8pPr>
            <a:lvl9pPr marL="1889953" indent="-269868" algn="l" defTabSz="914377" rtl="0" eaLnBrk="1" latinLnBrk="0" hangingPunct="1">
              <a:spcBef>
                <a:spcPts val="300"/>
              </a:spcBef>
              <a:buClr>
                <a:schemeClr val="tx1"/>
              </a:buClr>
              <a:buFont typeface="Verdana" panose="020B0604030504040204" pitchFamily="34" charset="0"/>
              <a:buChar char="–"/>
              <a:defRPr sz="2000" kern="1200">
                <a:solidFill>
                  <a:schemeClr val="tx1"/>
                </a:solidFill>
                <a:latin typeface="+mj-lt"/>
                <a:ea typeface="+mn-ea"/>
                <a:cs typeface="+mn-cs"/>
              </a:defRPr>
            </a:lvl9pPr>
          </a:lstStyle>
          <a:p>
            <a:r>
              <a:rPr lang="en-GB" sz="2400" dirty="0">
                <a:solidFill>
                  <a:srgbClr val="706F6F"/>
                </a:solidFill>
              </a:rPr>
              <a:t>Create</a:t>
            </a:r>
          </a:p>
          <a:p>
            <a:r>
              <a:rPr lang="en-GB" sz="2400" dirty="0">
                <a:solidFill>
                  <a:srgbClr val="706F6F"/>
                </a:solidFill>
              </a:rPr>
              <a:t>Evaluate</a:t>
            </a:r>
          </a:p>
          <a:p>
            <a:r>
              <a:rPr lang="en-GB" sz="2400" dirty="0">
                <a:solidFill>
                  <a:srgbClr val="706F6F"/>
                </a:solidFill>
              </a:rPr>
              <a:t>Analyse</a:t>
            </a:r>
          </a:p>
          <a:p>
            <a:r>
              <a:rPr lang="en-GB" sz="2400" dirty="0">
                <a:solidFill>
                  <a:srgbClr val="706F6F"/>
                </a:solidFill>
              </a:rPr>
              <a:t>Apply</a:t>
            </a:r>
          </a:p>
          <a:p>
            <a:r>
              <a:rPr lang="en-GB" sz="2400" dirty="0">
                <a:solidFill>
                  <a:srgbClr val="706F6F"/>
                </a:solidFill>
              </a:rPr>
              <a:t>Understand</a:t>
            </a:r>
          </a:p>
          <a:p>
            <a:r>
              <a:rPr lang="en-GB" sz="2400" dirty="0" smtClean="0">
                <a:solidFill>
                  <a:srgbClr val="706F6F"/>
                </a:solidFill>
              </a:rPr>
              <a:t>Remember</a:t>
            </a:r>
          </a:p>
          <a:p>
            <a:r>
              <a:rPr lang="en-GB" sz="2400" dirty="0" smtClean="0">
                <a:solidFill>
                  <a:srgbClr val="706F6F"/>
                </a:solidFill>
              </a:rPr>
              <a:t>Off-topic</a:t>
            </a:r>
          </a:p>
        </p:txBody>
      </p:sp>
    </p:spTree>
    <p:extLst>
      <p:ext uri="{BB962C8B-B14F-4D97-AF65-F5344CB8AC3E}">
        <p14:creationId xmlns:p14="http://schemas.microsoft.com/office/powerpoint/2010/main" val="2462320175"/>
      </p:ext>
    </p:extLst>
  </p:cSld>
  <p:clrMapOvr>
    <a:masterClrMapping/>
  </p:clrMapOvr>
  <mc:AlternateContent xmlns:mc="http://schemas.openxmlformats.org/markup-compatibility/2006" xmlns:p14="http://schemas.microsoft.com/office/powerpoint/2010/main">
    <mc:Choice Requires="p14">
      <p:transition spd="slow" p14:dur="2000" advTm="1586"/>
    </mc:Choice>
    <mc:Fallback xmlns="">
      <p:transition spd="slow" advTm="1586"/>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bwMode="gray">
          <a:xfrm>
            <a:off x="755575" y="2204864"/>
            <a:ext cx="7324353" cy="3024336"/>
          </a:xfrm>
          <a:prstGeom prst="rect">
            <a:avLst/>
          </a:prstGeom>
        </p:spPr>
        <p:txBody>
          <a:bodyPr vert="horz" lIns="0" tIns="0" rIns="0" bIns="0" rtlCol="0" anchor="t" anchorCtr="0">
            <a:noAutofit/>
          </a:bodyPr>
          <a:lstStyle>
            <a:lvl1pPr marL="0" indent="0" algn="l" defTabSz="914377" rtl="0" eaLnBrk="1" latinLnBrk="0" hangingPunct="1">
              <a:spcBef>
                <a:spcPts val="1200"/>
              </a:spcBef>
              <a:buFont typeface="Arial" panose="020B0604020202020204" pitchFamily="34" charset="0"/>
              <a:buNone/>
              <a:defRPr sz="3000" kern="1200">
                <a:solidFill>
                  <a:schemeClr val="accent1"/>
                </a:solidFill>
                <a:latin typeface="+mj-lt"/>
                <a:ea typeface="+mn-ea"/>
                <a:cs typeface="+mn-cs"/>
              </a:defRPr>
            </a:lvl1pPr>
            <a:lvl2pPr marL="0" indent="0" algn="l" defTabSz="914377" rtl="0" eaLnBrk="1" latinLnBrk="0" hangingPunct="1">
              <a:spcBef>
                <a:spcPts val="600"/>
              </a:spcBef>
              <a:buFont typeface="Arial" panose="020B0604020202020204" pitchFamily="34" charset="0"/>
              <a:buNone/>
              <a:defRPr sz="2000" kern="1200">
                <a:solidFill>
                  <a:schemeClr val="tx1"/>
                </a:solidFill>
                <a:latin typeface="+mj-lt"/>
                <a:ea typeface="+mn-ea"/>
                <a:cs typeface="+mn-cs"/>
              </a:defRPr>
            </a:lvl2pPr>
            <a:lvl3pPr marL="269993" indent="-269993" algn="l" defTabSz="914377" rtl="0" eaLnBrk="1" latinLnBrk="0" hangingPunct="1">
              <a:lnSpc>
                <a:spcPct val="100000"/>
              </a:lnSpc>
              <a:spcBef>
                <a:spcPts val="600"/>
              </a:spcBef>
              <a:buClr>
                <a:schemeClr val="accent1"/>
              </a:buClr>
              <a:buFont typeface="Arial" panose="020B0604020202020204" pitchFamily="34" charset="0"/>
              <a:buChar char="•"/>
              <a:defRPr sz="2000" kern="1200">
                <a:solidFill>
                  <a:schemeClr val="tx1"/>
                </a:solidFill>
                <a:latin typeface="+mj-lt"/>
                <a:ea typeface="+mn-ea"/>
                <a:cs typeface="+mn-cs"/>
              </a:defRPr>
            </a:lvl3pPr>
            <a:lvl4pPr marL="539987" indent="-269993" algn="l" defTabSz="914377" rtl="0" eaLnBrk="1" latinLnBrk="0" hangingPunct="1">
              <a:spcBef>
                <a:spcPts val="300"/>
              </a:spcBef>
              <a:buClr>
                <a:schemeClr val="tx1"/>
              </a:buClr>
              <a:buFont typeface="Verdana" panose="020B0604030504040204" pitchFamily="34" charset="0"/>
              <a:buChar char="–"/>
              <a:defRPr sz="2000" kern="1200">
                <a:solidFill>
                  <a:schemeClr val="tx1"/>
                </a:solidFill>
                <a:latin typeface="+mj-lt"/>
                <a:ea typeface="+mn-ea"/>
                <a:cs typeface="+mn-cs"/>
              </a:defRPr>
            </a:lvl4pPr>
            <a:lvl5pPr marL="809980" indent="-269993" algn="l" defTabSz="914377" rtl="0" eaLnBrk="1" latinLnBrk="0" hangingPunct="1">
              <a:spcBef>
                <a:spcPts val="300"/>
              </a:spcBef>
              <a:buClr>
                <a:schemeClr val="tx1"/>
              </a:buClr>
              <a:buFont typeface="Verdana" panose="020B0604030504040204" pitchFamily="34" charset="0"/>
              <a:buChar char="–"/>
              <a:defRPr sz="2000" kern="1200" baseline="0">
                <a:solidFill>
                  <a:schemeClr val="tx1"/>
                </a:solidFill>
                <a:latin typeface="+mj-lt"/>
                <a:ea typeface="+mn-ea"/>
                <a:cs typeface="+mn-cs"/>
              </a:defRPr>
            </a:lvl5pPr>
            <a:lvl6pPr marL="1079973" indent="-269993" algn="l" defTabSz="914377" rtl="0" eaLnBrk="1" latinLnBrk="0" hangingPunct="1">
              <a:spcBef>
                <a:spcPts val="300"/>
              </a:spcBef>
              <a:buClr>
                <a:schemeClr val="tx1"/>
              </a:buClr>
              <a:buFont typeface="Verdana" panose="020B0604030504040204" pitchFamily="34" charset="0"/>
              <a:buChar char="–"/>
              <a:defRPr sz="2000" kern="1200">
                <a:solidFill>
                  <a:schemeClr val="tx1"/>
                </a:solidFill>
                <a:latin typeface="+mj-lt"/>
                <a:ea typeface="+mn-ea"/>
                <a:cs typeface="+mn-cs"/>
              </a:defRPr>
            </a:lvl6pPr>
            <a:lvl7pPr marL="1349966" indent="-269993" algn="l" defTabSz="914377" rtl="0" eaLnBrk="1" latinLnBrk="0" hangingPunct="1">
              <a:spcBef>
                <a:spcPts val="300"/>
              </a:spcBef>
              <a:buClr>
                <a:schemeClr val="tx1"/>
              </a:buClr>
              <a:buFont typeface="Verdana" panose="020B0604030504040204" pitchFamily="34" charset="0"/>
              <a:buChar char="–"/>
              <a:defRPr sz="2000" kern="1200">
                <a:solidFill>
                  <a:schemeClr val="tx1"/>
                </a:solidFill>
                <a:latin typeface="+mj-lt"/>
                <a:ea typeface="+mn-ea"/>
                <a:cs typeface="+mn-cs"/>
              </a:defRPr>
            </a:lvl7pPr>
            <a:lvl8pPr marL="1619960" indent="-269993" algn="l" defTabSz="914377" rtl="0" eaLnBrk="1" latinLnBrk="0" hangingPunct="1">
              <a:spcBef>
                <a:spcPts val="300"/>
              </a:spcBef>
              <a:buClr>
                <a:schemeClr val="tx1"/>
              </a:buClr>
              <a:buFont typeface="Verdana" panose="020B0604030504040204" pitchFamily="34" charset="0"/>
              <a:buChar char="–"/>
              <a:defRPr sz="2000" kern="1200">
                <a:solidFill>
                  <a:schemeClr val="tx1"/>
                </a:solidFill>
                <a:latin typeface="+mj-lt"/>
                <a:ea typeface="+mn-ea"/>
                <a:cs typeface="+mn-cs"/>
              </a:defRPr>
            </a:lvl8pPr>
            <a:lvl9pPr marL="1889953" indent="-269868" algn="l" defTabSz="914377" rtl="0" eaLnBrk="1" latinLnBrk="0" hangingPunct="1">
              <a:spcBef>
                <a:spcPts val="300"/>
              </a:spcBef>
              <a:buClr>
                <a:schemeClr val="tx1"/>
              </a:buClr>
              <a:buFont typeface="Verdana" panose="020B0604030504040204" pitchFamily="34" charset="0"/>
              <a:buChar char="–"/>
              <a:defRPr sz="2000" kern="1200">
                <a:solidFill>
                  <a:schemeClr val="tx1"/>
                </a:solidFill>
                <a:latin typeface="+mj-lt"/>
                <a:ea typeface="+mn-ea"/>
                <a:cs typeface="+mn-cs"/>
              </a:defRPr>
            </a:lvl9pPr>
          </a:lstStyle>
          <a:p>
            <a:pPr marL="342900" indent="-342900">
              <a:buFont typeface="Arial"/>
              <a:buChar char="•"/>
            </a:pPr>
            <a:endParaRPr lang="en-GB" sz="2400" dirty="0"/>
          </a:p>
        </p:txBody>
      </p:sp>
      <p:sp>
        <p:nvSpPr>
          <p:cNvPr id="4" name="Title 4"/>
          <p:cNvSpPr>
            <a:spLocks noGrp="1"/>
          </p:cNvSpPr>
          <p:nvPr>
            <p:ph type="title"/>
          </p:nvPr>
        </p:nvSpPr>
        <p:spPr>
          <a:xfrm>
            <a:off x="309117" y="1052736"/>
            <a:ext cx="7770812" cy="788649"/>
          </a:xfrm>
        </p:spPr>
        <p:txBody>
          <a:bodyPr/>
          <a:lstStyle/>
          <a:p>
            <a:r>
              <a:rPr lang="en-US" sz="5000" dirty="0" smtClean="0">
                <a:solidFill>
                  <a:schemeClr val="bg2"/>
                </a:solidFill>
                <a:latin typeface="Georgia" panose="02040502050405020303" pitchFamily="18" charset="0"/>
              </a:rPr>
              <a:t>Visualisation</a:t>
            </a:r>
            <a:endParaRPr lang="en-US" sz="5000" dirty="0">
              <a:solidFill>
                <a:schemeClr val="bg2"/>
              </a:solidFill>
              <a:latin typeface="Georgia" panose="02040502050405020303" pitchFamily="18" charset="0"/>
            </a:endParaRPr>
          </a:p>
        </p:txBody>
      </p:sp>
      <p:sp>
        <p:nvSpPr>
          <p:cNvPr id="9" name="Text Placeholder 3"/>
          <p:cNvSpPr>
            <a:spLocks noGrp="1"/>
          </p:cNvSpPr>
          <p:nvPr>
            <p:ph type="body" sz="quarter" idx="13"/>
          </p:nvPr>
        </p:nvSpPr>
        <p:spPr>
          <a:xfrm>
            <a:off x="323529" y="6043652"/>
            <a:ext cx="5328592" cy="625708"/>
          </a:xfrm>
        </p:spPr>
        <p:txBody>
          <a:bodyPr/>
          <a:lstStyle/>
          <a:p>
            <a:r>
              <a:rPr lang="en-GB" dirty="0" smtClean="0"/>
              <a:t>Image: Richard Wagner </a:t>
            </a:r>
            <a:r>
              <a:rPr lang="en-GB" dirty="0" err="1" smtClean="0"/>
              <a:t>als</a:t>
            </a:r>
            <a:r>
              <a:rPr lang="en-GB" dirty="0" smtClean="0"/>
              <a:t> </a:t>
            </a:r>
            <a:r>
              <a:rPr lang="en-GB" dirty="0" err="1" smtClean="0"/>
              <a:t>Verlagsgefährte</a:t>
            </a:r>
            <a:r>
              <a:rPr lang="en-GB" dirty="0" smtClean="0"/>
              <a:t>, </a:t>
            </a:r>
            <a:r>
              <a:rPr lang="en-GB" dirty="0" err="1" smtClean="0"/>
              <a:t>Tabelle</a:t>
            </a:r>
            <a:r>
              <a:rPr lang="en-GB" dirty="0" smtClean="0"/>
              <a:t> III. Ludwig </a:t>
            </a:r>
            <a:r>
              <a:rPr lang="en-GB" dirty="0" err="1" smtClean="0"/>
              <a:t>Strecker</a:t>
            </a:r>
            <a:r>
              <a:rPr lang="en-GB" dirty="0" smtClean="0"/>
              <a:t>, 1951</a:t>
            </a:r>
            <a:endParaRPr lang="en-GB"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0191" y="1841385"/>
            <a:ext cx="8662289" cy="3719937"/>
          </a:xfrm>
          <a:prstGeom prst="rect">
            <a:avLst/>
          </a:prstGeom>
        </p:spPr>
      </p:pic>
      <p:sp>
        <p:nvSpPr>
          <p:cNvPr id="10" name="Title 3"/>
          <p:cNvSpPr txBox="1">
            <a:spLocks/>
          </p:cNvSpPr>
          <p:nvPr/>
        </p:nvSpPr>
        <p:spPr bwMode="gray">
          <a:xfrm>
            <a:off x="6084168" y="6132123"/>
            <a:ext cx="2843808" cy="393221"/>
          </a:xfrm>
          <a:prstGeom prst="rect">
            <a:avLst/>
          </a:prstGeom>
        </p:spPr>
        <p:txBody>
          <a:bodyPr vert="horz" lIns="0" tIns="0" rIns="0" bIns="0" rtlCol="0" anchor="t" anchorCtr="0">
            <a:noAutofit/>
          </a:bodyPr>
          <a:lstStyle>
            <a:lvl1pPr algn="l" defTabSz="914377" rtl="0" eaLnBrk="1" latinLnBrk="0" hangingPunct="1">
              <a:lnSpc>
                <a:spcPct val="85000"/>
              </a:lnSpc>
              <a:spcBef>
                <a:spcPct val="0"/>
              </a:spcBef>
              <a:buNone/>
              <a:defRPr sz="5400" kern="1200" baseline="0">
                <a:solidFill>
                  <a:schemeClr val="accent1"/>
                </a:solidFill>
                <a:latin typeface="+mj-lt"/>
                <a:ea typeface="+mj-ea"/>
                <a:cs typeface="+mj-cs"/>
              </a:defRPr>
            </a:lvl1pPr>
          </a:lstStyle>
          <a:p>
            <a:pPr algn="r">
              <a:buFontTx/>
            </a:pPr>
            <a:r>
              <a:rPr lang="en-US" sz="1800" dirty="0" smtClean="0"/>
              <a:t>How should we measure online learning?</a:t>
            </a:r>
            <a:endParaRPr lang="en-GB" sz="1800" dirty="0"/>
          </a:p>
        </p:txBody>
      </p:sp>
    </p:spTree>
    <p:extLst>
      <p:ext uri="{BB962C8B-B14F-4D97-AF65-F5344CB8AC3E}">
        <p14:creationId xmlns:p14="http://schemas.microsoft.com/office/powerpoint/2010/main" val="597299323"/>
      </p:ext>
    </p:extLst>
  </p:cSld>
  <p:clrMapOvr>
    <a:masterClrMapping/>
  </p:clrMapOvr>
  <mc:AlternateContent xmlns:mc="http://schemas.openxmlformats.org/markup-compatibility/2006" xmlns:p14="http://schemas.microsoft.com/office/powerpoint/2010/main">
    <mc:Choice Requires="p14">
      <p:transition spd="slow" p14:dur="2000" advTm="1586"/>
    </mc:Choice>
    <mc:Fallback xmlns="">
      <p:transition spd="slow" advTm="1586"/>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bwMode="gray">
          <a:xfrm>
            <a:off x="755575" y="2204864"/>
            <a:ext cx="7324353" cy="3024336"/>
          </a:xfrm>
          <a:prstGeom prst="rect">
            <a:avLst/>
          </a:prstGeom>
        </p:spPr>
        <p:txBody>
          <a:bodyPr vert="horz" lIns="0" tIns="0" rIns="0" bIns="0" rtlCol="0" anchor="t" anchorCtr="0">
            <a:noAutofit/>
          </a:bodyPr>
          <a:lstStyle>
            <a:lvl1pPr marL="0" indent="0" algn="l" defTabSz="914377" rtl="0" eaLnBrk="1" latinLnBrk="0" hangingPunct="1">
              <a:spcBef>
                <a:spcPts val="1200"/>
              </a:spcBef>
              <a:buFont typeface="Arial" panose="020B0604020202020204" pitchFamily="34" charset="0"/>
              <a:buNone/>
              <a:defRPr sz="3000" kern="1200">
                <a:solidFill>
                  <a:schemeClr val="accent1"/>
                </a:solidFill>
                <a:latin typeface="+mj-lt"/>
                <a:ea typeface="+mn-ea"/>
                <a:cs typeface="+mn-cs"/>
              </a:defRPr>
            </a:lvl1pPr>
            <a:lvl2pPr marL="0" indent="0" algn="l" defTabSz="914377" rtl="0" eaLnBrk="1" latinLnBrk="0" hangingPunct="1">
              <a:spcBef>
                <a:spcPts val="600"/>
              </a:spcBef>
              <a:buFont typeface="Arial" panose="020B0604020202020204" pitchFamily="34" charset="0"/>
              <a:buNone/>
              <a:defRPr sz="2000" kern="1200">
                <a:solidFill>
                  <a:schemeClr val="tx1"/>
                </a:solidFill>
                <a:latin typeface="+mj-lt"/>
                <a:ea typeface="+mn-ea"/>
                <a:cs typeface="+mn-cs"/>
              </a:defRPr>
            </a:lvl2pPr>
            <a:lvl3pPr marL="269993" indent="-269993" algn="l" defTabSz="914377" rtl="0" eaLnBrk="1" latinLnBrk="0" hangingPunct="1">
              <a:lnSpc>
                <a:spcPct val="100000"/>
              </a:lnSpc>
              <a:spcBef>
                <a:spcPts val="600"/>
              </a:spcBef>
              <a:buClr>
                <a:schemeClr val="accent1"/>
              </a:buClr>
              <a:buFont typeface="Arial" panose="020B0604020202020204" pitchFamily="34" charset="0"/>
              <a:buChar char="•"/>
              <a:defRPr sz="2000" kern="1200">
                <a:solidFill>
                  <a:schemeClr val="tx1"/>
                </a:solidFill>
                <a:latin typeface="+mj-lt"/>
                <a:ea typeface="+mn-ea"/>
                <a:cs typeface="+mn-cs"/>
              </a:defRPr>
            </a:lvl3pPr>
            <a:lvl4pPr marL="539987" indent="-269993" algn="l" defTabSz="914377" rtl="0" eaLnBrk="1" latinLnBrk="0" hangingPunct="1">
              <a:spcBef>
                <a:spcPts val="300"/>
              </a:spcBef>
              <a:buClr>
                <a:schemeClr val="tx1"/>
              </a:buClr>
              <a:buFont typeface="Verdana" panose="020B0604030504040204" pitchFamily="34" charset="0"/>
              <a:buChar char="–"/>
              <a:defRPr sz="2000" kern="1200">
                <a:solidFill>
                  <a:schemeClr val="tx1"/>
                </a:solidFill>
                <a:latin typeface="+mj-lt"/>
                <a:ea typeface="+mn-ea"/>
                <a:cs typeface="+mn-cs"/>
              </a:defRPr>
            </a:lvl4pPr>
            <a:lvl5pPr marL="809980" indent="-269993" algn="l" defTabSz="914377" rtl="0" eaLnBrk="1" latinLnBrk="0" hangingPunct="1">
              <a:spcBef>
                <a:spcPts val="300"/>
              </a:spcBef>
              <a:buClr>
                <a:schemeClr val="tx1"/>
              </a:buClr>
              <a:buFont typeface="Verdana" panose="020B0604030504040204" pitchFamily="34" charset="0"/>
              <a:buChar char="–"/>
              <a:defRPr sz="2000" kern="1200" baseline="0">
                <a:solidFill>
                  <a:schemeClr val="tx1"/>
                </a:solidFill>
                <a:latin typeface="+mj-lt"/>
                <a:ea typeface="+mn-ea"/>
                <a:cs typeface="+mn-cs"/>
              </a:defRPr>
            </a:lvl5pPr>
            <a:lvl6pPr marL="1079973" indent="-269993" algn="l" defTabSz="914377" rtl="0" eaLnBrk="1" latinLnBrk="0" hangingPunct="1">
              <a:spcBef>
                <a:spcPts val="300"/>
              </a:spcBef>
              <a:buClr>
                <a:schemeClr val="tx1"/>
              </a:buClr>
              <a:buFont typeface="Verdana" panose="020B0604030504040204" pitchFamily="34" charset="0"/>
              <a:buChar char="–"/>
              <a:defRPr sz="2000" kern="1200">
                <a:solidFill>
                  <a:schemeClr val="tx1"/>
                </a:solidFill>
                <a:latin typeface="+mj-lt"/>
                <a:ea typeface="+mn-ea"/>
                <a:cs typeface="+mn-cs"/>
              </a:defRPr>
            </a:lvl6pPr>
            <a:lvl7pPr marL="1349966" indent="-269993" algn="l" defTabSz="914377" rtl="0" eaLnBrk="1" latinLnBrk="0" hangingPunct="1">
              <a:spcBef>
                <a:spcPts val="300"/>
              </a:spcBef>
              <a:buClr>
                <a:schemeClr val="tx1"/>
              </a:buClr>
              <a:buFont typeface="Verdana" panose="020B0604030504040204" pitchFamily="34" charset="0"/>
              <a:buChar char="–"/>
              <a:defRPr sz="2000" kern="1200">
                <a:solidFill>
                  <a:schemeClr val="tx1"/>
                </a:solidFill>
                <a:latin typeface="+mj-lt"/>
                <a:ea typeface="+mn-ea"/>
                <a:cs typeface="+mn-cs"/>
              </a:defRPr>
            </a:lvl7pPr>
            <a:lvl8pPr marL="1619960" indent="-269993" algn="l" defTabSz="914377" rtl="0" eaLnBrk="1" latinLnBrk="0" hangingPunct="1">
              <a:spcBef>
                <a:spcPts val="300"/>
              </a:spcBef>
              <a:buClr>
                <a:schemeClr val="tx1"/>
              </a:buClr>
              <a:buFont typeface="Verdana" panose="020B0604030504040204" pitchFamily="34" charset="0"/>
              <a:buChar char="–"/>
              <a:defRPr sz="2000" kern="1200">
                <a:solidFill>
                  <a:schemeClr val="tx1"/>
                </a:solidFill>
                <a:latin typeface="+mj-lt"/>
                <a:ea typeface="+mn-ea"/>
                <a:cs typeface="+mn-cs"/>
              </a:defRPr>
            </a:lvl8pPr>
            <a:lvl9pPr marL="1889953" indent="-269868" algn="l" defTabSz="914377" rtl="0" eaLnBrk="1" latinLnBrk="0" hangingPunct="1">
              <a:spcBef>
                <a:spcPts val="300"/>
              </a:spcBef>
              <a:buClr>
                <a:schemeClr val="tx1"/>
              </a:buClr>
              <a:buFont typeface="Verdana" panose="020B0604030504040204" pitchFamily="34" charset="0"/>
              <a:buChar char="–"/>
              <a:defRPr sz="2000" kern="1200">
                <a:solidFill>
                  <a:schemeClr val="tx1"/>
                </a:solidFill>
                <a:latin typeface="+mj-lt"/>
                <a:ea typeface="+mn-ea"/>
                <a:cs typeface="+mn-cs"/>
              </a:defRPr>
            </a:lvl9pPr>
          </a:lstStyle>
          <a:p>
            <a:pPr marL="342900" indent="-342900">
              <a:buFont typeface="Arial"/>
              <a:buChar char="•"/>
            </a:pPr>
            <a:endParaRPr lang="en-GB" sz="2400" dirty="0"/>
          </a:p>
        </p:txBody>
      </p:sp>
      <p:sp>
        <p:nvSpPr>
          <p:cNvPr id="4" name="Title 4"/>
          <p:cNvSpPr>
            <a:spLocks noGrp="1"/>
          </p:cNvSpPr>
          <p:nvPr>
            <p:ph type="title"/>
          </p:nvPr>
        </p:nvSpPr>
        <p:spPr>
          <a:xfrm>
            <a:off x="309117" y="1052736"/>
            <a:ext cx="7770812" cy="788649"/>
          </a:xfrm>
        </p:spPr>
        <p:txBody>
          <a:bodyPr/>
          <a:lstStyle/>
          <a:p>
            <a:r>
              <a:rPr lang="en-US" sz="5000" dirty="0" smtClean="0">
                <a:solidFill>
                  <a:schemeClr val="bg2"/>
                </a:solidFill>
                <a:latin typeface="Georgia" panose="02040502050405020303" pitchFamily="18" charset="0"/>
              </a:rPr>
              <a:t>Future work</a:t>
            </a:r>
            <a:endParaRPr lang="en-US" sz="5000" dirty="0">
              <a:solidFill>
                <a:schemeClr val="bg2"/>
              </a:solidFill>
              <a:latin typeface="Georgia" panose="02040502050405020303" pitchFamily="18" charset="0"/>
            </a:endParaRPr>
          </a:p>
        </p:txBody>
      </p:sp>
      <p:sp>
        <p:nvSpPr>
          <p:cNvPr id="8" name="Content Placeholder 2"/>
          <p:cNvSpPr txBox="1">
            <a:spLocks/>
          </p:cNvSpPr>
          <p:nvPr/>
        </p:nvSpPr>
        <p:spPr bwMode="gray">
          <a:xfrm>
            <a:off x="1784151" y="2357264"/>
            <a:ext cx="3795961" cy="3024336"/>
          </a:xfrm>
          <a:prstGeom prst="rect">
            <a:avLst/>
          </a:prstGeom>
        </p:spPr>
        <p:txBody>
          <a:bodyPr vert="horz" lIns="0" tIns="0" rIns="0" bIns="0" rtlCol="0" anchor="t" anchorCtr="0">
            <a:noAutofit/>
          </a:bodyPr>
          <a:lstStyle>
            <a:lvl1pPr marL="0" indent="0" algn="l" defTabSz="914377" rtl="0" eaLnBrk="1" latinLnBrk="0" hangingPunct="1">
              <a:spcBef>
                <a:spcPts val="1200"/>
              </a:spcBef>
              <a:buFont typeface="Arial" panose="020B0604020202020204" pitchFamily="34" charset="0"/>
              <a:buNone/>
              <a:defRPr sz="3000" kern="1200">
                <a:solidFill>
                  <a:schemeClr val="accent1"/>
                </a:solidFill>
                <a:latin typeface="+mj-lt"/>
                <a:ea typeface="+mn-ea"/>
                <a:cs typeface="+mn-cs"/>
              </a:defRPr>
            </a:lvl1pPr>
            <a:lvl2pPr marL="0" indent="0" algn="l" defTabSz="914377" rtl="0" eaLnBrk="1" latinLnBrk="0" hangingPunct="1">
              <a:spcBef>
                <a:spcPts val="600"/>
              </a:spcBef>
              <a:buFont typeface="Arial" panose="020B0604020202020204" pitchFamily="34" charset="0"/>
              <a:buNone/>
              <a:defRPr sz="2000" kern="1200">
                <a:solidFill>
                  <a:schemeClr val="tx1"/>
                </a:solidFill>
                <a:latin typeface="+mj-lt"/>
                <a:ea typeface="+mn-ea"/>
                <a:cs typeface="+mn-cs"/>
              </a:defRPr>
            </a:lvl2pPr>
            <a:lvl3pPr marL="269993" indent="-269993" algn="l" defTabSz="914377" rtl="0" eaLnBrk="1" latinLnBrk="0" hangingPunct="1">
              <a:lnSpc>
                <a:spcPct val="100000"/>
              </a:lnSpc>
              <a:spcBef>
                <a:spcPts val="600"/>
              </a:spcBef>
              <a:buClr>
                <a:schemeClr val="accent1"/>
              </a:buClr>
              <a:buFont typeface="Arial" panose="020B0604020202020204" pitchFamily="34" charset="0"/>
              <a:buChar char="•"/>
              <a:defRPr sz="2000" kern="1200">
                <a:solidFill>
                  <a:schemeClr val="tx1"/>
                </a:solidFill>
                <a:latin typeface="+mj-lt"/>
                <a:ea typeface="+mn-ea"/>
                <a:cs typeface="+mn-cs"/>
              </a:defRPr>
            </a:lvl3pPr>
            <a:lvl4pPr marL="539987" indent="-269993" algn="l" defTabSz="914377" rtl="0" eaLnBrk="1" latinLnBrk="0" hangingPunct="1">
              <a:spcBef>
                <a:spcPts val="300"/>
              </a:spcBef>
              <a:buClr>
                <a:schemeClr val="tx1"/>
              </a:buClr>
              <a:buFont typeface="Verdana" panose="020B0604030504040204" pitchFamily="34" charset="0"/>
              <a:buChar char="–"/>
              <a:defRPr sz="2000" kern="1200">
                <a:solidFill>
                  <a:schemeClr val="tx1"/>
                </a:solidFill>
                <a:latin typeface="+mj-lt"/>
                <a:ea typeface="+mn-ea"/>
                <a:cs typeface="+mn-cs"/>
              </a:defRPr>
            </a:lvl4pPr>
            <a:lvl5pPr marL="809980" indent="-269993" algn="l" defTabSz="914377" rtl="0" eaLnBrk="1" latinLnBrk="0" hangingPunct="1">
              <a:spcBef>
                <a:spcPts val="300"/>
              </a:spcBef>
              <a:buClr>
                <a:schemeClr val="tx1"/>
              </a:buClr>
              <a:buFont typeface="Verdana" panose="020B0604030504040204" pitchFamily="34" charset="0"/>
              <a:buChar char="–"/>
              <a:defRPr sz="2000" kern="1200" baseline="0">
                <a:solidFill>
                  <a:schemeClr val="tx1"/>
                </a:solidFill>
                <a:latin typeface="+mj-lt"/>
                <a:ea typeface="+mn-ea"/>
                <a:cs typeface="+mn-cs"/>
              </a:defRPr>
            </a:lvl5pPr>
            <a:lvl6pPr marL="1079973" indent="-269993" algn="l" defTabSz="914377" rtl="0" eaLnBrk="1" latinLnBrk="0" hangingPunct="1">
              <a:spcBef>
                <a:spcPts val="300"/>
              </a:spcBef>
              <a:buClr>
                <a:schemeClr val="tx1"/>
              </a:buClr>
              <a:buFont typeface="Verdana" panose="020B0604030504040204" pitchFamily="34" charset="0"/>
              <a:buChar char="–"/>
              <a:defRPr sz="2000" kern="1200">
                <a:solidFill>
                  <a:schemeClr val="tx1"/>
                </a:solidFill>
                <a:latin typeface="+mj-lt"/>
                <a:ea typeface="+mn-ea"/>
                <a:cs typeface="+mn-cs"/>
              </a:defRPr>
            </a:lvl6pPr>
            <a:lvl7pPr marL="1349966" indent="-269993" algn="l" defTabSz="914377" rtl="0" eaLnBrk="1" latinLnBrk="0" hangingPunct="1">
              <a:spcBef>
                <a:spcPts val="300"/>
              </a:spcBef>
              <a:buClr>
                <a:schemeClr val="tx1"/>
              </a:buClr>
              <a:buFont typeface="Verdana" panose="020B0604030504040204" pitchFamily="34" charset="0"/>
              <a:buChar char="–"/>
              <a:defRPr sz="2000" kern="1200">
                <a:solidFill>
                  <a:schemeClr val="tx1"/>
                </a:solidFill>
                <a:latin typeface="+mj-lt"/>
                <a:ea typeface="+mn-ea"/>
                <a:cs typeface="+mn-cs"/>
              </a:defRPr>
            </a:lvl7pPr>
            <a:lvl8pPr marL="1619960" indent="-269993" algn="l" defTabSz="914377" rtl="0" eaLnBrk="1" latinLnBrk="0" hangingPunct="1">
              <a:spcBef>
                <a:spcPts val="300"/>
              </a:spcBef>
              <a:buClr>
                <a:schemeClr val="tx1"/>
              </a:buClr>
              <a:buFont typeface="Verdana" panose="020B0604030504040204" pitchFamily="34" charset="0"/>
              <a:buChar char="–"/>
              <a:defRPr sz="2000" kern="1200">
                <a:solidFill>
                  <a:schemeClr val="tx1"/>
                </a:solidFill>
                <a:latin typeface="+mj-lt"/>
                <a:ea typeface="+mn-ea"/>
                <a:cs typeface="+mn-cs"/>
              </a:defRPr>
            </a:lvl8pPr>
            <a:lvl9pPr marL="1889953" indent="-269868" algn="l" defTabSz="914377" rtl="0" eaLnBrk="1" latinLnBrk="0" hangingPunct="1">
              <a:spcBef>
                <a:spcPts val="300"/>
              </a:spcBef>
              <a:buClr>
                <a:schemeClr val="tx1"/>
              </a:buClr>
              <a:buFont typeface="Verdana" panose="020B0604030504040204" pitchFamily="34" charset="0"/>
              <a:buChar char="–"/>
              <a:defRPr sz="2000" kern="1200">
                <a:solidFill>
                  <a:schemeClr val="tx1"/>
                </a:solidFill>
                <a:latin typeface="+mj-lt"/>
                <a:ea typeface="+mn-ea"/>
                <a:cs typeface="+mn-cs"/>
              </a:defRPr>
            </a:lvl9pPr>
          </a:lstStyle>
          <a:p>
            <a:pPr marL="342900" indent="-342900">
              <a:buFont typeface="Arial"/>
              <a:buChar char="•"/>
            </a:pPr>
            <a:r>
              <a:rPr lang="en-GB" sz="2400" dirty="0" smtClean="0">
                <a:solidFill>
                  <a:schemeClr val="tx1"/>
                </a:solidFill>
              </a:rPr>
              <a:t>Diverse subjects.</a:t>
            </a:r>
          </a:p>
          <a:p>
            <a:pPr marL="342900" indent="-342900">
              <a:buFont typeface="Arial"/>
              <a:buChar char="•"/>
            </a:pPr>
            <a:r>
              <a:rPr lang="en-GB" sz="2400" dirty="0" smtClean="0">
                <a:solidFill>
                  <a:schemeClr val="tx1"/>
                </a:solidFill>
              </a:rPr>
              <a:t>More coders.</a:t>
            </a:r>
          </a:p>
          <a:p>
            <a:pPr marL="342900" indent="-342900">
              <a:buFont typeface="Arial"/>
              <a:buChar char="•"/>
            </a:pPr>
            <a:r>
              <a:rPr lang="en-GB" sz="2400" dirty="0" smtClean="0">
                <a:solidFill>
                  <a:schemeClr val="tx1"/>
                </a:solidFill>
              </a:rPr>
              <a:t>Machine learning.</a:t>
            </a:r>
          </a:p>
          <a:p>
            <a:pPr marL="342900" indent="-342900">
              <a:buFont typeface="Arial"/>
              <a:buChar char="•"/>
            </a:pPr>
            <a:r>
              <a:rPr lang="en-GB" sz="2400" dirty="0" smtClean="0">
                <a:solidFill>
                  <a:schemeClr val="tx1"/>
                </a:solidFill>
              </a:rPr>
              <a:t>Visualisation.</a:t>
            </a:r>
            <a:endParaRPr lang="en-GB" sz="2400" dirty="0">
              <a:solidFill>
                <a:schemeClr val="tx1"/>
              </a:solidFill>
            </a:endParaRPr>
          </a:p>
        </p:txBody>
      </p:sp>
      <p:sp>
        <p:nvSpPr>
          <p:cNvPr id="10" name="Title 3"/>
          <p:cNvSpPr txBox="1">
            <a:spLocks/>
          </p:cNvSpPr>
          <p:nvPr/>
        </p:nvSpPr>
        <p:spPr bwMode="gray">
          <a:xfrm>
            <a:off x="6084168" y="6132123"/>
            <a:ext cx="2843808" cy="393221"/>
          </a:xfrm>
          <a:prstGeom prst="rect">
            <a:avLst/>
          </a:prstGeom>
        </p:spPr>
        <p:txBody>
          <a:bodyPr vert="horz" lIns="0" tIns="0" rIns="0" bIns="0" rtlCol="0" anchor="t" anchorCtr="0">
            <a:noAutofit/>
          </a:bodyPr>
          <a:lstStyle>
            <a:lvl1pPr algn="l" defTabSz="914377" rtl="0" eaLnBrk="1" latinLnBrk="0" hangingPunct="1">
              <a:lnSpc>
                <a:spcPct val="85000"/>
              </a:lnSpc>
              <a:spcBef>
                <a:spcPct val="0"/>
              </a:spcBef>
              <a:buNone/>
              <a:defRPr sz="5400" kern="1200" baseline="0">
                <a:solidFill>
                  <a:schemeClr val="accent1"/>
                </a:solidFill>
                <a:latin typeface="+mj-lt"/>
                <a:ea typeface="+mj-ea"/>
                <a:cs typeface="+mj-cs"/>
              </a:defRPr>
            </a:lvl1pPr>
          </a:lstStyle>
          <a:p>
            <a:pPr algn="r">
              <a:buFontTx/>
            </a:pPr>
            <a:r>
              <a:rPr lang="en-US" sz="1800" dirty="0" smtClean="0"/>
              <a:t>How should we measure online learning?</a:t>
            </a:r>
            <a:endParaRPr lang="en-GB" sz="1800" dirty="0"/>
          </a:p>
        </p:txBody>
      </p:sp>
    </p:spTree>
    <p:extLst>
      <p:ext uri="{BB962C8B-B14F-4D97-AF65-F5344CB8AC3E}">
        <p14:creationId xmlns:p14="http://schemas.microsoft.com/office/powerpoint/2010/main" val="2691407154"/>
      </p:ext>
    </p:extLst>
  </p:cSld>
  <p:clrMapOvr>
    <a:masterClrMapping/>
  </p:clrMapOvr>
  <mc:AlternateContent xmlns:mc="http://schemas.openxmlformats.org/markup-compatibility/2006" xmlns:p14="http://schemas.microsoft.com/office/powerpoint/2010/main">
    <mc:Choice Requires="p14">
      <p:transition spd="slow" p14:dur="2000" advTm="1586"/>
    </mc:Choice>
    <mc:Fallback xmlns="">
      <p:transition spd="slow" advTm="1586"/>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123728" y="1052736"/>
            <a:ext cx="5328592" cy="830997"/>
          </a:xfrm>
          <a:prstGeom prst="rect">
            <a:avLst/>
          </a:prstGeom>
          <a:noFill/>
        </p:spPr>
        <p:txBody>
          <a:bodyPr wrap="square" lIns="0" tIns="0" rIns="0" bIns="0" rtlCol="0">
            <a:spAutoFit/>
          </a:bodyPr>
          <a:lstStyle/>
          <a:p>
            <a:pPr algn="ctr"/>
            <a:r>
              <a:rPr lang="en-US" sz="5400" dirty="0" err="1" smtClean="0">
                <a:solidFill>
                  <a:schemeClr val="bg2"/>
                </a:solidFill>
                <a:latin typeface="+mj-lt"/>
              </a:rPr>
              <a:t>b.socrative.com</a:t>
            </a:r>
            <a:endParaRPr lang="en-US" sz="5400" dirty="0" smtClean="0">
              <a:solidFill>
                <a:schemeClr val="bg2"/>
              </a:solidFill>
              <a:latin typeface="+mj-lt"/>
            </a:endParaRPr>
          </a:p>
        </p:txBody>
      </p:sp>
      <p:pic>
        <p:nvPicPr>
          <p:cNvPr id="7" name="Picture 6" descr="Socrative 2015-08-24 11-20-4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2542838"/>
            <a:ext cx="4446591" cy="3672408"/>
          </a:xfrm>
          <a:prstGeom prst="rect">
            <a:avLst/>
          </a:prstGeom>
        </p:spPr>
      </p:pic>
      <p:pic>
        <p:nvPicPr>
          <p:cNvPr id="8" name="Picture 7" descr="Socrative 2015-08-24 11-21-38.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2877392"/>
            <a:ext cx="4176464" cy="3142016"/>
          </a:xfrm>
          <a:prstGeom prst="rect">
            <a:avLst/>
          </a:prstGeom>
        </p:spPr>
      </p:pic>
      <p:sp>
        <p:nvSpPr>
          <p:cNvPr id="9" name="TextBox 8"/>
          <p:cNvSpPr txBox="1"/>
          <p:nvPr/>
        </p:nvSpPr>
        <p:spPr>
          <a:xfrm>
            <a:off x="3690098" y="2038782"/>
            <a:ext cx="1763804" cy="430887"/>
          </a:xfrm>
          <a:prstGeom prst="rect">
            <a:avLst/>
          </a:prstGeom>
          <a:noFill/>
        </p:spPr>
        <p:txBody>
          <a:bodyPr wrap="none" lIns="0" tIns="0" rIns="0" bIns="0" rtlCol="0">
            <a:spAutoFit/>
          </a:bodyPr>
          <a:lstStyle/>
          <a:p>
            <a:r>
              <a:rPr lang="en-US" sz="2800" dirty="0" smtClean="0">
                <a:latin typeface="+mj-lt"/>
              </a:rPr>
              <a:t>IVGEL7YU</a:t>
            </a:r>
          </a:p>
        </p:txBody>
      </p:sp>
      <p:sp>
        <p:nvSpPr>
          <p:cNvPr id="10" name="Title 3"/>
          <p:cNvSpPr txBox="1">
            <a:spLocks/>
          </p:cNvSpPr>
          <p:nvPr/>
        </p:nvSpPr>
        <p:spPr bwMode="gray">
          <a:xfrm>
            <a:off x="6084168" y="6132123"/>
            <a:ext cx="2843808" cy="393221"/>
          </a:xfrm>
          <a:prstGeom prst="rect">
            <a:avLst/>
          </a:prstGeom>
        </p:spPr>
        <p:txBody>
          <a:bodyPr vert="horz" lIns="0" tIns="0" rIns="0" bIns="0" rtlCol="0" anchor="t" anchorCtr="0">
            <a:noAutofit/>
          </a:bodyPr>
          <a:lstStyle>
            <a:lvl1pPr algn="l" defTabSz="914377" rtl="0" eaLnBrk="1" latinLnBrk="0" hangingPunct="1">
              <a:lnSpc>
                <a:spcPct val="85000"/>
              </a:lnSpc>
              <a:spcBef>
                <a:spcPct val="0"/>
              </a:spcBef>
              <a:buNone/>
              <a:defRPr sz="5400" kern="1200" baseline="0">
                <a:solidFill>
                  <a:schemeClr val="accent1"/>
                </a:solidFill>
                <a:latin typeface="+mj-lt"/>
                <a:ea typeface="+mj-ea"/>
                <a:cs typeface="+mj-cs"/>
              </a:defRPr>
            </a:lvl1pPr>
          </a:lstStyle>
          <a:p>
            <a:pPr algn="r">
              <a:buFontTx/>
            </a:pPr>
            <a:r>
              <a:rPr lang="en-US" sz="1800" dirty="0" smtClean="0"/>
              <a:t>How should we measure online learning?</a:t>
            </a:r>
            <a:endParaRPr lang="en-GB" sz="1800" dirty="0"/>
          </a:p>
        </p:txBody>
      </p:sp>
    </p:spTree>
    <p:extLst>
      <p:ext uri="{BB962C8B-B14F-4D97-AF65-F5344CB8AC3E}">
        <p14:creationId xmlns:p14="http://schemas.microsoft.com/office/powerpoint/2010/main" val="18613501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6588224" y="3356992"/>
            <a:ext cx="1199565" cy="1476564"/>
            <a:chOff x="609600" y="5124128"/>
            <a:chExt cx="1199565" cy="1476564"/>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5124128"/>
              <a:ext cx="1199565" cy="1199565"/>
            </a:xfrm>
            <a:prstGeom prst="rect">
              <a:avLst/>
            </a:prstGeom>
          </p:spPr>
        </p:pic>
        <p:sp>
          <p:nvSpPr>
            <p:cNvPr id="5" name="TextBox 4"/>
            <p:cNvSpPr txBox="1"/>
            <p:nvPr/>
          </p:nvSpPr>
          <p:spPr>
            <a:xfrm>
              <a:off x="611560" y="6323693"/>
              <a:ext cx="1189428" cy="276999"/>
            </a:xfrm>
            <a:prstGeom prst="rect">
              <a:avLst/>
            </a:prstGeom>
            <a:noFill/>
          </p:spPr>
          <p:txBody>
            <a:bodyPr wrap="none" lIns="0" tIns="0" rIns="0" bIns="0" rtlCol="0">
              <a:spAutoFit/>
            </a:bodyPr>
            <a:lstStyle/>
            <a:p>
              <a:r>
                <a:rPr lang="en-GB" dirty="0" smtClean="0">
                  <a:solidFill>
                    <a:schemeClr val="bg2"/>
                  </a:solidFill>
                  <a:latin typeface="+mj-lt"/>
                </a:rPr>
                <a:t>@</a:t>
              </a:r>
              <a:r>
                <a:rPr lang="en-GB" dirty="0" err="1" smtClean="0">
                  <a:solidFill>
                    <a:schemeClr val="bg2"/>
                  </a:solidFill>
                  <a:latin typeface="+mj-lt"/>
                </a:rPr>
                <a:t>studywbv</a:t>
              </a:r>
              <a:endParaRPr lang="en-GB" dirty="0">
                <a:solidFill>
                  <a:schemeClr val="bg2"/>
                </a:solidFill>
                <a:latin typeface="+mj-lt"/>
              </a:endParaRPr>
            </a:p>
          </p:txBody>
        </p:sp>
      </p:grpSp>
      <p:sp>
        <p:nvSpPr>
          <p:cNvPr id="11" name="Title 1"/>
          <p:cNvSpPr txBox="1">
            <a:spLocks/>
          </p:cNvSpPr>
          <p:nvPr/>
        </p:nvSpPr>
        <p:spPr bwMode="gray">
          <a:xfrm>
            <a:off x="457200" y="1186034"/>
            <a:ext cx="8208000" cy="719428"/>
          </a:xfrm>
          <a:prstGeom prst="rect">
            <a:avLst/>
          </a:prstGeom>
        </p:spPr>
        <p:txBody>
          <a:bodyPr vert="horz" lIns="0" tIns="0" rIns="0" bIns="0" rtlCol="0" anchor="t" anchorCtr="0">
            <a:noAutofit/>
          </a:bodyPr>
          <a:lstStyle>
            <a:lvl1pPr algn="l" defTabSz="914377" rtl="0" eaLnBrk="1" latinLnBrk="0" hangingPunct="1">
              <a:lnSpc>
                <a:spcPct val="85000"/>
              </a:lnSpc>
              <a:spcBef>
                <a:spcPct val="0"/>
              </a:spcBef>
              <a:buNone/>
              <a:defRPr sz="5400" kern="1200" baseline="0">
                <a:solidFill>
                  <a:schemeClr val="accent1"/>
                </a:solidFill>
                <a:latin typeface="+mj-lt"/>
                <a:ea typeface="+mj-ea"/>
                <a:cs typeface="+mj-cs"/>
              </a:defRPr>
            </a:lvl1pPr>
          </a:lstStyle>
          <a:p>
            <a:pPr>
              <a:buFontTx/>
            </a:pPr>
            <a:endParaRPr lang="en-GB" baseline="30000" dirty="0"/>
          </a:p>
        </p:txBody>
      </p:sp>
      <p:grpSp>
        <p:nvGrpSpPr>
          <p:cNvPr id="19" name="Group 18"/>
          <p:cNvGrpSpPr/>
          <p:nvPr/>
        </p:nvGrpSpPr>
        <p:grpSpPr>
          <a:xfrm>
            <a:off x="971600" y="1996745"/>
            <a:ext cx="3024336" cy="3664503"/>
            <a:chOff x="4283836" y="1999715"/>
            <a:chExt cx="3024336" cy="3664503"/>
          </a:xfrm>
        </p:grpSpPr>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36239" y="1999715"/>
              <a:ext cx="2519530" cy="3387504"/>
            </a:xfrm>
            <a:prstGeom prst="rect">
              <a:avLst/>
            </a:prstGeom>
          </p:spPr>
        </p:pic>
        <p:sp>
          <p:nvSpPr>
            <p:cNvPr id="14" name="TextBox 13"/>
            <p:cNvSpPr txBox="1"/>
            <p:nvPr/>
          </p:nvSpPr>
          <p:spPr>
            <a:xfrm flipH="1">
              <a:off x="4283836" y="5387219"/>
              <a:ext cx="3024336" cy="276999"/>
            </a:xfrm>
            <a:prstGeom prst="rect">
              <a:avLst/>
            </a:prstGeom>
            <a:noFill/>
          </p:spPr>
          <p:txBody>
            <a:bodyPr wrap="square" lIns="0" tIns="0" rIns="0" bIns="0" rtlCol="0">
              <a:spAutoFit/>
            </a:bodyPr>
            <a:lstStyle/>
            <a:p>
              <a:pPr algn="ctr"/>
              <a:r>
                <a:rPr lang="en-GB" dirty="0" smtClean="0">
                  <a:solidFill>
                    <a:schemeClr val="bg2"/>
                  </a:solidFill>
                  <a:latin typeface="+mj-lt"/>
                </a:rPr>
                <a:t>timswww.wordpress.com</a:t>
              </a:r>
            </a:p>
          </p:txBody>
        </p:sp>
      </p:grpSp>
      <p:sp>
        <p:nvSpPr>
          <p:cNvPr id="16" name="Rectangle 15"/>
          <p:cNvSpPr/>
          <p:nvPr/>
        </p:nvSpPr>
        <p:spPr>
          <a:xfrm>
            <a:off x="4285928" y="2771636"/>
            <a:ext cx="3024336" cy="369332"/>
          </a:xfrm>
          <a:prstGeom prst="rect">
            <a:avLst/>
          </a:prstGeom>
        </p:spPr>
        <p:txBody>
          <a:bodyPr wrap="square">
            <a:spAutoFit/>
          </a:bodyPr>
          <a:lstStyle/>
          <a:p>
            <a:r>
              <a:rPr lang="en-GB" dirty="0">
                <a:solidFill>
                  <a:schemeClr val="bg2"/>
                </a:solidFill>
                <a:latin typeface="+mj-lt"/>
              </a:rPr>
              <a:t>t</a:t>
            </a:r>
            <a:r>
              <a:rPr lang="en-GB" dirty="0" smtClean="0">
                <a:solidFill>
                  <a:schemeClr val="bg2"/>
                </a:solidFill>
                <a:latin typeface="+mj-lt"/>
              </a:rPr>
              <a:t>im.oriordan@soton.ac.uk</a:t>
            </a:r>
            <a:endParaRPr lang="en-GB" dirty="0">
              <a:solidFill>
                <a:schemeClr val="bg2"/>
              </a:solidFill>
              <a:latin typeface="+mj-lt"/>
            </a:endParaRPr>
          </a:p>
        </p:txBody>
      </p:sp>
      <p:sp>
        <p:nvSpPr>
          <p:cNvPr id="18" name="Title 4"/>
          <p:cNvSpPr>
            <a:spLocks noGrp="1"/>
          </p:cNvSpPr>
          <p:nvPr>
            <p:ph type="title"/>
          </p:nvPr>
        </p:nvSpPr>
        <p:spPr>
          <a:xfrm>
            <a:off x="309117" y="1052736"/>
            <a:ext cx="7770812" cy="788649"/>
          </a:xfrm>
        </p:spPr>
        <p:txBody>
          <a:bodyPr/>
          <a:lstStyle/>
          <a:p>
            <a:r>
              <a:rPr lang="en-US" sz="5000" dirty="0" smtClean="0">
                <a:solidFill>
                  <a:schemeClr val="bg2"/>
                </a:solidFill>
                <a:latin typeface="Georgia" panose="02040502050405020303" pitchFamily="18" charset="0"/>
              </a:rPr>
              <a:t>Thank you…</a:t>
            </a:r>
            <a:endParaRPr lang="en-US" sz="5000" dirty="0">
              <a:solidFill>
                <a:schemeClr val="bg2"/>
              </a:solidFill>
              <a:latin typeface="Georgia" panose="02040502050405020303" pitchFamily="18" charset="0"/>
            </a:endParaRPr>
          </a:p>
        </p:txBody>
      </p:sp>
      <p:sp>
        <p:nvSpPr>
          <p:cNvPr id="2" name="TextBox 1"/>
          <p:cNvSpPr txBox="1"/>
          <p:nvPr/>
        </p:nvSpPr>
        <p:spPr>
          <a:xfrm>
            <a:off x="4366587" y="2071881"/>
            <a:ext cx="2943677" cy="276999"/>
          </a:xfrm>
          <a:prstGeom prst="rect">
            <a:avLst/>
          </a:prstGeom>
          <a:noFill/>
        </p:spPr>
        <p:txBody>
          <a:bodyPr wrap="none" lIns="0" tIns="0" rIns="0" bIns="0" rtlCol="0">
            <a:spAutoFit/>
          </a:bodyPr>
          <a:lstStyle/>
          <a:p>
            <a:r>
              <a:rPr lang="en-US" dirty="0" err="1" smtClean="0">
                <a:solidFill>
                  <a:schemeClr val="bg2"/>
                </a:solidFill>
                <a:latin typeface="+mj-lt"/>
              </a:rPr>
              <a:t>eprints.soton.ac.uk</a:t>
            </a:r>
            <a:r>
              <a:rPr lang="en-US" dirty="0">
                <a:solidFill>
                  <a:schemeClr val="bg2"/>
                </a:solidFill>
                <a:latin typeface="+mj-lt"/>
              </a:rPr>
              <a:t>/376609/</a:t>
            </a:r>
            <a:endParaRPr lang="en-US" dirty="0" smtClean="0">
              <a:solidFill>
                <a:schemeClr val="bg2"/>
              </a:solidFill>
              <a:latin typeface="+mj-lt"/>
            </a:endParaRPr>
          </a:p>
        </p:txBody>
      </p:sp>
      <p:sp>
        <p:nvSpPr>
          <p:cNvPr id="17" name="Title 3"/>
          <p:cNvSpPr txBox="1">
            <a:spLocks/>
          </p:cNvSpPr>
          <p:nvPr/>
        </p:nvSpPr>
        <p:spPr bwMode="gray">
          <a:xfrm>
            <a:off x="6084168" y="6132123"/>
            <a:ext cx="2843808" cy="393221"/>
          </a:xfrm>
          <a:prstGeom prst="rect">
            <a:avLst/>
          </a:prstGeom>
        </p:spPr>
        <p:txBody>
          <a:bodyPr vert="horz" lIns="0" tIns="0" rIns="0" bIns="0" rtlCol="0" anchor="t" anchorCtr="0">
            <a:noAutofit/>
          </a:bodyPr>
          <a:lstStyle>
            <a:lvl1pPr algn="l" defTabSz="914377" rtl="0" eaLnBrk="1" latinLnBrk="0" hangingPunct="1">
              <a:lnSpc>
                <a:spcPct val="85000"/>
              </a:lnSpc>
              <a:spcBef>
                <a:spcPct val="0"/>
              </a:spcBef>
              <a:buNone/>
              <a:defRPr sz="5400" kern="1200" baseline="0">
                <a:solidFill>
                  <a:schemeClr val="accent1"/>
                </a:solidFill>
                <a:latin typeface="+mj-lt"/>
                <a:ea typeface="+mj-ea"/>
                <a:cs typeface="+mj-cs"/>
              </a:defRPr>
            </a:lvl1pPr>
          </a:lstStyle>
          <a:p>
            <a:pPr algn="r">
              <a:buFontTx/>
            </a:pPr>
            <a:r>
              <a:rPr lang="en-US" sz="1800" dirty="0" smtClean="0"/>
              <a:t>How should we measure online learning?</a:t>
            </a:r>
            <a:endParaRPr lang="en-GB" sz="1800" dirty="0"/>
          </a:p>
        </p:txBody>
      </p:sp>
      <p:sp>
        <p:nvSpPr>
          <p:cNvPr id="20" name="TextBox 19"/>
          <p:cNvSpPr txBox="1"/>
          <p:nvPr/>
        </p:nvSpPr>
        <p:spPr>
          <a:xfrm>
            <a:off x="4283968" y="5312241"/>
            <a:ext cx="2880320" cy="276999"/>
          </a:xfrm>
          <a:prstGeom prst="rect">
            <a:avLst/>
          </a:prstGeom>
          <a:noFill/>
        </p:spPr>
        <p:txBody>
          <a:bodyPr wrap="square" lIns="0" tIns="0" rIns="0" bIns="0" rtlCol="0">
            <a:spAutoFit/>
          </a:bodyPr>
          <a:lstStyle/>
          <a:p>
            <a:r>
              <a:rPr lang="en-US" dirty="0" err="1" smtClean="0">
                <a:solidFill>
                  <a:schemeClr val="bg2"/>
                </a:solidFill>
                <a:latin typeface="+mj-lt"/>
              </a:rPr>
              <a:t>b.socrative.com</a:t>
            </a:r>
            <a:r>
              <a:rPr lang="en-US" dirty="0" smtClean="0">
                <a:solidFill>
                  <a:schemeClr val="bg2"/>
                </a:solidFill>
                <a:latin typeface="+mj-lt"/>
              </a:rPr>
              <a:t> </a:t>
            </a:r>
            <a:r>
              <a:rPr lang="en-US" dirty="0" smtClean="0">
                <a:latin typeface="+mj-lt"/>
              </a:rPr>
              <a:t>IVGEL7YU</a:t>
            </a:r>
            <a:endParaRPr lang="en-US" dirty="0">
              <a:latin typeface="+mj-lt"/>
            </a:endParaRPr>
          </a:p>
        </p:txBody>
      </p:sp>
      <p:pic>
        <p:nvPicPr>
          <p:cNvPr id="21" name="Picture 20" descr="Socrative 2015-08-24 11-20-45.png"/>
          <p:cNvPicPr>
            <a:picLocks noChangeAspect="1"/>
          </p:cNvPicPr>
          <p:nvPr/>
        </p:nvPicPr>
        <p:blipFill rotWithShape="1">
          <a:blip r:embed="rId5">
            <a:extLst>
              <a:ext uri="{28A0092B-C50C-407E-A947-70E740481C1C}">
                <a14:useLocalDpi xmlns:a14="http://schemas.microsoft.com/office/drawing/2010/main" val="0"/>
              </a:ext>
            </a:extLst>
          </a:blip>
          <a:srcRect l="15389" t="-3" r="13769" b="70592"/>
          <a:stretch/>
        </p:blipFill>
        <p:spPr>
          <a:xfrm>
            <a:off x="4283968" y="4665510"/>
            <a:ext cx="1796521" cy="615950"/>
          </a:xfrm>
          <a:prstGeom prst="rect">
            <a:avLst/>
          </a:prstGeom>
        </p:spPr>
      </p:pic>
    </p:spTree>
    <p:extLst>
      <p:ext uri="{BB962C8B-B14F-4D97-AF65-F5344CB8AC3E}">
        <p14:creationId xmlns:p14="http://schemas.microsoft.com/office/powerpoint/2010/main" val="2833790434"/>
      </p:ext>
    </p:extLst>
  </p:cSld>
  <p:clrMapOvr>
    <a:masterClrMapping/>
  </p:clrMapOvr>
  <mc:AlternateContent xmlns:mc="http://schemas.openxmlformats.org/markup-compatibility/2006" xmlns:p14="http://schemas.microsoft.com/office/powerpoint/2010/main">
    <mc:Choice Requires="p14">
      <p:transition spd="slow" p14:dur="2000" advTm="1173"/>
    </mc:Choice>
    <mc:Fallback xmlns="">
      <p:transition spd="slow" advTm="1173"/>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Web &amp; Internet Science</a:t>
            </a:r>
            <a:endParaRPr lang="en-GB" dirty="0"/>
          </a:p>
        </p:txBody>
      </p:sp>
      <p:grpSp>
        <p:nvGrpSpPr>
          <p:cNvPr id="3" name="Group 2"/>
          <p:cNvGrpSpPr/>
          <p:nvPr/>
        </p:nvGrpSpPr>
        <p:grpSpPr>
          <a:xfrm>
            <a:off x="395536" y="2159196"/>
            <a:ext cx="7711785" cy="3345338"/>
            <a:chOff x="14198" y="2023909"/>
            <a:chExt cx="9619291" cy="4357419"/>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25518" t="17801" r="29145" b="10801"/>
            <a:stretch/>
          </p:blipFill>
          <p:spPr>
            <a:xfrm>
              <a:off x="2741104" y="2233000"/>
              <a:ext cx="4066989" cy="41483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TextBox 3"/>
            <p:cNvSpPr txBox="1"/>
            <p:nvPr/>
          </p:nvSpPr>
          <p:spPr>
            <a:xfrm>
              <a:off x="443818" y="3068775"/>
              <a:ext cx="1777731" cy="276999"/>
            </a:xfrm>
            <a:prstGeom prst="rect">
              <a:avLst/>
            </a:prstGeom>
            <a:noFill/>
          </p:spPr>
          <p:txBody>
            <a:bodyPr wrap="none" lIns="0" tIns="0" rIns="0" bIns="0" rtlCol="0">
              <a:spAutoFit/>
            </a:bodyPr>
            <a:lstStyle/>
            <a:p>
              <a:r>
                <a:rPr lang="en-GB" dirty="0" smtClean="0">
                  <a:ln>
                    <a:solidFill>
                      <a:schemeClr val="bg2"/>
                    </a:solidFill>
                  </a:ln>
                  <a:solidFill>
                    <a:schemeClr val="bg1"/>
                  </a:solidFill>
                </a:rPr>
                <a:t>Internet Science</a:t>
              </a:r>
            </a:p>
          </p:txBody>
        </p:sp>
        <p:sp>
          <p:nvSpPr>
            <p:cNvPr id="6" name="TextBox 5"/>
            <p:cNvSpPr txBox="1"/>
            <p:nvPr/>
          </p:nvSpPr>
          <p:spPr>
            <a:xfrm>
              <a:off x="1590397" y="2023909"/>
              <a:ext cx="2082224" cy="326515"/>
            </a:xfrm>
            <a:prstGeom prst="rect">
              <a:avLst/>
            </a:prstGeom>
            <a:noFill/>
          </p:spPr>
          <p:txBody>
            <a:bodyPr wrap="square" lIns="0" tIns="0" rIns="0" bIns="0" rtlCol="0">
              <a:spAutoFit/>
            </a:bodyPr>
            <a:lstStyle/>
            <a:p>
              <a:r>
                <a:rPr lang="en-GB" dirty="0" smtClean="0">
                  <a:ln>
                    <a:solidFill>
                      <a:schemeClr val="bg2"/>
                    </a:solidFill>
                  </a:ln>
                  <a:solidFill>
                    <a:schemeClr val="bg1"/>
                  </a:solidFill>
                </a:rPr>
                <a:t>Web of Science</a:t>
              </a:r>
            </a:p>
          </p:txBody>
        </p:sp>
        <p:sp>
          <p:nvSpPr>
            <p:cNvPr id="7" name="TextBox 6"/>
            <p:cNvSpPr txBox="1"/>
            <p:nvPr/>
          </p:nvSpPr>
          <p:spPr>
            <a:xfrm>
              <a:off x="6522471" y="2331101"/>
              <a:ext cx="1360950" cy="276999"/>
            </a:xfrm>
            <a:prstGeom prst="rect">
              <a:avLst/>
            </a:prstGeom>
            <a:noFill/>
          </p:spPr>
          <p:txBody>
            <a:bodyPr wrap="none" lIns="0" tIns="0" rIns="0" bIns="0" rtlCol="0">
              <a:spAutoFit/>
            </a:bodyPr>
            <a:lstStyle/>
            <a:p>
              <a:r>
                <a:rPr lang="en-GB" dirty="0" smtClean="0">
                  <a:ln>
                    <a:solidFill>
                      <a:schemeClr val="bg2"/>
                    </a:solidFill>
                  </a:ln>
                  <a:solidFill>
                    <a:schemeClr val="bg1"/>
                  </a:solidFill>
                </a:rPr>
                <a:t>Web of Data</a:t>
              </a:r>
            </a:p>
          </p:txBody>
        </p:sp>
        <p:sp>
          <p:nvSpPr>
            <p:cNvPr id="8" name="TextBox 7"/>
            <p:cNvSpPr txBox="1"/>
            <p:nvPr/>
          </p:nvSpPr>
          <p:spPr>
            <a:xfrm>
              <a:off x="7151052" y="3507353"/>
              <a:ext cx="1524456" cy="276999"/>
            </a:xfrm>
            <a:prstGeom prst="rect">
              <a:avLst/>
            </a:prstGeom>
            <a:noFill/>
          </p:spPr>
          <p:txBody>
            <a:bodyPr wrap="none" lIns="0" tIns="0" rIns="0" bIns="0" rtlCol="0">
              <a:spAutoFit/>
            </a:bodyPr>
            <a:lstStyle/>
            <a:p>
              <a:r>
                <a:rPr lang="en-GB" dirty="0" smtClean="0">
                  <a:ln>
                    <a:solidFill>
                      <a:schemeClr val="bg2"/>
                    </a:solidFill>
                  </a:ln>
                  <a:solidFill>
                    <a:schemeClr val="bg1"/>
                  </a:solidFill>
                </a:rPr>
                <a:t>Cybersecurity</a:t>
              </a:r>
            </a:p>
          </p:txBody>
        </p:sp>
        <p:sp>
          <p:nvSpPr>
            <p:cNvPr id="9" name="TextBox 8"/>
            <p:cNvSpPr txBox="1"/>
            <p:nvPr/>
          </p:nvSpPr>
          <p:spPr>
            <a:xfrm>
              <a:off x="6925797" y="4709701"/>
              <a:ext cx="2707692" cy="636948"/>
            </a:xfrm>
            <a:prstGeom prst="rect">
              <a:avLst/>
            </a:prstGeom>
            <a:noFill/>
          </p:spPr>
          <p:txBody>
            <a:bodyPr wrap="square" lIns="0" tIns="0" rIns="0" bIns="0" rtlCol="0">
              <a:spAutoFit/>
            </a:bodyPr>
            <a:lstStyle/>
            <a:p>
              <a:r>
                <a:rPr lang="en-GB" dirty="0" smtClean="0">
                  <a:ln>
                    <a:solidFill>
                      <a:schemeClr val="bg2"/>
                    </a:solidFill>
                  </a:ln>
                  <a:solidFill>
                    <a:schemeClr val="bg1"/>
                  </a:solidFill>
                </a:rPr>
                <a:t>Research </a:t>
              </a:r>
              <a:br>
                <a:rPr lang="en-GB" dirty="0" smtClean="0">
                  <a:ln>
                    <a:solidFill>
                      <a:schemeClr val="bg2"/>
                    </a:solidFill>
                  </a:ln>
                  <a:solidFill>
                    <a:schemeClr val="bg1"/>
                  </a:solidFill>
                </a:rPr>
              </a:br>
              <a:r>
                <a:rPr lang="en-GB" dirty="0" smtClean="0">
                  <a:ln>
                    <a:solidFill>
                      <a:schemeClr val="bg2"/>
                    </a:solidFill>
                  </a:ln>
                  <a:solidFill>
                    <a:schemeClr val="bg1"/>
                  </a:solidFill>
                </a:rPr>
                <a:t>Infrastructure</a:t>
              </a:r>
            </a:p>
          </p:txBody>
        </p:sp>
        <p:sp>
          <p:nvSpPr>
            <p:cNvPr id="10" name="TextBox 9"/>
            <p:cNvSpPr txBox="1"/>
            <p:nvPr/>
          </p:nvSpPr>
          <p:spPr>
            <a:xfrm>
              <a:off x="1354506" y="5731830"/>
              <a:ext cx="1386598" cy="276999"/>
            </a:xfrm>
            <a:prstGeom prst="rect">
              <a:avLst/>
            </a:prstGeom>
            <a:noFill/>
          </p:spPr>
          <p:txBody>
            <a:bodyPr wrap="none" lIns="0" tIns="0" rIns="0" bIns="0" rtlCol="0">
              <a:spAutoFit/>
            </a:bodyPr>
            <a:lstStyle/>
            <a:p>
              <a:r>
                <a:rPr lang="en-GB" dirty="0" smtClean="0">
                  <a:ln>
                    <a:solidFill>
                      <a:schemeClr val="bg2"/>
                    </a:solidFill>
                  </a:ln>
                  <a:solidFill>
                    <a:schemeClr val="bg1"/>
                  </a:solidFill>
                </a:rPr>
                <a:t>Applications</a:t>
              </a:r>
            </a:p>
          </p:txBody>
        </p:sp>
        <p:sp>
          <p:nvSpPr>
            <p:cNvPr id="11" name="TextBox 10"/>
            <p:cNvSpPr txBox="1"/>
            <p:nvPr/>
          </p:nvSpPr>
          <p:spPr>
            <a:xfrm>
              <a:off x="14198" y="4293176"/>
              <a:ext cx="2119169" cy="553998"/>
            </a:xfrm>
            <a:prstGeom prst="rect">
              <a:avLst/>
            </a:prstGeom>
            <a:noFill/>
            <a:ln>
              <a:noFill/>
            </a:ln>
          </p:spPr>
          <p:txBody>
            <a:bodyPr wrap="none" lIns="0" tIns="0" rIns="0" bIns="0" rtlCol="0">
              <a:spAutoFit/>
            </a:bodyPr>
            <a:lstStyle/>
            <a:p>
              <a:r>
                <a:rPr lang="en-GB" dirty="0" smtClean="0">
                  <a:ln>
                    <a:solidFill>
                      <a:schemeClr val="bg2"/>
                    </a:solidFill>
                  </a:ln>
                  <a:solidFill>
                    <a:schemeClr val="bg1"/>
                  </a:solidFill>
                </a:rPr>
                <a:t>Technology </a:t>
              </a:r>
              <a:br>
                <a:rPr lang="en-GB" dirty="0" smtClean="0">
                  <a:ln>
                    <a:solidFill>
                      <a:schemeClr val="bg2"/>
                    </a:solidFill>
                  </a:ln>
                  <a:solidFill>
                    <a:schemeClr val="bg1"/>
                  </a:solidFill>
                </a:rPr>
              </a:br>
              <a:r>
                <a:rPr lang="en-GB" dirty="0" smtClean="0">
                  <a:ln>
                    <a:solidFill>
                      <a:schemeClr val="bg2"/>
                    </a:solidFill>
                  </a:ln>
                  <a:solidFill>
                    <a:schemeClr val="bg1"/>
                  </a:solidFill>
                </a:rPr>
                <a:t>Enhanced Learning</a:t>
              </a:r>
            </a:p>
          </p:txBody>
        </p:sp>
        <p:sp>
          <p:nvSpPr>
            <p:cNvPr id="12" name="TextBox 11"/>
            <p:cNvSpPr txBox="1"/>
            <p:nvPr/>
          </p:nvSpPr>
          <p:spPr>
            <a:xfrm>
              <a:off x="1444585" y="2350424"/>
              <a:ext cx="2393615" cy="184666"/>
            </a:xfrm>
            <a:prstGeom prst="rect">
              <a:avLst/>
            </a:prstGeom>
            <a:noFill/>
          </p:spPr>
          <p:txBody>
            <a:bodyPr wrap="square" lIns="0" tIns="0" rIns="0" bIns="0" rtlCol="0">
              <a:spAutoFit/>
            </a:bodyPr>
            <a:lstStyle/>
            <a:p>
              <a:r>
                <a:rPr lang="en-GB" sz="1200" dirty="0" smtClean="0">
                  <a:ln>
                    <a:solidFill>
                      <a:schemeClr val="bg2"/>
                    </a:solidFill>
                  </a:ln>
                  <a:solidFill>
                    <a:schemeClr val="bg1"/>
                  </a:solidFill>
                </a:rPr>
                <a:t>Social Networks/Crowdsourcing</a:t>
              </a:r>
            </a:p>
          </p:txBody>
        </p:sp>
        <p:sp>
          <p:nvSpPr>
            <p:cNvPr id="13" name="TextBox 12"/>
            <p:cNvSpPr txBox="1"/>
            <p:nvPr/>
          </p:nvSpPr>
          <p:spPr>
            <a:xfrm>
              <a:off x="6602497" y="2646151"/>
              <a:ext cx="2393615" cy="184666"/>
            </a:xfrm>
            <a:prstGeom prst="rect">
              <a:avLst/>
            </a:prstGeom>
            <a:noFill/>
          </p:spPr>
          <p:txBody>
            <a:bodyPr wrap="square" lIns="0" tIns="0" rIns="0" bIns="0" rtlCol="0">
              <a:spAutoFit/>
            </a:bodyPr>
            <a:lstStyle/>
            <a:p>
              <a:r>
                <a:rPr lang="en-GB" sz="1200" dirty="0" smtClean="0">
                  <a:ln>
                    <a:solidFill>
                      <a:schemeClr val="bg2"/>
                    </a:solidFill>
                  </a:ln>
                  <a:solidFill>
                    <a:schemeClr val="bg1"/>
                  </a:solidFill>
                </a:rPr>
                <a:t>Semantic Web/Open Access</a:t>
              </a:r>
            </a:p>
          </p:txBody>
        </p:sp>
        <p:sp>
          <p:nvSpPr>
            <p:cNvPr id="14" name="TextBox 13"/>
            <p:cNvSpPr txBox="1"/>
            <p:nvPr/>
          </p:nvSpPr>
          <p:spPr>
            <a:xfrm>
              <a:off x="7157083" y="3849983"/>
              <a:ext cx="2393615" cy="184666"/>
            </a:xfrm>
            <a:prstGeom prst="rect">
              <a:avLst/>
            </a:prstGeom>
            <a:noFill/>
          </p:spPr>
          <p:txBody>
            <a:bodyPr wrap="square" lIns="0" tIns="0" rIns="0" bIns="0" rtlCol="0">
              <a:spAutoFit/>
            </a:bodyPr>
            <a:lstStyle/>
            <a:p>
              <a:r>
                <a:rPr lang="en-GB" sz="1200" dirty="0" smtClean="0">
                  <a:ln>
                    <a:solidFill>
                      <a:schemeClr val="bg2"/>
                    </a:solidFill>
                  </a:ln>
                  <a:solidFill>
                    <a:schemeClr val="bg1"/>
                  </a:solidFill>
                </a:rPr>
                <a:t>Provenance/Privacy</a:t>
              </a:r>
            </a:p>
          </p:txBody>
        </p:sp>
        <p:sp>
          <p:nvSpPr>
            <p:cNvPr id="15" name="TextBox 14"/>
            <p:cNvSpPr txBox="1"/>
            <p:nvPr/>
          </p:nvSpPr>
          <p:spPr>
            <a:xfrm>
              <a:off x="6714890" y="5395340"/>
              <a:ext cx="2918599" cy="212316"/>
            </a:xfrm>
            <a:prstGeom prst="rect">
              <a:avLst/>
            </a:prstGeom>
            <a:noFill/>
          </p:spPr>
          <p:txBody>
            <a:bodyPr wrap="square" lIns="0" tIns="0" rIns="0" bIns="0" rtlCol="0">
              <a:spAutoFit/>
            </a:bodyPr>
            <a:lstStyle/>
            <a:p>
              <a:r>
                <a:rPr lang="en-GB" sz="1200" dirty="0" smtClean="0">
                  <a:ln>
                    <a:solidFill>
                      <a:schemeClr val="bg2"/>
                    </a:solidFill>
                  </a:ln>
                  <a:solidFill>
                    <a:schemeClr val="bg1"/>
                  </a:solidFill>
                </a:rPr>
                <a:t>Web Observatory/Data Science</a:t>
              </a:r>
            </a:p>
          </p:txBody>
        </p:sp>
        <p:sp>
          <p:nvSpPr>
            <p:cNvPr id="16" name="TextBox 15"/>
            <p:cNvSpPr txBox="1"/>
            <p:nvPr/>
          </p:nvSpPr>
          <p:spPr>
            <a:xfrm>
              <a:off x="540088" y="6104395"/>
              <a:ext cx="2966954" cy="212316"/>
            </a:xfrm>
            <a:prstGeom prst="rect">
              <a:avLst/>
            </a:prstGeom>
            <a:noFill/>
          </p:spPr>
          <p:txBody>
            <a:bodyPr wrap="square" lIns="0" tIns="0" rIns="0" bIns="0" rtlCol="0">
              <a:spAutoFit/>
            </a:bodyPr>
            <a:lstStyle/>
            <a:p>
              <a:r>
                <a:rPr lang="en-GB" sz="1200" dirty="0" smtClean="0">
                  <a:ln>
                    <a:solidFill>
                      <a:schemeClr val="bg2"/>
                    </a:solidFill>
                  </a:ln>
                  <a:solidFill>
                    <a:schemeClr val="bg1"/>
                  </a:solidFill>
                </a:rPr>
                <a:t>Social Media/Open Government</a:t>
              </a:r>
            </a:p>
          </p:txBody>
        </p:sp>
        <p:sp>
          <p:nvSpPr>
            <p:cNvPr id="17" name="TextBox 16"/>
            <p:cNvSpPr txBox="1"/>
            <p:nvPr/>
          </p:nvSpPr>
          <p:spPr>
            <a:xfrm>
              <a:off x="128406" y="5009041"/>
              <a:ext cx="2393615" cy="184666"/>
            </a:xfrm>
            <a:prstGeom prst="rect">
              <a:avLst/>
            </a:prstGeom>
            <a:noFill/>
          </p:spPr>
          <p:txBody>
            <a:bodyPr wrap="square" lIns="0" tIns="0" rIns="0" bIns="0" rtlCol="0">
              <a:spAutoFit/>
            </a:bodyPr>
            <a:lstStyle/>
            <a:p>
              <a:r>
                <a:rPr lang="en-GB" sz="1200" dirty="0" smtClean="0">
                  <a:ln>
                    <a:solidFill>
                      <a:schemeClr val="bg2"/>
                    </a:solidFill>
                  </a:ln>
                  <a:solidFill>
                    <a:schemeClr val="bg1"/>
                  </a:solidFill>
                </a:rPr>
                <a:t>Learning Analytics/MOOCs</a:t>
              </a:r>
            </a:p>
          </p:txBody>
        </p:sp>
        <p:sp>
          <p:nvSpPr>
            <p:cNvPr id="18" name="TextBox 17"/>
            <p:cNvSpPr txBox="1"/>
            <p:nvPr/>
          </p:nvSpPr>
          <p:spPr>
            <a:xfrm>
              <a:off x="443818" y="3416948"/>
              <a:ext cx="2100704" cy="369333"/>
            </a:xfrm>
            <a:prstGeom prst="rect">
              <a:avLst/>
            </a:prstGeom>
            <a:noFill/>
          </p:spPr>
          <p:txBody>
            <a:bodyPr wrap="square" lIns="0" tIns="0" rIns="0" bIns="0" rtlCol="0">
              <a:spAutoFit/>
            </a:bodyPr>
            <a:lstStyle/>
            <a:p>
              <a:r>
                <a:rPr lang="en-GB" sz="1200" dirty="0" smtClean="0">
                  <a:ln>
                    <a:solidFill>
                      <a:schemeClr val="bg2"/>
                    </a:solidFill>
                  </a:ln>
                  <a:solidFill>
                    <a:schemeClr val="bg1"/>
                  </a:solidFill>
                </a:rPr>
                <a:t>Web of Things/Internet Governance</a:t>
              </a:r>
            </a:p>
          </p:txBody>
        </p:sp>
      </p:grpSp>
      <p:sp>
        <p:nvSpPr>
          <p:cNvPr id="19" name="Title 3"/>
          <p:cNvSpPr txBox="1">
            <a:spLocks/>
          </p:cNvSpPr>
          <p:nvPr/>
        </p:nvSpPr>
        <p:spPr bwMode="gray">
          <a:xfrm>
            <a:off x="6084168" y="6132123"/>
            <a:ext cx="2843808" cy="393221"/>
          </a:xfrm>
          <a:prstGeom prst="rect">
            <a:avLst/>
          </a:prstGeom>
        </p:spPr>
        <p:txBody>
          <a:bodyPr vert="horz" lIns="0" tIns="0" rIns="0" bIns="0" rtlCol="0" anchor="t" anchorCtr="0">
            <a:noAutofit/>
          </a:bodyPr>
          <a:lstStyle>
            <a:lvl1pPr algn="l" defTabSz="914377" rtl="0" eaLnBrk="1" latinLnBrk="0" hangingPunct="1">
              <a:lnSpc>
                <a:spcPct val="85000"/>
              </a:lnSpc>
              <a:spcBef>
                <a:spcPct val="0"/>
              </a:spcBef>
              <a:buNone/>
              <a:defRPr sz="5400" kern="1200" baseline="0">
                <a:solidFill>
                  <a:schemeClr val="accent1"/>
                </a:solidFill>
                <a:latin typeface="+mj-lt"/>
                <a:ea typeface="+mj-ea"/>
                <a:cs typeface="+mj-cs"/>
              </a:defRPr>
            </a:lvl1pPr>
          </a:lstStyle>
          <a:p>
            <a:pPr algn="r">
              <a:buFontTx/>
            </a:pPr>
            <a:r>
              <a:rPr lang="en-US" sz="1800" dirty="0" smtClean="0"/>
              <a:t>How should we measure online learning?</a:t>
            </a:r>
            <a:endParaRPr lang="en-GB" sz="1800" dirty="0"/>
          </a:p>
        </p:txBody>
      </p:sp>
      <p:sp>
        <p:nvSpPr>
          <p:cNvPr id="20" name="TextBox 19"/>
          <p:cNvSpPr txBox="1"/>
          <p:nvPr/>
        </p:nvSpPr>
        <p:spPr>
          <a:xfrm>
            <a:off x="433819" y="6032901"/>
            <a:ext cx="5245328" cy="492443"/>
          </a:xfrm>
          <a:prstGeom prst="rect">
            <a:avLst/>
          </a:prstGeom>
          <a:noFill/>
        </p:spPr>
        <p:txBody>
          <a:bodyPr wrap="square" lIns="0" tIns="0" rIns="0" bIns="0" rtlCol="0">
            <a:spAutoFit/>
          </a:bodyPr>
          <a:lstStyle/>
          <a:p>
            <a:r>
              <a:rPr lang="en-US" sz="3200" dirty="0" err="1" smtClean="0">
                <a:solidFill>
                  <a:schemeClr val="bg2"/>
                </a:solidFill>
                <a:latin typeface="+mj-lt"/>
              </a:rPr>
              <a:t>b.socrative.com</a:t>
            </a:r>
            <a:r>
              <a:rPr lang="en-US" sz="3200" dirty="0" smtClean="0">
                <a:solidFill>
                  <a:schemeClr val="bg2"/>
                </a:solidFill>
                <a:latin typeface="+mj-lt"/>
              </a:rPr>
              <a:t> </a:t>
            </a:r>
            <a:r>
              <a:rPr lang="en-US" sz="3200" dirty="0" smtClean="0">
                <a:latin typeface="+mj-lt"/>
              </a:rPr>
              <a:t>IVGEL7YU</a:t>
            </a:r>
            <a:endParaRPr lang="en-US" sz="3200" dirty="0">
              <a:latin typeface="+mj-lt"/>
            </a:endParaRPr>
          </a:p>
        </p:txBody>
      </p:sp>
    </p:spTree>
    <p:extLst>
      <p:ext uri="{BB962C8B-B14F-4D97-AF65-F5344CB8AC3E}">
        <p14:creationId xmlns:p14="http://schemas.microsoft.com/office/powerpoint/2010/main" val="109940530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123728" y="1124744"/>
            <a:ext cx="5328592" cy="830997"/>
          </a:xfrm>
          <a:prstGeom prst="rect">
            <a:avLst/>
          </a:prstGeom>
          <a:noFill/>
        </p:spPr>
        <p:txBody>
          <a:bodyPr wrap="square" lIns="0" tIns="0" rIns="0" bIns="0" rtlCol="0">
            <a:spAutoFit/>
          </a:bodyPr>
          <a:lstStyle/>
          <a:p>
            <a:pPr algn="ctr"/>
            <a:r>
              <a:rPr lang="en-US" sz="5400" dirty="0" err="1" smtClean="0">
                <a:solidFill>
                  <a:schemeClr val="bg2"/>
                </a:solidFill>
                <a:latin typeface="+mj-lt"/>
              </a:rPr>
              <a:t>b.socrative.com</a:t>
            </a:r>
            <a:endParaRPr lang="en-US" sz="5400" dirty="0" smtClean="0">
              <a:solidFill>
                <a:schemeClr val="bg2"/>
              </a:solidFill>
              <a:latin typeface="+mj-lt"/>
            </a:endParaRPr>
          </a:p>
        </p:txBody>
      </p:sp>
      <p:pic>
        <p:nvPicPr>
          <p:cNvPr id="7" name="Picture 6" descr="Socrative 2015-08-24 11-20-4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2614846"/>
            <a:ext cx="4446591" cy="3672408"/>
          </a:xfrm>
          <a:prstGeom prst="rect">
            <a:avLst/>
          </a:prstGeom>
        </p:spPr>
      </p:pic>
      <p:pic>
        <p:nvPicPr>
          <p:cNvPr id="8" name="Picture 7" descr="Socrative 2015-08-24 11-21-38.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2949400"/>
            <a:ext cx="4176464" cy="3142016"/>
          </a:xfrm>
          <a:prstGeom prst="rect">
            <a:avLst/>
          </a:prstGeom>
        </p:spPr>
      </p:pic>
      <p:sp>
        <p:nvSpPr>
          <p:cNvPr id="9" name="TextBox 8"/>
          <p:cNvSpPr txBox="1"/>
          <p:nvPr/>
        </p:nvSpPr>
        <p:spPr>
          <a:xfrm>
            <a:off x="3690098" y="2110790"/>
            <a:ext cx="1763804" cy="430887"/>
          </a:xfrm>
          <a:prstGeom prst="rect">
            <a:avLst/>
          </a:prstGeom>
          <a:noFill/>
        </p:spPr>
        <p:txBody>
          <a:bodyPr wrap="none" lIns="0" tIns="0" rIns="0" bIns="0" rtlCol="0">
            <a:spAutoFit/>
          </a:bodyPr>
          <a:lstStyle/>
          <a:p>
            <a:r>
              <a:rPr lang="en-US" sz="2800" dirty="0" smtClean="0">
                <a:latin typeface="+mj-lt"/>
              </a:rPr>
              <a:t>IVGEL7YU</a:t>
            </a:r>
          </a:p>
        </p:txBody>
      </p:sp>
      <p:sp>
        <p:nvSpPr>
          <p:cNvPr id="10" name="Title 3"/>
          <p:cNvSpPr txBox="1">
            <a:spLocks/>
          </p:cNvSpPr>
          <p:nvPr/>
        </p:nvSpPr>
        <p:spPr bwMode="gray">
          <a:xfrm>
            <a:off x="6084168" y="6132123"/>
            <a:ext cx="2843808" cy="393221"/>
          </a:xfrm>
          <a:prstGeom prst="rect">
            <a:avLst/>
          </a:prstGeom>
        </p:spPr>
        <p:txBody>
          <a:bodyPr vert="horz" lIns="0" tIns="0" rIns="0" bIns="0" rtlCol="0" anchor="t" anchorCtr="0">
            <a:noAutofit/>
          </a:bodyPr>
          <a:lstStyle>
            <a:lvl1pPr algn="l" defTabSz="914377" rtl="0" eaLnBrk="1" latinLnBrk="0" hangingPunct="1">
              <a:lnSpc>
                <a:spcPct val="85000"/>
              </a:lnSpc>
              <a:spcBef>
                <a:spcPct val="0"/>
              </a:spcBef>
              <a:buNone/>
              <a:defRPr sz="5400" kern="1200" baseline="0">
                <a:solidFill>
                  <a:schemeClr val="accent1"/>
                </a:solidFill>
                <a:latin typeface="+mj-lt"/>
                <a:ea typeface="+mj-ea"/>
                <a:cs typeface="+mj-cs"/>
              </a:defRPr>
            </a:lvl1pPr>
          </a:lstStyle>
          <a:p>
            <a:pPr algn="r">
              <a:buFontTx/>
            </a:pPr>
            <a:r>
              <a:rPr lang="en-US" sz="1800" dirty="0" smtClean="0"/>
              <a:t>How should we measure online learning?</a:t>
            </a:r>
            <a:endParaRPr lang="en-GB" sz="1800" dirty="0"/>
          </a:p>
        </p:txBody>
      </p:sp>
    </p:spTree>
    <p:extLst>
      <p:ext uri="{BB962C8B-B14F-4D97-AF65-F5344CB8AC3E}">
        <p14:creationId xmlns:p14="http://schemas.microsoft.com/office/powerpoint/2010/main" val="17304313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3"/>
          <p:cNvSpPr txBox="1">
            <a:spLocks/>
          </p:cNvSpPr>
          <p:nvPr/>
        </p:nvSpPr>
        <p:spPr bwMode="gray">
          <a:xfrm>
            <a:off x="6084168" y="6132123"/>
            <a:ext cx="2843808" cy="393221"/>
          </a:xfrm>
          <a:prstGeom prst="rect">
            <a:avLst/>
          </a:prstGeom>
        </p:spPr>
        <p:txBody>
          <a:bodyPr vert="horz" lIns="0" tIns="0" rIns="0" bIns="0" rtlCol="0" anchor="t" anchorCtr="0">
            <a:noAutofit/>
          </a:bodyPr>
          <a:lstStyle>
            <a:lvl1pPr algn="l" defTabSz="914377" rtl="0" eaLnBrk="1" latinLnBrk="0" hangingPunct="1">
              <a:lnSpc>
                <a:spcPct val="85000"/>
              </a:lnSpc>
              <a:spcBef>
                <a:spcPct val="0"/>
              </a:spcBef>
              <a:buNone/>
              <a:defRPr sz="5400" kern="1200" baseline="0">
                <a:solidFill>
                  <a:schemeClr val="accent1"/>
                </a:solidFill>
                <a:latin typeface="+mj-lt"/>
                <a:ea typeface="+mj-ea"/>
                <a:cs typeface="+mj-cs"/>
              </a:defRPr>
            </a:lvl1pPr>
          </a:lstStyle>
          <a:p>
            <a:pPr algn="r">
              <a:buFontTx/>
            </a:pPr>
            <a:r>
              <a:rPr lang="en-US" sz="1800" dirty="0" smtClean="0"/>
              <a:t>How should we measure online learning?</a:t>
            </a:r>
            <a:endParaRPr lang="en-GB" sz="1800" dirty="0"/>
          </a:p>
        </p:txBody>
      </p:sp>
      <p:sp>
        <p:nvSpPr>
          <p:cNvPr id="4" name="Title 4"/>
          <p:cNvSpPr>
            <a:spLocks noGrp="1"/>
          </p:cNvSpPr>
          <p:nvPr>
            <p:ph type="title"/>
          </p:nvPr>
        </p:nvSpPr>
        <p:spPr>
          <a:xfrm>
            <a:off x="309117" y="1052736"/>
            <a:ext cx="7770812" cy="788649"/>
          </a:xfrm>
        </p:spPr>
        <p:txBody>
          <a:bodyPr/>
          <a:lstStyle/>
          <a:p>
            <a:r>
              <a:rPr lang="en-US" sz="5000" dirty="0" smtClean="0">
                <a:solidFill>
                  <a:schemeClr val="bg2"/>
                </a:solidFill>
                <a:latin typeface="Georgia" panose="02040502050405020303" pitchFamily="18" charset="0"/>
              </a:rPr>
              <a:t>Motivations</a:t>
            </a:r>
            <a:endParaRPr lang="en-US" sz="5000" dirty="0">
              <a:solidFill>
                <a:schemeClr val="bg2"/>
              </a:solidFill>
              <a:latin typeface="Georgia" panose="02040502050405020303" pitchFamily="18" charset="0"/>
            </a:endParaRPr>
          </a:p>
        </p:txBody>
      </p:sp>
      <p:sp>
        <p:nvSpPr>
          <p:cNvPr id="5" name="Text Placeholder 3"/>
          <p:cNvSpPr>
            <a:spLocks noGrp="1"/>
          </p:cNvSpPr>
          <p:nvPr>
            <p:ph type="body" sz="quarter" idx="13"/>
          </p:nvPr>
        </p:nvSpPr>
        <p:spPr>
          <a:xfrm>
            <a:off x="427093" y="6140932"/>
            <a:ext cx="5369043" cy="600436"/>
          </a:xfrm>
        </p:spPr>
        <p:txBody>
          <a:bodyPr/>
          <a:lstStyle/>
          <a:p>
            <a:r>
              <a:rPr lang="en-GB" dirty="0"/>
              <a:t>Image: </a:t>
            </a:r>
            <a:r>
              <a:rPr lang="en-GB" dirty="0" smtClean="0"/>
              <a:t>Illustration from the front </a:t>
            </a:r>
            <a:r>
              <a:rPr lang="en-GB" dirty="0"/>
              <a:t>cover of The Queenslander </a:t>
            </a:r>
            <a:r>
              <a:rPr lang="en-GB" dirty="0" smtClean="0"/>
              <a:t>16/08/1934. </a:t>
            </a:r>
            <a:br>
              <a:rPr lang="en-GB" dirty="0" smtClean="0"/>
            </a:br>
            <a:r>
              <a:rPr lang="en-GB" dirty="0" smtClean="0"/>
              <a:t>State Library of Queensland</a:t>
            </a:r>
            <a:r>
              <a:rPr lang="en-GB" dirty="0"/>
              <a:t>, </a:t>
            </a:r>
            <a:r>
              <a:rPr lang="en-GB" dirty="0" smtClean="0"/>
              <a:t>NKCR</a:t>
            </a:r>
            <a:endParaRPr lang="en-GB" dirty="0"/>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6842" t="32209" r="13484" b="10279"/>
          <a:stretch/>
        </p:blipFill>
        <p:spPr>
          <a:xfrm>
            <a:off x="2771800" y="1790188"/>
            <a:ext cx="4032448" cy="4182212"/>
          </a:xfrm>
          <a:prstGeom prst="rect">
            <a:avLst/>
          </a:prstGeom>
        </p:spPr>
      </p:pic>
    </p:spTree>
    <p:extLst>
      <p:ext uri="{BB962C8B-B14F-4D97-AF65-F5344CB8AC3E}">
        <p14:creationId xmlns:p14="http://schemas.microsoft.com/office/powerpoint/2010/main" val="4036656324"/>
      </p:ext>
    </p:extLst>
  </p:cSld>
  <p:clrMapOvr>
    <a:masterClrMapping/>
  </p:clrMapOvr>
  <mc:AlternateContent xmlns:mc="http://schemas.openxmlformats.org/markup-compatibility/2006" xmlns:p14="http://schemas.microsoft.com/office/powerpoint/2010/main">
    <mc:Choice Requires="p14">
      <p:transition spd="slow" p14:dur="2000" advTm="1586"/>
    </mc:Choice>
    <mc:Fallback xmlns="">
      <p:transition spd="slow" advTm="1586"/>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title"/>
          </p:nvPr>
        </p:nvSpPr>
        <p:spPr>
          <a:xfrm>
            <a:off x="309117" y="1052736"/>
            <a:ext cx="7770812" cy="788649"/>
          </a:xfrm>
        </p:spPr>
        <p:txBody>
          <a:bodyPr/>
          <a:lstStyle/>
          <a:p>
            <a:r>
              <a:rPr lang="en-US" sz="5000" dirty="0" smtClean="0">
                <a:solidFill>
                  <a:schemeClr val="bg2"/>
                </a:solidFill>
                <a:latin typeface="Georgia" panose="02040502050405020303" pitchFamily="18" charset="0"/>
              </a:rPr>
              <a:t>Learning analytics</a:t>
            </a:r>
            <a:endParaRPr lang="en-US" sz="5000" dirty="0">
              <a:solidFill>
                <a:schemeClr val="bg2"/>
              </a:solidFill>
              <a:latin typeface="Georgia" panose="02040502050405020303" pitchFamily="18" charset="0"/>
            </a:endParaRPr>
          </a:p>
        </p:txBody>
      </p:sp>
      <p:sp>
        <p:nvSpPr>
          <p:cNvPr id="5" name="Text Placeholder 3"/>
          <p:cNvSpPr>
            <a:spLocks noGrp="1"/>
          </p:cNvSpPr>
          <p:nvPr>
            <p:ph type="body" sz="quarter" idx="13"/>
          </p:nvPr>
        </p:nvSpPr>
        <p:spPr>
          <a:xfrm>
            <a:off x="462405" y="6132122"/>
            <a:ext cx="5261723" cy="465229"/>
          </a:xfrm>
        </p:spPr>
        <p:txBody>
          <a:bodyPr/>
          <a:lstStyle/>
          <a:p>
            <a:r>
              <a:rPr lang="en-GB" dirty="0" smtClean="0"/>
              <a:t>Image</a:t>
            </a:r>
            <a:r>
              <a:rPr lang="en-GB" dirty="0"/>
              <a:t>: </a:t>
            </a:r>
            <a:r>
              <a:rPr lang="en-GB" dirty="0" smtClean="0"/>
              <a:t>Blackboard usage, University of Southampton ©</a:t>
            </a:r>
            <a:r>
              <a:rPr lang="en-GB" dirty="0"/>
              <a:t>2015</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9712" y="1841385"/>
            <a:ext cx="5674074" cy="4091628"/>
          </a:xfrm>
          <a:prstGeom prst="rect">
            <a:avLst/>
          </a:prstGeom>
        </p:spPr>
      </p:pic>
      <p:sp>
        <p:nvSpPr>
          <p:cNvPr id="8" name="Title 3"/>
          <p:cNvSpPr txBox="1">
            <a:spLocks/>
          </p:cNvSpPr>
          <p:nvPr/>
        </p:nvSpPr>
        <p:spPr bwMode="gray">
          <a:xfrm>
            <a:off x="6084168" y="6132123"/>
            <a:ext cx="2843808" cy="393221"/>
          </a:xfrm>
          <a:prstGeom prst="rect">
            <a:avLst/>
          </a:prstGeom>
        </p:spPr>
        <p:txBody>
          <a:bodyPr vert="horz" lIns="0" tIns="0" rIns="0" bIns="0" rtlCol="0" anchor="t" anchorCtr="0">
            <a:noAutofit/>
          </a:bodyPr>
          <a:lstStyle>
            <a:lvl1pPr algn="l" defTabSz="914377" rtl="0" eaLnBrk="1" latinLnBrk="0" hangingPunct="1">
              <a:lnSpc>
                <a:spcPct val="85000"/>
              </a:lnSpc>
              <a:spcBef>
                <a:spcPct val="0"/>
              </a:spcBef>
              <a:buNone/>
              <a:defRPr sz="5400" kern="1200" baseline="0">
                <a:solidFill>
                  <a:schemeClr val="accent1"/>
                </a:solidFill>
                <a:latin typeface="+mj-lt"/>
                <a:ea typeface="+mj-ea"/>
                <a:cs typeface="+mj-cs"/>
              </a:defRPr>
            </a:lvl1pPr>
          </a:lstStyle>
          <a:p>
            <a:pPr algn="r">
              <a:buFontTx/>
            </a:pPr>
            <a:r>
              <a:rPr lang="en-US" sz="1800" dirty="0" smtClean="0"/>
              <a:t>How should we measure online learning?</a:t>
            </a:r>
            <a:endParaRPr lang="en-GB" sz="1800" dirty="0"/>
          </a:p>
        </p:txBody>
      </p:sp>
    </p:spTree>
    <p:extLst>
      <p:ext uri="{BB962C8B-B14F-4D97-AF65-F5344CB8AC3E}">
        <p14:creationId xmlns:p14="http://schemas.microsoft.com/office/powerpoint/2010/main" val="554952733"/>
      </p:ext>
    </p:extLst>
  </p:cSld>
  <p:clrMapOvr>
    <a:masterClrMapping/>
  </p:clrMapOvr>
  <mc:AlternateContent xmlns:mc="http://schemas.openxmlformats.org/markup-compatibility/2006" xmlns:p14="http://schemas.microsoft.com/office/powerpoint/2010/main">
    <mc:Choice Requires="p14">
      <p:transition spd="slow" p14:dur="2000" advTm="1586"/>
    </mc:Choice>
    <mc:Fallback xmlns="">
      <p:transition spd="slow" advTm="1586"/>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13418" y="2276872"/>
            <a:ext cx="7355160" cy="1929773"/>
          </a:xfrm>
        </p:spPr>
        <p:txBody>
          <a:bodyPr/>
          <a:lstStyle/>
          <a:p>
            <a:pPr defTabSz="914400">
              <a:spcBef>
                <a:spcPts val="0"/>
              </a:spcBef>
              <a:defRPr/>
            </a:pPr>
            <a:r>
              <a:rPr lang="en-US" sz="2400" i="1" dirty="0" smtClean="0">
                <a:solidFill>
                  <a:schemeClr val="tx1"/>
                </a:solidFill>
              </a:rPr>
              <a:t>…</a:t>
            </a:r>
            <a:r>
              <a:rPr lang="en-US" sz="2400" i="1" dirty="0">
                <a:solidFill>
                  <a:schemeClr val="tx1"/>
                </a:solidFill>
              </a:rPr>
              <a:t>typical measurements include time spent, number of logins, number of mouse clicks, number of </a:t>
            </a:r>
            <a:r>
              <a:rPr lang="en-US" sz="2400" i="1" dirty="0" smtClean="0">
                <a:solidFill>
                  <a:schemeClr val="tx1"/>
                </a:solidFill>
              </a:rPr>
              <a:t>accessed </a:t>
            </a:r>
            <a:r>
              <a:rPr lang="en-US" sz="2400" i="1" dirty="0">
                <a:solidFill>
                  <a:schemeClr val="tx1"/>
                </a:solidFill>
              </a:rPr>
              <a:t>resources, number of artifacts produced, number of finished assignments, etc. But is this really getting to the heart of the matter</a:t>
            </a:r>
            <a:r>
              <a:rPr lang="en-US" sz="2400" i="1" dirty="0" smtClean="0">
                <a:solidFill>
                  <a:schemeClr val="tx1"/>
                </a:solidFill>
              </a:rPr>
              <a:t>? </a:t>
            </a:r>
            <a:endParaRPr lang="en-US" sz="2400" i="1" dirty="0">
              <a:solidFill>
                <a:schemeClr val="tx1"/>
              </a:solidFill>
            </a:endParaRPr>
          </a:p>
        </p:txBody>
      </p:sp>
      <p:sp>
        <p:nvSpPr>
          <p:cNvPr id="4" name="Text Placeholder 3"/>
          <p:cNvSpPr>
            <a:spLocks noGrp="1"/>
          </p:cNvSpPr>
          <p:nvPr>
            <p:ph type="body" sz="quarter" idx="13"/>
          </p:nvPr>
        </p:nvSpPr>
        <p:spPr>
          <a:xfrm>
            <a:off x="462405" y="5805263"/>
            <a:ext cx="5261723" cy="681253"/>
          </a:xfrm>
        </p:spPr>
        <p:txBody>
          <a:bodyPr/>
          <a:lstStyle/>
          <a:p>
            <a:pPr defTabSz="914400">
              <a:spcBef>
                <a:spcPts val="0"/>
              </a:spcBef>
              <a:defRPr/>
            </a:pPr>
            <a:r>
              <a:rPr lang="en-US" dirty="0"/>
              <a:t>Duval, E. (2011). Attention please! Learning Analytics for Visualization and Recommendation. In Proceedings of LAK11: 1st International Conference on Learning Analytics and Knowledge, 9–17. February 27-March 1, 2011, Banff, Alberta. </a:t>
            </a:r>
          </a:p>
        </p:txBody>
      </p:sp>
      <p:sp>
        <p:nvSpPr>
          <p:cNvPr id="7" name="Content Placeholder 2"/>
          <p:cNvSpPr txBox="1">
            <a:spLocks/>
          </p:cNvSpPr>
          <p:nvPr/>
        </p:nvSpPr>
        <p:spPr bwMode="gray">
          <a:xfrm>
            <a:off x="1013418" y="4365104"/>
            <a:ext cx="7355160" cy="444749"/>
          </a:xfrm>
          <a:prstGeom prst="rect">
            <a:avLst/>
          </a:prstGeom>
        </p:spPr>
        <p:txBody>
          <a:bodyPr vert="horz" lIns="0" tIns="0" rIns="0" bIns="0" rtlCol="0" anchor="t" anchorCtr="0">
            <a:noAutofit/>
          </a:bodyPr>
          <a:lstStyle>
            <a:lvl1pPr marL="0" indent="0" algn="l" defTabSz="914377" rtl="0" eaLnBrk="1" latinLnBrk="0" hangingPunct="1">
              <a:spcBef>
                <a:spcPts val="1200"/>
              </a:spcBef>
              <a:buFont typeface="Arial" panose="020B0604020202020204" pitchFamily="34" charset="0"/>
              <a:buNone/>
              <a:defRPr sz="3000" kern="1200">
                <a:solidFill>
                  <a:schemeClr val="accent1"/>
                </a:solidFill>
                <a:latin typeface="+mj-lt"/>
                <a:ea typeface="+mn-ea"/>
                <a:cs typeface="+mn-cs"/>
              </a:defRPr>
            </a:lvl1pPr>
            <a:lvl2pPr marL="0" indent="0" algn="l" defTabSz="914377" rtl="0" eaLnBrk="1" latinLnBrk="0" hangingPunct="1">
              <a:spcBef>
                <a:spcPts val="600"/>
              </a:spcBef>
              <a:buFont typeface="Arial" panose="020B0604020202020204" pitchFamily="34" charset="0"/>
              <a:buNone/>
              <a:defRPr sz="2000" kern="1200">
                <a:solidFill>
                  <a:schemeClr val="tx1"/>
                </a:solidFill>
                <a:latin typeface="+mj-lt"/>
                <a:ea typeface="+mn-ea"/>
                <a:cs typeface="+mn-cs"/>
              </a:defRPr>
            </a:lvl2pPr>
            <a:lvl3pPr marL="269993" indent="-269993" algn="l" defTabSz="914377" rtl="0" eaLnBrk="1" latinLnBrk="0" hangingPunct="1">
              <a:lnSpc>
                <a:spcPct val="100000"/>
              </a:lnSpc>
              <a:spcBef>
                <a:spcPts val="600"/>
              </a:spcBef>
              <a:buClr>
                <a:schemeClr val="accent1"/>
              </a:buClr>
              <a:buFont typeface="Arial" panose="020B0604020202020204" pitchFamily="34" charset="0"/>
              <a:buChar char="•"/>
              <a:defRPr sz="2000" kern="1200">
                <a:solidFill>
                  <a:schemeClr val="tx1"/>
                </a:solidFill>
                <a:latin typeface="+mj-lt"/>
                <a:ea typeface="+mn-ea"/>
                <a:cs typeface="+mn-cs"/>
              </a:defRPr>
            </a:lvl3pPr>
            <a:lvl4pPr marL="539987" indent="-269993" algn="l" defTabSz="914377" rtl="0" eaLnBrk="1" latinLnBrk="0" hangingPunct="1">
              <a:spcBef>
                <a:spcPts val="300"/>
              </a:spcBef>
              <a:buClr>
                <a:schemeClr val="tx1"/>
              </a:buClr>
              <a:buFont typeface="Verdana" panose="020B0604030504040204" pitchFamily="34" charset="0"/>
              <a:buChar char="–"/>
              <a:defRPr sz="2000" kern="1200">
                <a:solidFill>
                  <a:schemeClr val="tx1"/>
                </a:solidFill>
                <a:latin typeface="+mj-lt"/>
                <a:ea typeface="+mn-ea"/>
                <a:cs typeface="+mn-cs"/>
              </a:defRPr>
            </a:lvl4pPr>
            <a:lvl5pPr marL="809980" indent="-269993" algn="l" defTabSz="914377" rtl="0" eaLnBrk="1" latinLnBrk="0" hangingPunct="1">
              <a:spcBef>
                <a:spcPts val="300"/>
              </a:spcBef>
              <a:buClr>
                <a:schemeClr val="tx1"/>
              </a:buClr>
              <a:buFont typeface="Verdana" panose="020B0604030504040204" pitchFamily="34" charset="0"/>
              <a:buChar char="–"/>
              <a:defRPr sz="2000" kern="1200" baseline="0">
                <a:solidFill>
                  <a:schemeClr val="tx1"/>
                </a:solidFill>
                <a:latin typeface="+mj-lt"/>
                <a:ea typeface="+mn-ea"/>
                <a:cs typeface="+mn-cs"/>
              </a:defRPr>
            </a:lvl5pPr>
            <a:lvl6pPr marL="1079973" indent="-269993" algn="l" defTabSz="914377" rtl="0" eaLnBrk="1" latinLnBrk="0" hangingPunct="1">
              <a:spcBef>
                <a:spcPts val="300"/>
              </a:spcBef>
              <a:buClr>
                <a:schemeClr val="tx1"/>
              </a:buClr>
              <a:buFont typeface="Verdana" panose="020B0604030504040204" pitchFamily="34" charset="0"/>
              <a:buChar char="–"/>
              <a:defRPr sz="2000" kern="1200">
                <a:solidFill>
                  <a:schemeClr val="tx1"/>
                </a:solidFill>
                <a:latin typeface="+mj-lt"/>
                <a:ea typeface="+mn-ea"/>
                <a:cs typeface="+mn-cs"/>
              </a:defRPr>
            </a:lvl6pPr>
            <a:lvl7pPr marL="1349966" indent="-269993" algn="l" defTabSz="914377" rtl="0" eaLnBrk="1" latinLnBrk="0" hangingPunct="1">
              <a:spcBef>
                <a:spcPts val="300"/>
              </a:spcBef>
              <a:buClr>
                <a:schemeClr val="tx1"/>
              </a:buClr>
              <a:buFont typeface="Verdana" panose="020B0604030504040204" pitchFamily="34" charset="0"/>
              <a:buChar char="–"/>
              <a:defRPr sz="2000" kern="1200">
                <a:solidFill>
                  <a:schemeClr val="tx1"/>
                </a:solidFill>
                <a:latin typeface="+mj-lt"/>
                <a:ea typeface="+mn-ea"/>
                <a:cs typeface="+mn-cs"/>
              </a:defRPr>
            </a:lvl7pPr>
            <a:lvl8pPr marL="1619960" indent="-269993" algn="l" defTabSz="914377" rtl="0" eaLnBrk="1" latinLnBrk="0" hangingPunct="1">
              <a:spcBef>
                <a:spcPts val="300"/>
              </a:spcBef>
              <a:buClr>
                <a:schemeClr val="tx1"/>
              </a:buClr>
              <a:buFont typeface="Verdana" panose="020B0604030504040204" pitchFamily="34" charset="0"/>
              <a:buChar char="–"/>
              <a:defRPr sz="2000" kern="1200">
                <a:solidFill>
                  <a:schemeClr val="tx1"/>
                </a:solidFill>
                <a:latin typeface="+mj-lt"/>
                <a:ea typeface="+mn-ea"/>
                <a:cs typeface="+mn-cs"/>
              </a:defRPr>
            </a:lvl8pPr>
            <a:lvl9pPr marL="1889953" indent="-269868" algn="l" defTabSz="914377" rtl="0" eaLnBrk="1" latinLnBrk="0" hangingPunct="1">
              <a:spcBef>
                <a:spcPts val="300"/>
              </a:spcBef>
              <a:buClr>
                <a:schemeClr val="tx1"/>
              </a:buClr>
              <a:buFont typeface="Verdana" panose="020B0604030504040204" pitchFamily="34" charset="0"/>
              <a:buChar char="–"/>
              <a:defRPr sz="2000" kern="1200">
                <a:solidFill>
                  <a:schemeClr val="tx1"/>
                </a:solidFill>
                <a:latin typeface="+mj-lt"/>
                <a:ea typeface="+mn-ea"/>
                <a:cs typeface="+mn-cs"/>
              </a:defRPr>
            </a:lvl9pPr>
          </a:lstStyle>
          <a:p>
            <a:pPr algn="r"/>
            <a:r>
              <a:rPr lang="en-GB" sz="1800" dirty="0" smtClean="0">
                <a:solidFill>
                  <a:schemeClr val="tx1"/>
                </a:solidFill>
              </a:rPr>
              <a:t>Eric Duval, 2011</a:t>
            </a:r>
            <a:endParaRPr lang="en-GB" sz="1800" dirty="0">
              <a:solidFill>
                <a:schemeClr val="tx1"/>
              </a:solidFill>
            </a:endParaRPr>
          </a:p>
        </p:txBody>
      </p:sp>
      <p:sp>
        <p:nvSpPr>
          <p:cNvPr id="8" name="Title 3"/>
          <p:cNvSpPr txBox="1">
            <a:spLocks/>
          </p:cNvSpPr>
          <p:nvPr/>
        </p:nvSpPr>
        <p:spPr bwMode="gray">
          <a:xfrm>
            <a:off x="6084168" y="6132123"/>
            <a:ext cx="2843808" cy="393221"/>
          </a:xfrm>
          <a:prstGeom prst="rect">
            <a:avLst/>
          </a:prstGeom>
        </p:spPr>
        <p:txBody>
          <a:bodyPr vert="horz" lIns="0" tIns="0" rIns="0" bIns="0" rtlCol="0" anchor="t" anchorCtr="0">
            <a:noAutofit/>
          </a:bodyPr>
          <a:lstStyle>
            <a:lvl1pPr algn="l" defTabSz="914377" rtl="0" eaLnBrk="1" latinLnBrk="0" hangingPunct="1">
              <a:lnSpc>
                <a:spcPct val="85000"/>
              </a:lnSpc>
              <a:spcBef>
                <a:spcPct val="0"/>
              </a:spcBef>
              <a:buNone/>
              <a:defRPr sz="5400" kern="1200" baseline="0">
                <a:solidFill>
                  <a:schemeClr val="accent1"/>
                </a:solidFill>
                <a:latin typeface="+mj-lt"/>
                <a:ea typeface="+mj-ea"/>
                <a:cs typeface="+mj-cs"/>
              </a:defRPr>
            </a:lvl1pPr>
          </a:lstStyle>
          <a:p>
            <a:pPr algn="r">
              <a:buFontTx/>
            </a:pPr>
            <a:r>
              <a:rPr lang="en-US" sz="1800" dirty="0" smtClean="0"/>
              <a:t>How should we measure online learning?</a:t>
            </a:r>
            <a:endParaRPr lang="en-GB" sz="1800" dirty="0"/>
          </a:p>
        </p:txBody>
      </p:sp>
    </p:spTree>
    <p:extLst>
      <p:ext uri="{BB962C8B-B14F-4D97-AF65-F5344CB8AC3E}">
        <p14:creationId xmlns:p14="http://schemas.microsoft.com/office/powerpoint/2010/main" val="238163639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title"/>
          </p:nvPr>
        </p:nvSpPr>
        <p:spPr>
          <a:xfrm>
            <a:off x="309117" y="1052736"/>
            <a:ext cx="7770812" cy="788649"/>
          </a:xfrm>
        </p:spPr>
        <p:txBody>
          <a:bodyPr/>
          <a:lstStyle/>
          <a:p>
            <a:r>
              <a:rPr lang="en-US" sz="5000" dirty="0" smtClean="0">
                <a:solidFill>
                  <a:schemeClr val="bg2"/>
                </a:solidFill>
                <a:latin typeface="Georgia" panose="02040502050405020303" pitchFamily="18" charset="0"/>
              </a:rPr>
              <a:t>Pedagogical frameworks</a:t>
            </a:r>
            <a:endParaRPr lang="en-US" sz="5000" dirty="0">
              <a:solidFill>
                <a:schemeClr val="bg2"/>
              </a:solidFill>
              <a:latin typeface="Georgia" panose="02040502050405020303" pitchFamily="18" charset="0"/>
            </a:endParaRP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14657" t="5452" r="699" b="73"/>
          <a:stretch/>
        </p:blipFill>
        <p:spPr>
          <a:xfrm>
            <a:off x="1907704" y="1887431"/>
            <a:ext cx="5472608" cy="4061849"/>
          </a:xfrm>
          <a:prstGeom prst="rect">
            <a:avLst/>
          </a:prstGeom>
        </p:spPr>
      </p:pic>
      <p:sp>
        <p:nvSpPr>
          <p:cNvPr id="8" name="Title 3"/>
          <p:cNvSpPr txBox="1">
            <a:spLocks/>
          </p:cNvSpPr>
          <p:nvPr/>
        </p:nvSpPr>
        <p:spPr bwMode="gray">
          <a:xfrm>
            <a:off x="6084168" y="6132123"/>
            <a:ext cx="2843808" cy="393221"/>
          </a:xfrm>
          <a:prstGeom prst="rect">
            <a:avLst/>
          </a:prstGeom>
        </p:spPr>
        <p:txBody>
          <a:bodyPr vert="horz" lIns="0" tIns="0" rIns="0" bIns="0" rtlCol="0" anchor="t" anchorCtr="0">
            <a:noAutofit/>
          </a:bodyPr>
          <a:lstStyle>
            <a:lvl1pPr algn="l" defTabSz="914377" rtl="0" eaLnBrk="1" latinLnBrk="0" hangingPunct="1">
              <a:lnSpc>
                <a:spcPct val="85000"/>
              </a:lnSpc>
              <a:spcBef>
                <a:spcPct val="0"/>
              </a:spcBef>
              <a:buNone/>
              <a:defRPr sz="5400" kern="1200" baseline="0">
                <a:solidFill>
                  <a:schemeClr val="accent1"/>
                </a:solidFill>
                <a:latin typeface="+mj-lt"/>
                <a:ea typeface="+mj-ea"/>
                <a:cs typeface="+mj-cs"/>
              </a:defRPr>
            </a:lvl1pPr>
          </a:lstStyle>
          <a:p>
            <a:pPr algn="r">
              <a:buFontTx/>
            </a:pPr>
            <a:r>
              <a:rPr lang="en-US" sz="1800" dirty="0" smtClean="0"/>
              <a:t>How should we measure online learning?</a:t>
            </a:r>
            <a:endParaRPr lang="en-GB" sz="1800" dirty="0"/>
          </a:p>
        </p:txBody>
      </p:sp>
      <p:sp>
        <p:nvSpPr>
          <p:cNvPr id="9" name="Text Placeholder 3"/>
          <p:cNvSpPr>
            <a:spLocks noGrp="1"/>
          </p:cNvSpPr>
          <p:nvPr>
            <p:ph type="body" sz="quarter" idx="13"/>
          </p:nvPr>
        </p:nvSpPr>
        <p:spPr>
          <a:xfrm>
            <a:off x="462405" y="6132122"/>
            <a:ext cx="5261723" cy="465229"/>
          </a:xfrm>
        </p:spPr>
        <p:txBody>
          <a:bodyPr/>
          <a:lstStyle/>
          <a:p>
            <a:r>
              <a:rPr lang="en-GB" dirty="0" smtClean="0"/>
              <a:t>Image</a:t>
            </a:r>
            <a:r>
              <a:rPr lang="en-GB" dirty="0"/>
              <a:t>: Student scientists learn the engineering design process, U.S. Army RDECOM ©2015, CC BY 2.0</a:t>
            </a:r>
          </a:p>
        </p:txBody>
      </p:sp>
    </p:spTree>
    <p:extLst>
      <p:ext uri="{BB962C8B-B14F-4D97-AF65-F5344CB8AC3E}">
        <p14:creationId xmlns:p14="http://schemas.microsoft.com/office/powerpoint/2010/main" val="3150305607"/>
      </p:ext>
    </p:extLst>
  </p:cSld>
  <p:clrMapOvr>
    <a:masterClrMapping/>
  </p:clrMapOvr>
  <mc:AlternateContent xmlns:mc="http://schemas.openxmlformats.org/markup-compatibility/2006" xmlns:p14="http://schemas.microsoft.com/office/powerpoint/2010/main">
    <mc:Choice Requires="p14">
      <p:transition spd="slow" p14:dur="2000" advTm="1586"/>
    </mc:Choice>
    <mc:Fallback xmlns="">
      <p:transition spd="slow" advTm="1586"/>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title"/>
          </p:nvPr>
        </p:nvSpPr>
        <p:spPr>
          <a:xfrm>
            <a:off x="309117" y="1052736"/>
            <a:ext cx="7770812" cy="788649"/>
          </a:xfrm>
        </p:spPr>
        <p:txBody>
          <a:bodyPr/>
          <a:lstStyle/>
          <a:p>
            <a:r>
              <a:rPr lang="en-US" sz="5000" dirty="0" smtClean="0">
                <a:solidFill>
                  <a:schemeClr val="bg2"/>
                </a:solidFill>
                <a:latin typeface="Georgia" panose="02040502050405020303" pitchFamily="18" charset="0"/>
              </a:rPr>
              <a:t>Content analysis</a:t>
            </a:r>
            <a:endParaRPr lang="en-US" sz="5000" dirty="0">
              <a:solidFill>
                <a:schemeClr val="bg2"/>
              </a:solidFill>
              <a:latin typeface="Georgia" panose="02040502050405020303" pitchFamily="18" charset="0"/>
            </a:endParaRPr>
          </a:p>
        </p:txBody>
      </p:sp>
      <p:sp>
        <p:nvSpPr>
          <p:cNvPr id="10" name="Text Placeholder 3"/>
          <p:cNvSpPr>
            <a:spLocks noGrp="1"/>
          </p:cNvSpPr>
          <p:nvPr>
            <p:ph type="body" sz="quarter" idx="13"/>
          </p:nvPr>
        </p:nvSpPr>
        <p:spPr>
          <a:xfrm>
            <a:off x="462405" y="5949280"/>
            <a:ext cx="5765779" cy="792088"/>
          </a:xfrm>
        </p:spPr>
        <p:txBody>
          <a:bodyPr/>
          <a:lstStyle/>
          <a:p>
            <a:pPr defTabSz="914400">
              <a:spcBef>
                <a:spcPts val="0"/>
              </a:spcBef>
              <a:defRPr/>
            </a:pPr>
            <a:r>
              <a:rPr lang="en-US" dirty="0" smtClean="0"/>
              <a:t>Image</a:t>
            </a:r>
            <a:r>
              <a:rPr lang="en-US" dirty="0"/>
              <a:t>: Ambrose </a:t>
            </a:r>
            <a:r>
              <a:rPr lang="en-US" dirty="0" smtClean="0"/>
              <a:t>Congreve. National Library of Ireland, NKCR</a:t>
            </a:r>
          </a:p>
          <a:p>
            <a:pPr defTabSz="914400">
              <a:spcBef>
                <a:spcPts val="0"/>
              </a:spcBef>
              <a:defRPr/>
            </a:pPr>
            <a:endParaRPr lang="en-US" dirty="0" smtClean="0"/>
          </a:p>
          <a:p>
            <a:pPr defTabSz="914400">
              <a:spcBef>
                <a:spcPts val="0"/>
              </a:spcBef>
              <a:defRPr/>
            </a:pPr>
            <a:r>
              <a:rPr lang="en-GB" dirty="0" err="1"/>
              <a:t>Weltzer</a:t>
            </a:r>
            <a:r>
              <a:rPr lang="en-GB" dirty="0"/>
              <a:t>-Ward, L. (2011) ‘Content analysis coding schemes for online asynchronous discussion’, </a:t>
            </a:r>
            <a:r>
              <a:rPr lang="en-GB" i="1" dirty="0"/>
              <a:t>Campus-Wide Information Systems</a:t>
            </a:r>
            <a:r>
              <a:rPr lang="en-GB" dirty="0"/>
              <a:t>, 28, pp. 56–74. </a:t>
            </a:r>
          </a:p>
          <a:p>
            <a:pPr defTabSz="914400">
              <a:spcBef>
                <a:spcPts val="0"/>
              </a:spcBef>
              <a:defRPr/>
            </a:pPr>
            <a:endParaRPr lang="en-GB"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3" t="25339" r="17072" b="1140"/>
          <a:stretch/>
        </p:blipFill>
        <p:spPr>
          <a:xfrm>
            <a:off x="2947834" y="1807457"/>
            <a:ext cx="3479293" cy="4069815"/>
          </a:xfrm>
          <a:prstGeom prst="rect">
            <a:avLst/>
          </a:prstGeom>
        </p:spPr>
      </p:pic>
      <p:sp>
        <p:nvSpPr>
          <p:cNvPr id="11" name="Title 3"/>
          <p:cNvSpPr txBox="1">
            <a:spLocks/>
          </p:cNvSpPr>
          <p:nvPr/>
        </p:nvSpPr>
        <p:spPr bwMode="gray">
          <a:xfrm>
            <a:off x="6084168" y="6132123"/>
            <a:ext cx="2843808" cy="393221"/>
          </a:xfrm>
          <a:prstGeom prst="rect">
            <a:avLst/>
          </a:prstGeom>
        </p:spPr>
        <p:txBody>
          <a:bodyPr vert="horz" lIns="0" tIns="0" rIns="0" bIns="0" rtlCol="0" anchor="t" anchorCtr="0">
            <a:noAutofit/>
          </a:bodyPr>
          <a:lstStyle>
            <a:lvl1pPr algn="l" defTabSz="914377" rtl="0" eaLnBrk="1" latinLnBrk="0" hangingPunct="1">
              <a:lnSpc>
                <a:spcPct val="85000"/>
              </a:lnSpc>
              <a:spcBef>
                <a:spcPct val="0"/>
              </a:spcBef>
              <a:buNone/>
              <a:defRPr sz="5400" kern="1200" baseline="0">
                <a:solidFill>
                  <a:schemeClr val="accent1"/>
                </a:solidFill>
                <a:latin typeface="+mj-lt"/>
                <a:ea typeface="+mj-ea"/>
                <a:cs typeface="+mj-cs"/>
              </a:defRPr>
            </a:lvl1pPr>
          </a:lstStyle>
          <a:p>
            <a:pPr algn="r">
              <a:buFontTx/>
            </a:pPr>
            <a:r>
              <a:rPr lang="en-US" sz="1800" dirty="0" smtClean="0"/>
              <a:t>How should we measure online learning?</a:t>
            </a:r>
            <a:endParaRPr lang="en-GB" sz="1800" dirty="0"/>
          </a:p>
        </p:txBody>
      </p:sp>
    </p:spTree>
    <p:extLst>
      <p:ext uri="{BB962C8B-B14F-4D97-AF65-F5344CB8AC3E}">
        <p14:creationId xmlns:p14="http://schemas.microsoft.com/office/powerpoint/2010/main" val="2617228850"/>
      </p:ext>
    </p:extLst>
  </p:cSld>
  <p:clrMapOvr>
    <a:masterClrMapping/>
  </p:clrMapOvr>
  <mc:AlternateContent xmlns:mc="http://schemas.openxmlformats.org/markup-compatibility/2006" xmlns:p14="http://schemas.microsoft.com/office/powerpoint/2010/main">
    <mc:Choice Requires="p14">
      <p:transition spd="slow" p14:dur="2000" advTm="1586"/>
    </mc:Choice>
    <mc:Fallback xmlns="">
      <p:transition spd="slow" advTm="1586"/>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UoS Powerpoint template_complete">
  <a:themeElements>
    <a:clrScheme name="University of Southampton">
      <a:dk1>
        <a:srgbClr val="706F6F"/>
      </a:dk1>
      <a:lt1>
        <a:sysClr val="window" lastClr="FFFFFF"/>
      </a:lt1>
      <a:dk2>
        <a:srgbClr val="0098C3"/>
      </a:dk2>
      <a:lt2>
        <a:srgbClr val="005C84"/>
      </a:lt2>
      <a:accent1>
        <a:srgbClr val="007C92"/>
      </a:accent1>
      <a:accent2>
        <a:srgbClr val="51626F"/>
      </a:accent2>
      <a:accent3>
        <a:srgbClr val="91BAA3"/>
      </a:accent3>
      <a:accent4>
        <a:srgbClr val="6E7645"/>
      </a:accent4>
      <a:accent5>
        <a:srgbClr val="ABC785"/>
      </a:accent5>
      <a:accent6>
        <a:srgbClr val="A3A86B"/>
      </a:accent6>
      <a:hlink>
        <a:srgbClr val="007C92"/>
      </a:hlink>
      <a:folHlink>
        <a:srgbClr val="007C92"/>
      </a:folHlink>
    </a:clrScheme>
    <a:fontScheme name="University of Southampton">
      <a:majorFont>
        <a:latin typeface="Georgia"/>
        <a:ea typeface=""/>
        <a:cs typeface="Georgia"/>
      </a:majorFont>
      <a:minorFont>
        <a:latin typeface="Lucida Sans"/>
        <a:ea typeface=""/>
        <a:cs typeface="Lucida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lumMod val="20000"/>
            <a:lumOff val="80000"/>
          </a:schemeClr>
        </a:solidFill>
        <a:ln>
          <a:noFill/>
        </a:ln>
      </a:spPr>
      <a:bodyPr rtlCol="0" anchor="ctr"/>
      <a:lstStyle>
        <a:defPPr algn="ctr">
          <a:defRPr dirty="0" err="1" smtClean="0">
            <a:solidFill>
              <a:schemeClr val="tx1"/>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defRPr dirty="0" err="1" smtClean="0"/>
        </a:defPPr>
      </a:lstStyle>
    </a:txDef>
  </a:objectDefaults>
  <a:extraClrSchemeLst/>
  <a:extLst>
    <a:ext uri="{05A4C25C-085E-4340-85A3-A5531E510DB2}">
      <thm15:themeFamily xmlns="" xmlns:thm15="http://schemas.microsoft.com/office/thememl/2012/main" name="University of Southampton Powerpoint Template.potx" id="{EEBA4AA5-1B71-4ED0-B89B-26A98C008FFD}" vid="{6FB859E0-CEC4-42C0-B428-51FC66FC9CC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29604</TotalTime>
  <Words>2962</Words>
  <Application>Microsoft Macintosh PowerPoint</Application>
  <PresentationFormat>On-screen Show (4:3)</PresentationFormat>
  <Paragraphs>266</Paragraphs>
  <Slides>25</Slides>
  <Notes>25</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UoS Powerpoint template_complete</vt:lpstr>
      <vt:lpstr>How should we measure  &amp; show online learning? </vt:lpstr>
      <vt:lpstr>PowerPoint Presentation</vt:lpstr>
      <vt:lpstr>Web &amp; Internet Science</vt:lpstr>
      <vt:lpstr>PowerPoint Presentation</vt:lpstr>
      <vt:lpstr>Motivations</vt:lpstr>
      <vt:lpstr>Learning analytics</vt:lpstr>
      <vt:lpstr>PowerPoint Presentation</vt:lpstr>
      <vt:lpstr>Pedagogical frameworks</vt:lpstr>
      <vt:lpstr>Content analysis</vt:lpstr>
      <vt:lpstr>DiAL-e Framework</vt:lpstr>
      <vt:lpstr>Bloom</vt:lpstr>
      <vt:lpstr>SOLO</vt:lpstr>
      <vt:lpstr>Community of Inquiry</vt:lpstr>
      <vt:lpstr>Data</vt:lpstr>
      <vt:lpstr>Method</vt:lpstr>
      <vt:lpstr>PowerPoint Presentation</vt:lpstr>
      <vt:lpstr>Results</vt:lpstr>
      <vt:lpstr>Results</vt:lpstr>
      <vt:lpstr>Visualisation</vt:lpstr>
      <vt:lpstr>Visualisation</vt:lpstr>
      <vt:lpstr>Visualisation</vt:lpstr>
      <vt:lpstr>Visualisation</vt:lpstr>
      <vt:lpstr>Future work</vt:lpstr>
      <vt:lpstr>PowerPoint Presentation</vt:lpstr>
      <vt:lpstr>Thank you…</vt:lpstr>
    </vt:vector>
  </TitlesOfParts>
  <Company>University of Southampton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connected University</dc:title>
  <dc:creator>Brown M.</dc:creator>
  <cp:lastModifiedBy>User</cp:lastModifiedBy>
  <cp:revision>791</cp:revision>
  <cp:lastPrinted>2015-06-09T17:35:52Z</cp:lastPrinted>
  <dcterms:created xsi:type="dcterms:W3CDTF">2014-11-25T15:52:10Z</dcterms:created>
  <dcterms:modified xsi:type="dcterms:W3CDTF">2015-09-08T08:36:47Z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lpwstr>1.00</vt:lpwstr>
  </property>
  <property fmtid="{D5CDD505-2E9C-101B-9397-08002B2CF9AE}" pid="3" name="Date">
    <vt:lpwstr>30 July 2014</vt:lpwstr>
  </property>
</Properties>
</file>