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6" r:id="rId3"/>
    <p:sldId id="274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-7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F146-5F18-B343-B91F-90A5FEF9C5C4}" type="datetimeFigureOut">
              <a:rPr lang="en-US" smtClean="0"/>
              <a:t>15/10/15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9BAA-D9C9-7F46-A09F-0DDDE8523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279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F146-5F18-B343-B91F-90A5FEF9C5C4}" type="datetimeFigureOut">
              <a:rPr lang="en-US" smtClean="0"/>
              <a:t>15/10/15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9BAA-D9C9-7F46-A09F-0DDDE8523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369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F146-5F18-B343-B91F-90A5FEF9C5C4}" type="datetimeFigureOut">
              <a:rPr lang="en-US" smtClean="0"/>
              <a:t>15/10/15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9BAA-D9C9-7F46-A09F-0DDDE8523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77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F146-5F18-B343-B91F-90A5FEF9C5C4}" type="datetimeFigureOut">
              <a:rPr lang="en-US" smtClean="0"/>
              <a:t>15/10/15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9BAA-D9C9-7F46-A09F-0DDDE8523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76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F146-5F18-B343-B91F-90A5FEF9C5C4}" type="datetimeFigureOut">
              <a:rPr lang="en-US" smtClean="0"/>
              <a:t>15/10/15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9BAA-D9C9-7F46-A09F-0DDDE8523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72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F146-5F18-B343-B91F-90A5FEF9C5C4}" type="datetimeFigureOut">
              <a:rPr lang="en-US" smtClean="0"/>
              <a:t>15/10/15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9BAA-D9C9-7F46-A09F-0DDDE8523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009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F146-5F18-B343-B91F-90A5FEF9C5C4}" type="datetimeFigureOut">
              <a:rPr lang="en-US" smtClean="0"/>
              <a:t>15/10/15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9BAA-D9C9-7F46-A09F-0DDDE8523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60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F146-5F18-B343-B91F-90A5FEF9C5C4}" type="datetimeFigureOut">
              <a:rPr lang="en-US" smtClean="0"/>
              <a:t>15/10/15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9BAA-D9C9-7F46-A09F-0DDDE8523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899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F146-5F18-B343-B91F-90A5FEF9C5C4}" type="datetimeFigureOut">
              <a:rPr lang="en-US" smtClean="0"/>
              <a:t>15/10/15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9BAA-D9C9-7F46-A09F-0DDDE8523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14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F146-5F18-B343-B91F-90A5FEF9C5C4}" type="datetimeFigureOut">
              <a:rPr lang="en-US" smtClean="0"/>
              <a:t>15/10/15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9BAA-D9C9-7F46-A09F-0DDDE8523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401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F146-5F18-B343-B91F-90A5FEF9C5C4}" type="datetimeFigureOut">
              <a:rPr lang="en-US" smtClean="0"/>
              <a:t>15/10/15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9BAA-D9C9-7F46-A09F-0DDDE8523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516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1F146-5F18-B343-B91F-90A5FEF9C5C4}" type="datetimeFigureOut">
              <a:rPr lang="en-US" smtClean="0"/>
              <a:t>15/10/15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F9BAA-D9C9-7F46-A09F-0DDDE8523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29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jpe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e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eg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eg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e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490216"/>
            <a:ext cx="9144000" cy="22128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2656783"/>
            <a:ext cx="9144000" cy="3626773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ctr"/>
            <a:r>
              <a:rPr lang="en-US" sz="11000" b="1" dirty="0" smtClean="0">
                <a:solidFill>
                  <a:schemeClr val="bg1"/>
                </a:solidFill>
                <a:effectLst>
                  <a:outerShdw blurRad="20000" dist="30000" dir="2700000">
                    <a:srgbClr val="000000">
                      <a:alpha val="80000"/>
                    </a:srgbClr>
                  </a:outerShdw>
                </a:effectLst>
                <a:latin typeface="Calibri"/>
              </a:rPr>
              <a:t>IT for Health </a:t>
            </a:r>
          </a:p>
          <a:p>
            <a:pPr algn="ctr"/>
            <a:r>
              <a:rPr lang="en-US" sz="11000" b="1" dirty="0">
                <a:effectLst>
                  <a:outerShdw blurRad="20000" dist="30000" dir="2700000">
                    <a:srgbClr val="000000">
                      <a:alpha val="80000"/>
                    </a:srgbClr>
                  </a:outerShdw>
                </a:effectLst>
                <a:latin typeface="Calibri"/>
              </a:rPr>
              <a:t>a</a:t>
            </a:r>
            <a:r>
              <a:rPr lang="en-US" sz="11000" b="1" dirty="0" smtClean="0">
                <a:effectLst>
                  <a:outerShdw blurRad="20000" dist="30000" dir="2700000">
                    <a:srgbClr val="000000">
                      <a:alpha val="80000"/>
                    </a:srgbClr>
                  </a:outerShdw>
                </a:effectLst>
                <a:latin typeface="Calibri"/>
              </a:rPr>
              <a:t>nd Science</a:t>
            </a:r>
            <a:endParaRPr lang="en-US" sz="11000" b="1" dirty="0">
              <a:effectLst>
                <a:outerShdw blurRad="20000" dist="30000" dir="2700000">
                  <a:srgbClr val="000000">
                    <a:alpha val="80000"/>
                  </a:srgbClr>
                </a:outerShdw>
              </a:effectLst>
              <a:latin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756400"/>
            <a:ext cx="9144000" cy="91440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l"/>
            <a:r>
              <a:rPr lang="en-US" sz="600" b="1">
                <a:solidFill>
                  <a:srgbClr val="FFFFFF"/>
                </a:solidFill>
                <a:latin typeface="Calibri"/>
              </a:rPr>
              <a:t>cc: epSos.de - https://www.flickr.com/photos/36495803@N05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wrap="square" lIns="91440" tIns="45720" rIns="91440" bIns="45720" anchor="ctr"/>
          <a:lstStyle/>
          <a:p>
            <a:pPr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0" y="6756400"/>
            <a:ext cx="9144000" cy="91440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l"/>
            <a:r>
              <a:rPr lang="en-US" sz="600" b="1">
                <a:solidFill>
                  <a:srgbClr val="FFFFFF"/>
                </a:solidFill>
                <a:latin typeface="Calibri"/>
              </a:rPr>
              <a:t>cc: Kathleen Tyler Conklin - https://www.flickr.com/photos/79865753@N00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dirty="0" smtClean="0">
                <a:solidFill>
                  <a:schemeClr val="bg2"/>
                </a:solidFill>
              </a:rPr>
              <a:t>Discussion</a:t>
            </a:r>
            <a:endParaRPr lang="en-GB" sz="96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4620260"/>
            <a:ext cx="9144000" cy="2438400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ctr"/>
            <a:r>
              <a:rPr lang="en-US" sz="16000" b="1">
                <a:solidFill>
                  <a:srgbClr val="FFFFFF"/>
                </a:solidFill>
                <a:effectLst>
                  <a:outerShdw blurRad="20000" dist="30000" dir="2700000">
                    <a:srgbClr val="000000">
                      <a:alpha val="80000"/>
                    </a:srgbClr>
                  </a:outerShdw>
                </a:effectLst>
                <a:latin typeface="Calibri"/>
              </a:rPr>
              <a:t>Health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756400"/>
            <a:ext cx="9144000" cy="91440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l"/>
            <a:r>
              <a:rPr lang="en-US" sz="600" b="1">
                <a:solidFill>
                  <a:srgbClr val="FFFFFF"/>
                </a:solidFill>
                <a:latin typeface="Calibri"/>
              </a:rPr>
              <a:t>cc: Abdullah AL-Naser - https://www.flickr.com/photos/33685308@N00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5-10-15 at 08.29.5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210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45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20920"/>
            <a:ext cx="9144000" cy="203708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20920"/>
            <a:ext cx="9144000" cy="2037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4620260"/>
            <a:ext cx="9144000" cy="2438400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ctr"/>
            <a:r>
              <a:rPr lang="en-US" sz="16000" b="1">
                <a:solidFill>
                  <a:srgbClr val="FFFFFF"/>
                </a:solidFill>
                <a:effectLst>
                  <a:outerShdw blurRad="20000" dist="30000" dir="2700000">
                    <a:srgbClr val="000000">
                      <a:alpha val="80000"/>
                    </a:srgbClr>
                  </a:outerShdw>
                </a:effectLst>
                <a:latin typeface="Calibri"/>
              </a:rPr>
              <a:t>IT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756400"/>
            <a:ext cx="9144000" cy="91440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l"/>
            <a:r>
              <a:rPr lang="en-US" sz="600" b="1">
                <a:solidFill>
                  <a:srgbClr val="FFFFFF"/>
                </a:solidFill>
                <a:latin typeface="Calibri"/>
              </a:rPr>
              <a:t>cc: mortimer? - https://www.flickr.com/photos/71651012@N00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20920"/>
            <a:ext cx="9144000" cy="203708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20920"/>
            <a:ext cx="9144000" cy="2037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4620260"/>
            <a:ext cx="9144000" cy="2438400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ctr"/>
            <a:r>
              <a:rPr lang="en-US" sz="16000" b="1">
                <a:solidFill>
                  <a:srgbClr val="FFFFFF"/>
                </a:solidFill>
                <a:effectLst>
                  <a:outerShdw blurRad="20000" dist="30000" dir="2700000">
                    <a:srgbClr val="000000">
                      <a:alpha val="80000"/>
                    </a:srgbClr>
                  </a:outerShdw>
                </a:effectLst>
                <a:latin typeface="Calibri"/>
              </a:rPr>
              <a:t>Utility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756400"/>
            <a:ext cx="9144000" cy="91440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l"/>
            <a:r>
              <a:rPr lang="en-US" sz="600" b="1">
                <a:solidFill>
                  <a:srgbClr val="FFFFFF"/>
                </a:solidFill>
                <a:latin typeface="Calibri"/>
              </a:rPr>
              <a:t>cc: Keoni Cabral - https://www.flickr.com/photos/52193570@N04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1402080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ctr"/>
            <a:r>
              <a:rPr lang="en-US" sz="9200" b="1">
                <a:solidFill>
                  <a:srgbClr val="FFFFFF"/>
                </a:solidFill>
                <a:effectLst>
                  <a:outerShdw blurRad="20000" dist="30000" dir="2700000">
                    <a:srgbClr val="000000">
                      <a:alpha val="80000"/>
                    </a:srgbClr>
                  </a:outerShdw>
                </a:effectLst>
                <a:latin typeface="Calibri"/>
              </a:rPr>
              <a:t>Internet of Things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756400"/>
            <a:ext cx="9144000" cy="91440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l"/>
            <a:r>
              <a:rPr lang="en-US" sz="600" b="1">
                <a:solidFill>
                  <a:srgbClr val="FFFFFF"/>
                </a:solidFill>
                <a:latin typeface="Calibri"/>
              </a:rPr>
              <a:t>cc: kewl - https://www.flickr.com/photos/58411470@N00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91080"/>
            <a:ext cx="9144000" cy="26822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2413000"/>
            <a:ext cx="9144000" cy="2438400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ctr"/>
            <a:r>
              <a:rPr lang="en-US" sz="16000" b="1">
                <a:solidFill>
                  <a:srgbClr val="FFFFFF"/>
                </a:solidFill>
                <a:effectLst>
                  <a:outerShdw blurRad="20000" dist="30000" dir="2700000">
                    <a:srgbClr val="000000">
                      <a:alpha val="80000"/>
                    </a:srgbClr>
                  </a:outerShdw>
                </a:effectLst>
                <a:latin typeface="Calibri"/>
              </a:rPr>
              <a:t>Data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756400"/>
            <a:ext cx="9144000" cy="91440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l"/>
            <a:r>
              <a:rPr lang="en-US" sz="600" b="1">
                <a:solidFill>
                  <a:srgbClr val="FFFFFF"/>
                </a:solidFill>
                <a:latin typeface="Calibri"/>
              </a:rPr>
              <a:t>cc: justgrimes - https://www.flickr.com/photos/44718928@N00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91080"/>
            <a:ext cx="9144000" cy="26822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2413000"/>
            <a:ext cx="9144000" cy="2438400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ctr"/>
            <a:r>
              <a:rPr lang="en-US" sz="16000" b="1">
                <a:solidFill>
                  <a:srgbClr val="FFFFFF"/>
                </a:solidFill>
                <a:effectLst>
                  <a:outerShdw blurRad="20000" dist="30000" dir="2700000">
                    <a:srgbClr val="000000">
                      <a:alpha val="80000"/>
                    </a:srgbClr>
                  </a:outerShdw>
                </a:effectLst>
                <a:latin typeface="Calibri"/>
              </a:rPr>
              <a:t>Security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756400"/>
            <a:ext cx="9144000" cy="91440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l"/>
            <a:r>
              <a:rPr lang="en-US" sz="600" b="1">
                <a:solidFill>
                  <a:srgbClr val="FFFFFF"/>
                </a:solidFill>
                <a:latin typeface="Calibri"/>
              </a:rPr>
              <a:t>cc: DaveBleasdale - https://www.flickr.com/photos/45936582@N00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91080"/>
            <a:ext cx="9144000" cy="26822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2413000"/>
            <a:ext cx="9144000" cy="2438400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ctr"/>
            <a:r>
              <a:rPr lang="en-US" sz="16000" b="1">
                <a:solidFill>
                  <a:srgbClr val="FFFFFF"/>
                </a:solidFill>
                <a:effectLst>
                  <a:outerShdw blurRad="20000" dist="30000" dir="2700000">
                    <a:srgbClr val="000000">
                      <a:alpha val="80000"/>
                    </a:srgbClr>
                  </a:outerShdw>
                </a:effectLst>
                <a:latin typeface="Calibri"/>
              </a:rPr>
              <a:t>Impact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756400"/>
            <a:ext cx="9144000" cy="91440"/>
          </a:xfrm>
          <a:prstGeom prst="rect">
            <a:avLst/>
          </a:prstGeom>
        </p:spPr>
        <p:txBody>
          <a:bodyPr wrap="none" lIns="178594" tIns="0" rIns="178594" bIns="0" anchor="t"/>
          <a:lstStyle/>
          <a:p>
            <a:pPr algn="l"/>
            <a:r>
              <a:rPr lang="en-US" sz="600" b="1">
                <a:solidFill>
                  <a:srgbClr val="FFFFFF"/>
                </a:solidFill>
                <a:latin typeface="Calibri"/>
              </a:rPr>
              <a:t>cc: spettacolopuro - https://www.flickr.com/photos/24113168@N03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157</Words>
  <Application>Microsoft Macintosh PowerPoint</Application>
  <PresentationFormat>On-screen Show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Discussion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&amp; IT</dc:title>
  <dc:creator>Jeremy  Frey</dc:creator>
  <cp:lastModifiedBy>Jeremy  Frey</cp:lastModifiedBy>
  <cp:revision>3</cp:revision>
  <dcterms:created xsi:type="dcterms:W3CDTF">2015-10-15T05:14:53Z</dcterms:created>
  <dcterms:modified xsi:type="dcterms:W3CDTF">2015-10-15T08:39:01Z</dcterms:modified>
</cp:coreProperties>
</file>