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PRD%20incidence%20paper\Table%20shells%20incidence%20paper%20paediatric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'A3 Paediatric'!$Q$26</c:f>
              <c:strCache>
                <c:ptCount val="1"/>
                <c:pt idx="0">
                  <c:v>Boys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cat>
            <c:numRef>
              <c:f>'A3 Paediatric'!$P$27:$P$44</c:f>
              <c:numCache>
                <c:formatCode>0</c:formatCode>
                <c:ptCount val="18"/>
                <c:pt idx="0" formatCode="General">
                  <c:v>0</c:v>
                </c:pt>
                <c:pt idx="1">
                  <c:v>1</c:v>
                </c:pt>
                <c:pt idx="2" formatCode="General">
                  <c:v>2</c:v>
                </c:pt>
                <c:pt idx="3" formatCode="General">
                  <c:v>3</c:v>
                </c:pt>
                <c:pt idx="4" formatCode="General">
                  <c:v>4</c:v>
                </c:pt>
                <c:pt idx="5" formatCode="General">
                  <c:v>5</c:v>
                </c:pt>
                <c:pt idx="6" formatCode="General">
                  <c:v>6</c:v>
                </c:pt>
                <c:pt idx="7" formatCode="General">
                  <c:v>7</c:v>
                </c:pt>
                <c:pt idx="8" formatCode="General">
                  <c:v>8</c:v>
                </c:pt>
                <c:pt idx="9" formatCode="General">
                  <c:v>9</c:v>
                </c:pt>
                <c:pt idx="10" formatCode="General">
                  <c:v>10</c:v>
                </c:pt>
                <c:pt idx="11" formatCode="General">
                  <c:v>11</c:v>
                </c:pt>
                <c:pt idx="12" formatCode="General">
                  <c:v>12</c:v>
                </c:pt>
                <c:pt idx="13" formatCode="General">
                  <c:v>13</c:v>
                </c:pt>
                <c:pt idx="14" formatCode="General">
                  <c:v>14</c:v>
                </c:pt>
                <c:pt idx="15" formatCode="General">
                  <c:v>15</c:v>
                </c:pt>
                <c:pt idx="16" formatCode="General">
                  <c:v>16</c:v>
                </c:pt>
                <c:pt idx="17" formatCode="General">
                  <c:v>17</c:v>
                </c:pt>
              </c:numCache>
            </c:numRef>
          </c:cat>
          <c:val>
            <c:numRef>
              <c:f>'A3 Paediatric'!$Q$27:$Q$44</c:f>
              <c:numCache>
                <c:formatCode>General</c:formatCode>
                <c:ptCount val="18"/>
                <c:pt idx="0">
                  <c:v>21.579493196174354</c:v>
                </c:pt>
                <c:pt idx="1">
                  <c:v>49.995637964472891</c:v>
                </c:pt>
                <c:pt idx="2">
                  <c:v>90.559318684880665</c:v>
                </c:pt>
                <c:pt idx="3">
                  <c:v>95.106875206559891</c:v>
                </c:pt>
                <c:pt idx="4">
                  <c:v>100.3939795076717</c:v>
                </c:pt>
                <c:pt idx="5">
                  <c:v>116.10347196004494</c:v>
                </c:pt>
                <c:pt idx="6">
                  <c:v>130.32344391639367</c:v>
                </c:pt>
                <c:pt idx="7">
                  <c:v>140.70018870433134</c:v>
                </c:pt>
                <c:pt idx="8">
                  <c:v>145.78296787449517</c:v>
                </c:pt>
                <c:pt idx="9">
                  <c:v>153.79584276207117</c:v>
                </c:pt>
                <c:pt idx="10">
                  <c:v>178.14835945885832</c:v>
                </c:pt>
                <c:pt idx="11">
                  <c:v>213.9274700815312</c:v>
                </c:pt>
                <c:pt idx="12">
                  <c:v>260.80969429909112</c:v>
                </c:pt>
                <c:pt idx="13">
                  <c:v>309.63341242199783</c:v>
                </c:pt>
                <c:pt idx="14">
                  <c:v>318.78048584492495</c:v>
                </c:pt>
                <c:pt idx="15">
                  <c:v>286.2576374180814</c:v>
                </c:pt>
                <c:pt idx="16">
                  <c:v>227.28892258665854</c:v>
                </c:pt>
                <c:pt idx="17">
                  <c:v>194.92865013937606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'A3 Paediatric'!$R$26</c:f>
              <c:strCache>
                <c:ptCount val="1"/>
                <c:pt idx="0">
                  <c:v>Girls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circle"/>
            <c:size val="5"/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</c:marker>
          <c:cat>
            <c:numRef>
              <c:f>'A3 Paediatric'!$P$27:$P$44</c:f>
              <c:numCache>
                <c:formatCode>0</c:formatCode>
                <c:ptCount val="18"/>
                <c:pt idx="0" formatCode="General">
                  <c:v>0</c:v>
                </c:pt>
                <c:pt idx="1">
                  <c:v>1</c:v>
                </c:pt>
                <c:pt idx="2" formatCode="General">
                  <c:v>2</c:v>
                </c:pt>
                <c:pt idx="3" formatCode="General">
                  <c:v>3</c:v>
                </c:pt>
                <c:pt idx="4" formatCode="General">
                  <c:v>4</c:v>
                </c:pt>
                <c:pt idx="5" formatCode="General">
                  <c:v>5</c:v>
                </c:pt>
                <c:pt idx="6" formatCode="General">
                  <c:v>6</c:v>
                </c:pt>
                <c:pt idx="7" formatCode="General">
                  <c:v>7</c:v>
                </c:pt>
                <c:pt idx="8" formatCode="General">
                  <c:v>8</c:v>
                </c:pt>
                <c:pt idx="9" formatCode="General">
                  <c:v>9</c:v>
                </c:pt>
                <c:pt idx="10" formatCode="General">
                  <c:v>10</c:v>
                </c:pt>
                <c:pt idx="11" formatCode="General">
                  <c:v>11</c:v>
                </c:pt>
                <c:pt idx="12" formatCode="General">
                  <c:v>12</c:v>
                </c:pt>
                <c:pt idx="13" formatCode="General">
                  <c:v>13</c:v>
                </c:pt>
                <c:pt idx="14" formatCode="General">
                  <c:v>14</c:v>
                </c:pt>
                <c:pt idx="15" formatCode="General">
                  <c:v>15</c:v>
                </c:pt>
                <c:pt idx="16" formatCode="General">
                  <c:v>16</c:v>
                </c:pt>
                <c:pt idx="17" formatCode="General">
                  <c:v>17</c:v>
                </c:pt>
              </c:numCache>
            </c:numRef>
          </c:cat>
          <c:val>
            <c:numRef>
              <c:f>'A3 Paediatric'!$R$27:$R$44</c:f>
              <c:numCache>
                <c:formatCode>General</c:formatCode>
                <c:ptCount val="18"/>
                <c:pt idx="0">
                  <c:v>18.528658580428207</c:v>
                </c:pt>
                <c:pt idx="1">
                  <c:v>51.018241026972177</c:v>
                </c:pt>
                <c:pt idx="2">
                  <c:v>80.877861791528886</c:v>
                </c:pt>
                <c:pt idx="3">
                  <c:v>83.803688210687554</c:v>
                </c:pt>
                <c:pt idx="4">
                  <c:v>88.103845825386429</c:v>
                </c:pt>
                <c:pt idx="5">
                  <c:v>97.310992111475784</c:v>
                </c:pt>
                <c:pt idx="6">
                  <c:v>113.63055588681237</c:v>
                </c:pt>
                <c:pt idx="7">
                  <c:v>117.46309270226676</c:v>
                </c:pt>
                <c:pt idx="8">
                  <c:v>128.14636187894851</c:v>
                </c:pt>
                <c:pt idx="9">
                  <c:v>139.99752529627</c:v>
                </c:pt>
                <c:pt idx="10">
                  <c:v>164.8741101420691</c:v>
                </c:pt>
                <c:pt idx="11">
                  <c:v>173.0123677217602</c:v>
                </c:pt>
                <c:pt idx="12">
                  <c:v>160.68449629700467</c:v>
                </c:pt>
                <c:pt idx="13">
                  <c:v>128.2613165384324</c:v>
                </c:pt>
                <c:pt idx="14">
                  <c:v>93.08675685739108</c:v>
                </c:pt>
                <c:pt idx="15">
                  <c:v>74.740138180714297</c:v>
                </c:pt>
                <c:pt idx="16">
                  <c:v>59.847598390365022</c:v>
                </c:pt>
                <c:pt idx="17">
                  <c:v>58.620304048685455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799808"/>
        <c:axId val="77802112"/>
      </c:lineChart>
      <c:catAx>
        <c:axId val="77799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(years)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77802112"/>
        <c:crosses val="autoZero"/>
        <c:auto val="0"/>
        <c:lblAlgn val="ctr"/>
        <c:lblOffset val="100"/>
        <c:noMultiLvlLbl val="0"/>
      </c:catAx>
      <c:valAx>
        <c:axId val="77802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Fracture incidence (per 10,000 person years)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7779980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1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3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6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43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9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53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76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5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06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03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5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AF043-D928-4280-8FD3-D615110C321F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DBC3C-C18D-491E-9D08-8351235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84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2043112" y="1709737"/>
          <a:ext cx="5057775" cy="343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548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Karen Drake</cp:lastModifiedBy>
  <cp:revision>1</cp:revision>
  <dcterms:created xsi:type="dcterms:W3CDTF">2015-07-10T12:03:59Z</dcterms:created>
  <dcterms:modified xsi:type="dcterms:W3CDTF">2016-01-29T14:48:39Z</dcterms:modified>
</cp:coreProperties>
</file>