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110" d="100"/>
          <a:sy n="110" d="100"/>
        </p:scale>
        <p:origin x="638" y="605"/>
      </p:cViewPr>
      <p:guideLst>
        <p:guide orient="horz" pos="2160"/>
        <p:guide orient="horz" pos="306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36A2-E38E-45DE-8B0C-662E8B578FAB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74065-36FB-4E79-B1B5-CA9BAEB4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584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36A2-E38E-45DE-8B0C-662E8B578FAB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74065-36FB-4E79-B1B5-CA9BAEB4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83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36A2-E38E-45DE-8B0C-662E8B578FAB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74065-36FB-4E79-B1B5-CA9BAEB4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952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36A2-E38E-45DE-8B0C-662E8B578FAB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74065-36FB-4E79-B1B5-CA9BAEB4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217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36A2-E38E-45DE-8B0C-662E8B578FAB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74065-36FB-4E79-B1B5-CA9BAEB4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802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36A2-E38E-45DE-8B0C-662E8B578FAB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74065-36FB-4E79-B1B5-CA9BAEB4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512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36A2-E38E-45DE-8B0C-662E8B578FAB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74065-36FB-4E79-B1B5-CA9BAEB4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81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36A2-E38E-45DE-8B0C-662E8B578FAB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74065-36FB-4E79-B1B5-CA9BAEB4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816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36A2-E38E-45DE-8B0C-662E8B578FAB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74065-36FB-4E79-B1B5-CA9BAEB4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024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36A2-E38E-45DE-8B0C-662E8B578FAB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74065-36FB-4E79-B1B5-CA9BAEB4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18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D36A2-E38E-45DE-8B0C-662E8B578FAB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74065-36FB-4E79-B1B5-CA9BAEB4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094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D36A2-E38E-45DE-8B0C-662E8B578FAB}" type="datetimeFigureOut">
              <a:rPr lang="en-GB" smtClean="0"/>
              <a:t>29/01/2016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74065-36FB-4E79-B1B5-CA9BAEB470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8085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1352255" y="564352"/>
            <a:ext cx="6063857" cy="5179871"/>
            <a:chOff x="1352255" y="564352"/>
            <a:chExt cx="6063857" cy="5179871"/>
          </a:xfrm>
        </p:grpSpPr>
        <p:grpSp>
          <p:nvGrpSpPr>
            <p:cNvPr id="18" name="Group 17"/>
            <p:cNvGrpSpPr/>
            <p:nvPr/>
          </p:nvGrpSpPr>
          <p:grpSpPr>
            <a:xfrm>
              <a:off x="2324498" y="564352"/>
              <a:ext cx="4027403" cy="5179871"/>
              <a:chOff x="2013422" y="257913"/>
              <a:chExt cx="4027403" cy="5179871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2013422" y="287353"/>
                <a:ext cx="61266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BOYS</a:t>
                </a:r>
                <a:endParaRPr lang="en-GB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5394494" y="257913"/>
                <a:ext cx="64633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GIRLS</a:t>
                </a:r>
                <a:endParaRPr lang="en-GB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6" name="Group 15"/>
              <p:cNvGrpSpPr/>
              <p:nvPr/>
            </p:nvGrpSpPr>
            <p:grpSpPr>
              <a:xfrm>
                <a:off x="3784186" y="4513223"/>
                <a:ext cx="1492272" cy="924561"/>
                <a:chOff x="2013422" y="4558335"/>
                <a:chExt cx="1492272" cy="924561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2013648" y="4581128"/>
                  <a:ext cx="216000" cy="216024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9" name="Rectangle 8"/>
                <p:cNvSpPr/>
                <p:nvPr/>
              </p:nvSpPr>
              <p:spPr>
                <a:xfrm>
                  <a:off x="2013422" y="4797152"/>
                  <a:ext cx="216000" cy="216024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0" name="Rectangle 9"/>
                <p:cNvSpPr/>
                <p:nvPr/>
              </p:nvSpPr>
              <p:spPr>
                <a:xfrm>
                  <a:off x="2013422" y="5013176"/>
                  <a:ext cx="216000" cy="216024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" name="Rectangle 10"/>
                <p:cNvSpPr/>
                <p:nvPr/>
              </p:nvSpPr>
              <p:spPr>
                <a:xfrm>
                  <a:off x="2013648" y="5229200"/>
                  <a:ext cx="216000" cy="216024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2268973" y="4558335"/>
                  <a:ext cx="668773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11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Referent</a:t>
                  </a:r>
                  <a:endParaRPr lang="en-GB" sz="11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2269458" y="4780612"/>
                  <a:ext cx="838691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11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Low &lt;1.50</a:t>
                  </a:r>
                  <a:endParaRPr lang="en-GB" sz="11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2269458" y="5013176"/>
                  <a:ext cx="1236236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11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Medium 1.50-1.64</a:t>
                  </a:r>
                  <a:endParaRPr lang="en-GB" sz="11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2269458" y="5221286"/>
                  <a:ext cx="861133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11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High ≥ 1.65</a:t>
                  </a:r>
                  <a:endParaRPr lang="en-GB" sz="11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7" name="TextBox 16"/>
              <p:cNvSpPr txBox="1"/>
              <p:nvPr/>
            </p:nvSpPr>
            <p:spPr>
              <a:xfrm>
                <a:off x="3784412" y="4251613"/>
                <a:ext cx="946093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1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Relative Rate</a:t>
                </a:r>
                <a:endParaRPr lang="en-GB" sz="1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2255" y="870791"/>
              <a:ext cx="2851007" cy="3600000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65105" y="835220"/>
              <a:ext cx="2851007" cy="360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57464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</TotalTime>
  <Words>13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Moon</dc:creator>
  <cp:lastModifiedBy>Karen Drake</cp:lastModifiedBy>
  <cp:revision>10</cp:revision>
  <dcterms:created xsi:type="dcterms:W3CDTF">2015-05-21T13:26:43Z</dcterms:created>
  <dcterms:modified xsi:type="dcterms:W3CDTF">2016-01-29T14:49:40Z</dcterms:modified>
</cp:coreProperties>
</file>