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5" d="100"/>
          <a:sy n="85" d="100"/>
        </p:scale>
        <p:origin x="-82" y="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1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02EDE7-33AA-434F-8DC2-25AB928F8354}" type="datetimeFigureOut">
              <a:rPr lang="en-US" smtClean="0"/>
              <a:t>8/14/2015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B4FB27-B05D-A642-9D5D-795C7B807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22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x-none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1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x-non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Hazard ratio between treatments (teriparatide versus placebo) for morphometric vertebral fractures according to the 10-year probability of a major osteoporotic fracture calculated without inclusion of BMD. (HR presented from 10</a:t>
            </a:r>
            <a:r>
              <a:rPr lang="x-none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</a:t>
            </a:r>
            <a:r>
              <a:rPr lang="x-non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90</a:t>
            </a:r>
            <a:r>
              <a:rPr lang="x-none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</a:t>
            </a:r>
            <a:r>
              <a:rPr lang="x-non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percentile). Note greater HR implies lower efficacy.</a:t>
            </a:r>
            <a:endParaRPr lang="en-GB" sz="120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B4FB27-B05D-A642-9D5D-795C7B807E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66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FA49-26B5-DE49-B28F-5712B33F383E}" type="datetimeFigureOut">
              <a:rPr lang="en-US" smtClean="0"/>
              <a:t>8/14/2015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40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FA49-26B5-DE49-B28F-5712B33F383E}" type="datetimeFigureOut">
              <a:rPr lang="en-US" smtClean="0"/>
              <a:t>8/14/2015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999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FA49-26B5-DE49-B28F-5712B33F383E}" type="datetimeFigureOut">
              <a:rPr lang="en-US" smtClean="0"/>
              <a:t>8/14/2015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00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FA49-26B5-DE49-B28F-5712B33F383E}" type="datetimeFigureOut">
              <a:rPr lang="en-US" smtClean="0"/>
              <a:t>8/14/2015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941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FA49-26B5-DE49-B28F-5712B33F383E}" type="datetimeFigureOut">
              <a:rPr lang="en-US" smtClean="0"/>
              <a:t>8/14/2015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22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FA49-26B5-DE49-B28F-5712B33F383E}" type="datetimeFigureOut">
              <a:rPr lang="en-US" smtClean="0"/>
              <a:t>8/14/2015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03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FA49-26B5-DE49-B28F-5712B33F383E}" type="datetimeFigureOut">
              <a:rPr lang="en-US" smtClean="0"/>
              <a:t>8/14/2015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699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FA49-26B5-DE49-B28F-5712B33F383E}" type="datetimeFigureOut">
              <a:rPr lang="en-US" smtClean="0"/>
              <a:t>8/14/2015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002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FA49-26B5-DE49-B28F-5712B33F383E}" type="datetimeFigureOut">
              <a:rPr lang="en-US" smtClean="0"/>
              <a:t>8/14/2015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18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FA49-26B5-DE49-B28F-5712B33F383E}" type="datetimeFigureOut">
              <a:rPr lang="en-US" smtClean="0"/>
              <a:t>8/14/2015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10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FA49-26B5-DE49-B28F-5712B33F383E}" type="datetimeFigureOut">
              <a:rPr lang="en-US" smtClean="0"/>
              <a:t>8/14/2015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85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9FA49-26B5-DE49-B28F-5712B33F383E}" type="datetimeFigureOut">
              <a:rPr lang="en-US" smtClean="0"/>
              <a:t>8/14/2015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8C25D-5E3C-1849-966E-2FD70AB43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3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442" y="118703"/>
            <a:ext cx="8996557" cy="673929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6273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48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Harvey</dc:creator>
  <cp:lastModifiedBy>Karen Drake</cp:lastModifiedBy>
  <cp:revision>2</cp:revision>
  <dcterms:created xsi:type="dcterms:W3CDTF">2015-02-26T15:27:59Z</dcterms:created>
  <dcterms:modified xsi:type="dcterms:W3CDTF">2015-08-14T10:39:56Z</dcterms:modified>
</cp:coreProperties>
</file>